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618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29"/>
  </p:normalViewPr>
  <p:slideViewPr>
    <p:cSldViewPr snapToGrid="0" snapToObjects="1">
      <p:cViewPr varScale="1">
        <p:scale>
          <a:sx n="62" d="100"/>
          <a:sy n="62" d="100"/>
        </p:scale>
        <p:origin x="3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0376"/>
            <a:ext cx="5829300" cy="423412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387781"/>
            <a:ext cx="5143500" cy="293629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0D63-6754-F64E-BC56-954C785E095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F97-2FB4-E549-ABA1-DCAC353B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0D63-6754-F64E-BC56-954C785E095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F97-2FB4-E549-ABA1-DCAC353B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7505"/>
            <a:ext cx="1478756" cy="103065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7505"/>
            <a:ext cx="4350544" cy="10306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0D63-6754-F64E-BC56-954C785E095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F97-2FB4-E549-ABA1-DCAC353B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0D63-6754-F64E-BC56-954C785E095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F97-2FB4-E549-ABA1-DCAC353B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2017"/>
            <a:ext cx="5915025" cy="505898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38863"/>
            <a:ext cx="5915025" cy="266040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0D63-6754-F64E-BC56-954C785E095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F97-2FB4-E549-ABA1-DCAC353B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37527"/>
            <a:ext cx="2914650" cy="77165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37527"/>
            <a:ext cx="2914650" cy="77165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0D63-6754-F64E-BC56-954C785E095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F97-2FB4-E549-ABA1-DCAC353B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7508"/>
            <a:ext cx="5915025" cy="23507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1340"/>
            <a:ext cx="2901255" cy="146110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42449"/>
            <a:ext cx="2901255" cy="65341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1340"/>
            <a:ext cx="2915543" cy="146110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42449"/>
            <a:ext cx="2915543" cy="65341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0D63-6754-F64E-BC56-954C785E095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F97-2FB4-E549-ABA1-DCAC353B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0D63-6754-F64E-BC56-954C785E095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F97-2FB4-E549-ABA1-DCAC353B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0D63-6754-F64E-BC56-954C785E095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F97-2FB4-E549-ABA1-DCAC353B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0789"/>
            <a:ext cx="2211884" cy="28377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1082"/>
            <a:ext cx="3471863" cy="86427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48551"/>
            <a:ext cx="2211884" cy="67593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0D63-6754-F64E-BC56-954C785E095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F97-2FB4-E549-ABA1-DCAC353B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0789"/>
            <a:ext cx="2211884" cy="28377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1082"/>
            <a:ext cx="3471863" cy="864278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48551"/>
            <a:ext cx="2211884" cy="67593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0D63-6754-F64E-BC56-954C785E095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F97-2FB4-E549-ABA1-DCAC353B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7508"/>
            <a:ext cx="5915025" cy="235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37527"/>
            <a:ext cx="5915025" cy="77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272225"/>
            <a:ext cx="1543050" cy="647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E0D63-6754-F64E-BC56-954C785E095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272225"/>
            <a:ext cx="2314575" cy="647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272225"/>
            <a:ext cx="1543050" cy="647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1F97-2FB4-E549-ABA1-DCAC353B1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23"/>
          <p:cNvSpPr/>
          <p:nvPr/>
        </p:nvSpPr>
        <p:spPr>
          <a:xfrm>
            <a:off x="2928730" y="1823924"/>
            <a:ext cx="715617" cy="36268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2928730" y="3692483"/>
            <a:ext cx="715617" cy="36268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2928730" y="5640559"/>
            <a:ext cx="715617" cy="36268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2928730" y="7628379"/>
            <a:ext cx="715617" cy="36268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2928730" y="9680699"/>
            <a:ext cx="715617" cy="36268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51652" y="496957"/>
            <a:ext cx="1669774" cy="1391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Visual Asset 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51652" y="2325758"/>
            <a:ext cx="1669774" cy="1391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Technology Assessment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03643" y="705680"/>
            <a:ext cx="781878" cy="884582"/>
            <a:chOff x="4303643" y="705680"/>
            <a:chExt cx="781878" cy="884582"/>
          </a:xfrm>
        </p:grpSpPr>
        <p:sp>
          <p:nvSpPr>
            <p:cNvPr id="7" name="Circular Arrow 6"/>
            <p:cNvSpPr/>
            <p:nvPr/>
          </p:nvSpPr>
          <p:spPr>
            <a:xfrm rot="5400000">
              <a:off x="4426225" y="705680"/>
              <a:ext cx="655982" cy="655982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ircular Arrow 7"/>
            <p:cNvSpPr/>
            <p:nvPr/>
          </p:nvSpPr>
          <p:spPr>
            <a:xfrm rot="16200000">
              <a:off x="4366591" y="871332"/>
              <a:ext cx="655982" cy="78187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146853" y="4154559"/>
            <a:ext cx="2279372" cy="155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Visual Boards + Minimum Viable Product (MVP) list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95189" y="4457694"/>
            <a:ext cx="781878" cy="884582"/>
            <a:chOff x="4303643" y="705680"/>
            <a:chExt cx="781878" cy="884582"/>
          </a:xfrm>
        </p:grpSpPr>
        <p:sp>
          <p:nvSpPr>
            <p:cNvPr id="12" name="Circular Arrow 11"/>
            <p:cNvSpPr/>
            <p:nvPr/>
          </p:nvSpPr>
          <p:spPr>
            <a:xfrm rot="5400000">
              <a:off x="4426225" y="705680"/>
              <a:ext cx="655982" cy="655982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ircular Arrow 12"/>
            <p:cNvSpPr/>
            <p:nvPr/>
          </p:nvSpPr>
          <p:spPr>
            <a:xfrm rot="16200000">
              <a:off x="4366591" y="871332"/>
              <a:ext cx="655982" cy="78187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146853" y="6142383"/>
            <a:ext cx="2279372" cy="155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First Level User Flow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95189" y="6475343"/>
            <a:ext cx="781878" cy="884582"/>
            <a:chOff x="4303643" y="705680"/>
            <a:chExt cx="781878" cy="884582"/>
          </a:xfrm>
        </p:grpSpPr>
        <p:sp>
          <p:nvSpPr>
            <p:cNvPr id="16" name="Circular Arrow 15"/>
            <p:cNvSpPr/>
            <p:nvPr/>
          </p:nvSpPr>
          <p:spPr>
            <a:xfrm rot="5400000">
              <a:off x="4426225" y="705680"/>
              <a:ext cx="655982" cy="655982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ircular Arrow 16"/>
            <p:cNvSpPr/>
            <p:nvPr/>
          </p:nvSpPr>
          <p:spPr>
            <a:xfrm rot="16200000">
              <a:off x="4366591" y="871332"/>
              <a:ext cx="655982" cy="78187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146853" y="8130207"/>
            <a:ext cx="2279372" cy="155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Rapid Prototype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9906" y="8438830"/>
            <a:ext cx="1441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Testing </a:t>
            </a:r>
          </a:p>
          <a:p>
            <a:pPr algn="r"/>
            <a:r>
              <a:rPr lang="en-US" dirty="0" smtClean="0"/>
              <a:t>(Technical + Audience)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95189" y="8343904"/>
            <a:ext cx="781878" cy="884582"/>
            <a:chOff x="4303643" y="705680"/>
            <a:chExt cx="781878" cy="884582"/>
          </a:xfrm>
        </p:grpSpPr>
        <p:sp>
          <p:nvSpPr>
            <p:cNvPr id="21" name="Circular Arrow 20"/>
            <p:cNvSpPr/>
            <p:nvPr/>
          </p:nvSpPr>
          <p:spPr>
            <a:xfrm rot="5400000">
              <a:off x="4426225" y="705680"/>
              <a:ext cx="655982" cy="655982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ircular Arrow 21"/>
            <p:cNvSpPr/>
            <p:nvPr/>
          </p:nvSpPr>
          <p:spPr>
            <a:xfrm rot="16200000">
              <a:off x="4366591" y="871332"/>
              <a:ext cx="655982" cy="78187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146853" y="10118029"/>
            <a:ext cx="2279372" cy="155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6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 + Front End Build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067295" y="11437698"/>
            <a:ext cx="1790705" cy="461665"/>
            <a:chOff x="4848634" y="11295408"/>
            <a:chExt cx="1790705" cy="461665"/>
          </a:xfrm>
        </p:grpSpPr>
        <p:grpSp>
          <p:nvGrpSpPr>
            <p:cNvPr id="29" name="Group 28"/>
            <p:cNvGrpSpPr/>
            <p:nvPr/>
          </p:nvGrpSpPr>
          <p:grpSpPr>
            <a:xfrm>
              <a:off x="4848634" y="11357425"/>
              <a:ext cx="274985" cy="311106"/>
              <a:chOff x="4303643" y="705680"/>
              <a:chExt cx="781878" cy="884582"/>
            </a:xfrm>
          </p:grpSpPr>
          <p:sp>
            <p:nvSpPr>
              <p:cNvPr id="30" name="Circular Arrow 29"/>
              <p:cNvSpPr/>
              <p:nvPr/>
            </p:nvSpPr>
            <p:spPr>
              <a:xfrm rot="5400000">
                <a:off x="4426225" y="705680"/>
                <a:ext cx="655982" cy="655982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ircular Arrow 30"/>
              <p:cNvSpPr/>
              <p:nvPr/>
            </p:nvSpPr>
            <p:spPr>
              <a:xfrm rot="16200000">
                <a:off x="4366591" y="871332"/>
                <a:ext cx="655982" cy="781878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145688" y="11295408"/>
              <a:ext cx="14936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Revisions between </a:t>
              </a:r>
              <a:br>
                <a:rPr lang="en-US" sz="1200" dirty="0" smtClean="0"/>
              </a:br>
              <a:r>
                <a:rPr lang="en-US" sz="1200" dirty="0" smtClean="0"/>
                <a:t>ICF and client</a:t>
              </a:r>
              <a:endParaRPr lang="en-US" sz="1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14133" y="6455969"/>
            <a:ext cx="1441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Technical</a:t>
            </a:r>
            <a:br>
              <a:rPr lang="en-US"/>
            </a:br>
            <a:r>
              <a:rPr lang="en-US"/>
              <a:t>check in</a:t>
            </a:r>
            <a:br>
              <a:rPr lang="en-US"/>
            </a:br>
            <a:r>
              <a:rPr lang="en-US"/>
              <a:t>required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4133" y="4651038"/>
            <a:ext cx="1441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Technical</a:t>
            </a:r>
            <a:br>
              <a:rPr lang="en-US"/>
            </a:br>
            <a:r>
              <a:rPr lang="en-US"/>
              <a:t>check in</a:t>
            </a:r>
            <a:br>
              <a:rPr lang="en-US"/>
            </a:br>
            <a:r>
              <a:rPr lang="en-US"/>
              <a:t>required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4133" y="2559832"/>
            <a:ext cx="1441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Technical</a:t>
            </a:r>
            <a:br>
              <a:rPr lang="en-US" dirty="0" smtClean="0"/>
            </a:br>
            <a:r>
              <a:rPr lang="en-US" dirty="0" smtClean="0"/>
              <a:t>check in</a:t>
            </a:r>
            <a:br>
              <a:rPr lang="en-US" dirty="0" smtClean="0"/>
            </a:br>
            <a:r>
              <a:rPr lang="en-US" dirty="0" smtClean="0"/>
              <a:t>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43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Tisdel, Patrick</cp:lastModifiedBy>
  <cp:revision>5</cp:revision>
  <dcterms:created xsi:type="dcterms:W3CDTF">2017-09-25T15:48:14Z</dcterms:created>
  <dcterms:modified xsi:type="dcterms:W3CDTF">2017-10-11T16:53:10Z</dcterms:modified>
</cp:coreProperties>
</file>