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9" r:id="rId4"/>
  </p:sldMasterIdLst>
  <p:notesMasterIdLst>
    <p:notesMasterId r:id="rId15"/>
  </p:notesMasterIdLst>
  <p:handoutMasterIdLst>
    <p:handoutMasterId r:id="rId16"/>
  </p:handoutMasterIdLst>
  <p:sldIdLst>
    <p:sldId id="658" r:id="rId5"/>
    <p:sldId id="660" r:id="rId6"/>
    <p:sldId id="665" r:id="rId7"/>
    <p:sldId id="662" r:id="rId8"/>
    <p:sldId id="663" r:id="rId9"/>
    <p:sldId id="666" r:id="rId10"/>
    <p:sldId id="667" r:id="rId11"/>
    <p:sldId id="664" r:id="rId12"/>
    <p:sldId id="661" r:id="rId13"/>
    <p:sldId id="659" r:id="rId14"/>
  </p:sldIdLst>
  <p:sldSz cx="12192000" cy="6858000"/>
  <p:notesSz cx="6807200" cy="99393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CCFF"/>
    <a:srgbClr val="EBEDF1"/>
    <a:srgbClr val="FFFFFF"/>
    <a:srgbClr val="009900"/>
    <a:srgbClr val="CCCC00"/>
    <a:srgbClr val="FF9900"/>
    <a:srgbClr val="CC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4254" autoAdjust="0"/>
  </p:normalViewPr>
  <p:slideViewPr>
    <p:cSldViewPr snapToGrid="0" snapToObjects="1">
      <p:cViewPr varScale="1">
        <p:scale>
          <a:sx n="64" d="100"/>
          <a:sy n="64" d="100"/>
        </p:scale>
        <p:origin x="84" y="91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ki Horie" userId="d4286e5e-6564-40e8-a2df-b1b90fe12eab" providerId="ADAL" clId="{574C3CFD-5E6A-4BEE-AEFD-504F07CDFD25}"/>
    <pc:docChg chg="undo custSel addSld delSld modSld sldOrd modMainMaster">
      <pc:chgData name="Yuki Horie" userId="d4286e5e-6564-40e8-a2df-b1b90fe12eab" providerId="ADAL" clId="{574C3CFD-5E6A-4BEE-AEFD-504F07CDFD25}" dt="2022-06-13T09:04:43.415" v="9632" actId="1076"/>
      <pc:docMkLst>
        <pc:docMk/>
      </pc:docMkLst>
      <pc:sldChg chg="addSp delSp modSp add">
        <pc:chgData name="Yuki Horie" userId="d4286e5e-6564-40e8-a2df-b1b90fe12eab" providerId="ADAL" clId="{574C3CFD-5E6A-4BEE-AEFD-504F07CDFD25}" dt="2022-06-13T02:24:14.406" v="5601" actId="20577"/>
        <pc:sldMkLst>
          <pc:docMk/>
          <pc:sldMk cId="2750756500" sldId="658"/>
        </pc:sldMkLst>
        <pc:spChg chg="mod">
          <ac:chgData name="Yuki Horie" userId="d4286e5e-6564-40e8-a2df-b1b90fe12eab" providerId="ADAL" clId="{574C3CFD-5E6A-4BEE-AEFD-504F07CDFD25}" dt="2022-06-13T02:24:14.406" v="5601" actId="20577"/>
          <ac:spMkLst>
            <pc:docMk/>
            <pc:sldMk cId="2750756500" sldId="658"/>
            <ac:spMk id="2" creationId="{3DDC8D0C-6630-4BF7-AF42-902D77D76709}"/>
          </ac:spMkLst>
        </pc:spChg>
        <pc:spChg chg="add mod ord">
          <ac:chgData name="Yuki Horie" userId="d4286e5e-6564-40e8-a2df-b1b90fe12eab" providerId="ADAL" clId="{574C3CFD-5E6A-4BEE-AEFD-504F07CDFD25}" dt="2022-06-10T10:10:30.419" v="3104" actId="166"/>
          <ac:spMkLst>
            <pc:docMk/>
            <pc:sldMk cId="2750756500" sldId="658"/>
            <ac:spMk id="3" creationId="{560E0816-519B-47D7-9B23-F3B224C5AFB4}"/>
          </ac:spMkLst>
        </pc:spChg>
        <pc:spChg chg="add mod">
          <ac:chgData name="Yuki Horie" userId="d4286e5e-6564-40e8-a2df-b1b90fe12eab" providerId="ADAL" clId="{574C3CFD-5E6A-4BEE-AEFD-504F07CDFD25}" dt="2022-06-13T02:04:53.953" v="3930" actId="14100"/>
          <ac:spMkLst>
            <pc:docMk/>
            <pc:sldMk cId="2750756500" sldId="658"/>
            <ac:spMk id="4" creationId="{AEBAFE61-0A05-4E99-83C9-45475A96D7B5}"/>
          </ac:spMkLst>
        </pc:spChg>
        <pc:spChg chg="add mod">
          <ac:chgData name="Yuki Horie" userId="d4286e5e-6564-40e8-a2df-b1b90fe12eab" providerId="ADAL" clId="{574C3CFD-5E6A-4BEE-AEFD-504F07CDFD25}" dt="2022-06-10T10:10:47.417" v="3140" actId="1036"/>
          <ac:spMkLst>
            <pc:docMk/>
            <pc:sldMk cId="2750756500" sldId="658"/>
            <ac:spMk id="5" creationId="{6B9CCE01-2D90-4F11-83DD-300095E9CBFB}"/>
          </ac:spMkLst>
        </pc:spChg>
        <pc:spChg chg="add mod">
          <ac:chgData name="Yuki Horie" userId="d4286e5e-6564-40e8-a2df-b1b90fe12eab" providerId="ADAL" clId="{574C3CFD-5E6A-4BEE-AEFD-504F07CDFD25}" dt="2022-06-10T10:10:47.417" v="3140" actId="1036"/>
          <ac:spMkLst>
            <pc:docMk/>
            <pc:sldMk cId="2750756500" sldId="658"/>
            <ac:spMk id="6" creationId="{B786670F-7EA0-4CF4-AC43-C78F32B98890}"/>
          </ac:spMkLst>
        </pc:spChg>
        <pc:spChg chg="add mod">
          <ac:chgData name="Yuki Horie" userId="d4286e5e-6564-40e8-a2df-b1b90fe12eab" providerId="ADAL" clId="{574C3CFD-5E6A-4BEE-AEFD-504F07CDFD25}" dt="2022-06-10T10:10:47.417" v="3140" actId="1036"/>
          <ac:spMkLst>
            <pc:docMk/>
            <pc:sldMk cId="2750756500" sldId="658"/>
            <ac:spMk id="7" creationId="{33757988-537B-4023-AA4E-6D88EC852671}"/>
          </ac:spMkLst>
        </pc:spChg>
        <pc:spChg chg="add mod">
          <ac:chgData name="Yuki Horie" userId="d4286e5e-6564-40e8-a2df-b1b90fe12eab" providerId="ADAL" clId="{574C3CFD-5E6A-4BEE-AEFD-504F07CDFD25}" dt="2022-06-10T10:10:47.417" v="3140" actId="1036"/>
          <ac:spMkLst>
            <pc:docMk/>
            <pc:sldMk cId="2750756500" sldId="658"/>
            <ac:spMk id="8" creationId="{AE212150-6D78-4730-A919-527461C609B6}"/>
          </ac:spMkLst>
        </pc:spChg>
        <pc:spChg chg="add del">
          <ac:chgData name="Yuki Horie" userId="d4286e5e-6564-40e8-a2df-b1b90fe12eab" providerId="ADAL" clId="{574C3CFD-5E6A-4BEE-AEFD-504F07CDFD25}" dt="2022-06-10T09:48:40.861" v="1080"/>
          <ac:spMkLst>
            <pc:docMk/>
            <pc:sldMk cId="2750756500" sldId="658"/>
            <ac:spMk id="9" creationId="{FAADB7DD-8200-407D-8386-3F2CC25BEEF7}"/>
          </ac:spMkLst>
        </pc:spChg>
        <pc:spChg chg="add del mod">
          <ac:chgData name="Yuki Horie" userId="d4286e5e-6564-40e8-a2df-b1b90fe12eab" providerId="ADAL" clId="{574C3CFD-5E6A-4BEE-AEFD-504F07CDFD25}" dt="2022-06-10T09:49:51.345" v="1192" actId="478"/>
          <ac:spMkLst>
            <pc:docMk/>
            <pc:sldMk cId="2750756500" sldId="658"/>
            <ac:spMk id="10" creationId="{D6F638D3-541D-42BA-B4A9-E656C2D9B437}"/>
          </ac:spMkLst>
        </pc:spChg>
        <pc:spChg chg="add del mod">
          <ac:chgData name="Yuki Horie" userId="d4286e5e-6564-40e8-a2df-b1b90fe12eab" providerId="ADAL" clId="{574C3CFD-5E6A-4BEE-AEFD-504F07CDFD25}" dt="2022-06-10T10:10:52.217" v="3141" actId="478"/>
          <ac:spMkLst>
            <pc:docMk/>
            <pc:sldMk cId="2750756500" sldId="658"/>
            <ac:spMk id="11" creationId="{D48244F7-31B9-4A4F-880D-79CF5B52DD93}"/>
          </ac:spMkLst>
        </pc:spChg>
        <pc:spChg chg="add mod">
          <ac:chgData name="Yuki Horie" userId="d4286e5e-6564-40e8-a2df-b1b90fe12eab" providerId="ADAL" clId="{574C3CFD-5E6A-4BEE-AEFD-504F07CDFD25}" dt="2022-06-10T10:15:10.966" v="3607" actId="20577"/>
          <ac:spMkLst>
            <pc:docMk/>
            <pc:sldMk cId="2750756500" sldId="658"/>
            <ac:spMk id="12" creationId="{37138AE3-DA14-4038-AAA0-9B67E9D556ED}"/>
          </ac:spMkLst>
        </pc:spChg>
        <pc:spChg chg="add mod">
          <ac:chgData name="Yuki Horie" userId="d4286e5e-6564-40e8-a2df-b1b90fe12eab" providerId="ADAL" clId="{574C3CFD-5E6A-4BEE-AEFD-504F07CDFD25}" dt="2022-06-13T02:04:56.461" v="3931" actId="14100"/>
          <ac:spMkLst>
            <pc:docMk/>
            <pc:sldMk cId="2750756500" sldId="658"/>
            <ac:spMk id="13" creationId="{7389A7CC-92BB-482F-B55C-0BDB9DCC90E8}"/>
          </ac:spMkLst>
        </pc:spChg>
      </pc:sldChg>
      <pc:sldChg chg="addSp delSp modSp add ord">
        <pc:chgData name="Yuki Horie" userId="d4286e5e-6564-40e8-a2df-b1b90fe12eab" providerId="ADAL" clId="{574C3CFD-5E6A-4BEE-AEFD-504F07CDFD25}" dt="2022-06-13T02:47:46.922" v="7292" actId="20577"/>
        <pc:sldMkLst>
          <pc:docMk/>
          <pc:sldMk cId="1068377761" sldId="659"/>
        </pc:sldMkLst>
        <pc:spChg chg="mod">
          <ac:chgData name="Yuki Horie" userId="d4286e5e-6564-40e8-a2df-b1b90fe12eab" providerId="ADAL" clId="{574C3CFD-5E6A-4BEE-AEFD-504F07CDFD25}" dt="2022-06-10T09:53:28.203" v="1491" actId="20577"/>
          <ac:spMkLst>
            <pc:docMk/>
            <pc:sldMk cId="1068377761" sldId="659"/>
            <ac:spMk id="2" creationId="{E54106A9-D159-46DA-BC30-A43323A27248}"/>
          </ac:spMkLst>
        </pc:spChg>
        <pc:spChg chg="add mod">
          <ac:chgData name="Yuki Horie" userId="d4286e5e-6564-40e8-a2df-b1b90fe12eab" providerId="ADAL" clId="{574C3CFD-5E6A-4BEE-AEFD-504F07CDFD25}" dt="2022-06-13T02:47:26.746" v="7277" actId="1037"/>
          <ac:spMkLst>
            <pc:docMk/>
            <pc:sldMk cId="1068377761" sldId="659"/>
            <ac:spMk id="3" creationId="{C0B7730C-645D-4ACA-BDFF-A87737C8A697}"/>
          </ac:spMkLst>
        </pc:spChg>
        <pc:spChg chg="add mod">
          <ac:chgData name="Yuki Horie" userId="d4286e5e-6564-40e8-a2df-b1b90fe12eab" providerId="ADAL" clId="{574C3CFD-5E6A-4BEE-AEFD-504F07CDFD25}" dt="2022-06-13T02:47:31.609" v="7290" actId="1035"/>
          <ac:spMkLst>
            <pc:docMk/>
            <pc:sldMk cId="1068377761" sldId="659"/>
            <ac:spMk id="4" creationId="{2025184A-884D-4AA8-A8DB-CCDC47BA7D51}"/>
          </ac:spMkLst>
        </pc:spChg>
        <pc:spChg chg="add del mod">
          <ac:chgData name="Yuki Horie" userId="d4286e5e-6564-40e8-a2df-b1b90fe12eab" providerId="ADAL" clId="{574C3CFD-5E6A-4BEE-AEFD-504F07CDFD25}" dt="2022-06-10T10:12:55.358" v="3386"/>
          <ac:spMkLst>
            <pc:docMk/>
            <pc:sldMk cId="1068377761" sldId="659"/>
            <ac:spMk id="5" creationId="{BA781EAE-E7C0-4F4A-B336-006F0E2C5145}"/>
          </ac:spMkLst>
        </pc:spChg>
        <pc:spChg chg="add mod">
          <ac:chgData name="Yuki Horie" userId="d4286e5e-6564-40e8-a2df-b1b90fe12eab" providerId="ADAL" clId="{574C3CFD-5E6A-4BEE-AEFD-504F07CDFD25}" dt="2022-06-13T02:47:46.922" v="7292" actId="20577"/>
          <ac:spMkLst>
            <pc:docMk/>
            <pc:sldMk cId="1068377761" sldId="659"/>
            <ac:spMk id="6" creationId="{1454686B-10AF-4A63-8587-CDB989D5991E}"/>
          </ac:spMkLst>
        </pc:spChg>
        <pc:spChg chg="add mod">
          <ac:chgData name="Yuki Horie" userId="d4286e5e-6564-40e8-a2df-b1b90fe12eab" providerId="ADAL" clId="{574C3CFD-5E6A-4BEE-AEFD-504F07CDFD25}" dt="2022-06-13T02:47:26.746" v="7277" actId="1037"/>
          <ac:spMkLst>
            <pc:docMk/>
            <pc:sldMk cId="1068377761" sldId="659"/>
            <ac:spMk id="7" creationId="{813F4F43-8275-4A6A-B50E-9B4AFDD62517}"/>
          </ac:spMkLst>
        </pc:spChg>
      </pc:sldChg>
      <pc:sldChg chg="addSp delSp modSp add ord">
        <pc:chgData name="Yuki Horie" userId="d4286e5e-6564-40e8-a2df-b1b90fe12eab" providerId="ADAL" clId="{574C3CFD-5E6A-4BEE-AEFD-504F07CDFD25}" dt="2022-06-13T07:55:30.851" v="8830" actId="20577"/>
        <pc:sldMkLst>
          <pc:docMk/>
          <pc:sldMk cId="2029376895" sldId="660"/>
        </pc:sldMkLst>
        <pc:spChg chg="mod">
          <ac:chgData name="Yuki Horie" userId="d4286e5e-6564-40e8-a2df-b1b90fe12eab" providerId="ADAL" clId="{574C3CFD-5E6A-4BEE-AEFD-504F07CDFD25}" dt="2022-06-10T09:58:12.081" v="1921" actId="20577"/>
          <ac:spMkLst>
            <pc:docMk/>
            <pc:sldMk cId="2029376895" sldId="660"/>
            <ac:spMk id="2" creationId="{BF34B7D5-8019-4A3B-A5CC-782B0227D908}"/>
          </ac:spMkLst>
        </pc:spChg>
        <pc:spChg chg="add mod">
          <ac:chgData name="Yuki Horie" userId="d4286e5e-6564-40e8-a2df-b1b90fe12eab" providerId="ADAL" clId="{574C3CFD-5E6A-4BEE-AEFD-504F07CDFD25}" dt="2022-06-13T07:55:30.851" v="8830" actId="20577"/>
          <ac:spMkLst>
            <pc:docMk/>
            <pc:sldMk cId="2029376895" sldId="660"/>
            <ac:spMk id="3" creationId="{EC33D325-5605-42A7-9B64-68ECD8F924AF}"/>
          </ac:spMkLst>
        </pc:spChg>
        <pc:spChg chg="add mod">
          <ac:chgData name="Yuki Horie" userId="d4286e5e-6564-40e8-a2df-b1b90fe12eab" providerId="ADAL" clId="{574C3CFD-5E6A-4BEE-AEFD-504F07CDFD25}" dt="2022-06-10T10:09:43.857" v="3096" actId="20577"/>
          <ac:spMkLst>
            <pc:docMk/>
            <pc:sldMk cId="2029376895" sldId="660"/>
            <ac:spMk id="4" creationId="{8447582B-3633-4D03-95D4-AB6CFEBA6398}"/>
          </ac:spMkLst>
        </pc:spChg>
        <pc:spChg chg="add mod">
          <ac:chgData name="Yuki Horie" userId="d4286e5e-6564-40e8-a2df-b1b90fe12eab" providerId="ADAL" clId="{574C3CFD-5E6A-4BEE-AEFD-504F07CDFD25}" dt="2022-06-10T10:08:32.982" v="2995" actId="1036"/>
          <ac:spMkLst>
            <pc:docMk/>
            <pc:sldMk cId="2029376895" sldId="660"/>
            <ac:spMk id="5" creationId="{808975E5-C8A6-440C-8C98-84B61DED4679}"/>
          </ac:spMkLst>
        </pc:spChg>
        <pc:spChg chg="add del mod">
          <ac:chgData name="Yuki Horie" userId="d4286e5e-6564-40e8-a2df-b1b90fe12eab" providerId="ADAL" clId="{574C3CFD-5E6A-4BEE-AEFD-504F07CDFD25}" dt="2022-06-10T10:02:24.229" v="2621"/>
          <ac:spMkLst>
            <pc:docMk/>
            <pc:sldMk cId="2029376895" sldId="660"/>
            <ac:spMk id="6" creationId="{9AF5550A-2ADB-46B5-A0E0-524E4F9234D1}"/>
          </ac:spMkLst>
        </pc:spChg>
        <pc:spChg chg="add mod">
          <ac:chgData name="Yuki Horie" userId="d4286e5e-6564-40e8-a2df-b1b90fe12eab" providerId="ADAL" clId="{574C3CFD-5E6A-4BEE-AEFD-504F07CDFD25}" dt="2022-06-13T02:22:39.394" v="5392" actId="14100"/>
          <ac:spMkLst>
            <pc:docMk/>
            <pc:sldMk cId="2029376895" sldId="660"/>
            <ac:spMk id="7" creationId="{E09BD96E-C1EA-40BC-B6EA-653AB8053BE3}"/>
          </ac:spMkLst>
        </pc:spChg>
        <pc:spChg chg="add mod">
          <ac:chgData name="Yuki Horie" userId="d4286e5e-6564-40e8-a2df-b1b90fe12eab" providerId="ADAL" clId="{574C3CFD-5E6A-4BEE-AEFD-504F07CDFD25}" dt="2022-06-13T07:55:11.259" v="8816" actId="20577"/>
          <ac:spMkLst>
            <pc:docMk/>
            <pc:sldMk cId="2029376895" sldId="660"/>
            <ac:spMk id="8" creationId="{AC4FCBCC-7960-44E5-B81F-F893C28DA2FA}"/>
          </ac:spMkLst>
        </pc:spChg>
        <pc:spChg chg="add mod">
          <ac:chgData name="Yuki Horie" userId="d4286e5e-6564-40e8-a2df-b1b90fe12eab" providerId="ADAL" clId="{574C3CFD-5E6A-4BEE-AEFD-504F07CDFD25}" dt="2022-06-13T02:22:31.231" v="5389" actId="1036"/>
          <ac:spMkLst>
            <pc:docMk/>
            <pc:sldMk cId="2029376895" sldId="660"/>
            <ac:spMk id="9" creationId="{FDD9223F-A8CF-42F9-8AC4-C0C6C0DB343B}"/>
          </ac:spMkLst>
        </pc:spChg>
        <pc:spChg chg="add mod">
          <ac:chgData name="Yuki Horie" userId="d4286e5e-6564-40e8-a2df-b1b90fe12eab" providerId="ADAL" clId="{574C3CFD-5E6A-4BEE-AEFD-504F07CDFD25}" dt="2022-06-13T02:23:13.076" v="5571" actId="20577"/>
          <ac:spMkLst>
            <pc:docMk/>
            <pc:sldMk cId="2029376895" sldId="660"/>
            <ac:spMk id="10" creationId="{2948033C-EB67-4555-A220-18A72F4CB199}"/>
          </ac:spMkLst>
        </pc:spChg>
        <pc:spChg chg="add mod">
          <ac:chgData name="Yuki Horie" userId="d4286e5e-6564-40e8-a2df-b1b90fe12eab" providerId="ADAL" clId="{574C3CFD-5E6A-4BEE-AEFD-504F07CDFD25}" dt="2022-06-13T02:23:26.586" v="5590" actId="20577"/>
          <ac:spMkLst>
            <pc:docMk/>
            <pc:sldMk cId="2029376895" sldId="660"/>
            <ac:spMk id="11" creationId="{2517A1C5-0338-46BA-B699-A98F23504C1C}"/>
          </ac:spMkLst>
        </pc:spChg>
        <pc:spChg chg="add mod">
          <ac:chgData name="Yuki Horie" userId="d4286e5e-6564-40e8-a2df-b1b90fe12eab" providerId="ADAL" clId="{574C3CFD-5E6A-4BEE-AEFD-504F07CDFD25}" dt="2022-06-13T02:23:02.795" v="5555" actId="20577"/>
          <ac:spMkLst>
            <pc:docMk/>
            <pc:sldMk cId="2029376895" sldId="660"/>
            <ac:spMk id="12" creationId="{1D87A93C-8E93-43A8-8069-DF5E75E38834}"/>
          </ac:spMkLst>
        </pc:spChg>
      </pc:sldChg>
      <pc:sldChg chg="addSp delSp modSp add">
        <pc:chgData name="Yuki Horie" userId="d4286e5e-6564-40e8-a2df-b1b90fe12eab" providerId="ADAL" clId="{574C3CFD-5E6A-4BEE-AEFD-504F07CDFD25}" dt="2022-06-13T02:21:16.871" v="5261" actId="1038"/>
        <pc:sldMkLst>
          <pc:docMk/>
          <pc:sldMk cId="4074756198" sldId="661"/>
        </pc:sldMkLst>
        <pc:spChg chg="mod">
          <ac:chgData name="Yuki Horie" userId="d4286e5e-6564-40e8-a2df-b1b90fe12eab" providerId="ADAL" clId="{574C3CFD-5E6A-4BEE-AEFD-504F07CDFD25}" dt="2022-06-10T10:15:49.629" v="3619"/>
          <ac:spMkLst>
            <pc:docMk/>
            <pc:sldMk cId="4074756198" sldId="661"/>
            <ac:spMk id="2" creationId="{AD6DFD69-8E22-47B8-86FB-11C89709AF83}"/>
          </ac:spMkLst>
        </pc:spChg>
        <pc:spChg chg="add mod">
          <ac:chgData name="Yuki Horie" userId="d4286e5e-6564-40e8-a2df-b1b90fe12eab" providerId="ADAL" clId="{574C3CFD-5E6A-4BEE-AEFD-504F07CDFD25}" dt="2022-06-10T10:16:31.222" v="3637" actId="1036"/>
          <ac:spMkLst>
            <pc:docMk/>
            <pc:sldMk cId="4074756198" sldId="661"/>
            <ac:spMk id="3" creationId="{46F81A06-3266-4376-88E8-62000D9233DB}"/>
          </ac:spMkLst>
        </pc:spChg>
        <pc:spChg chg="add mod">
          <ac:chgData name="Yuki Horie" userId="d4286e5e-6564-40e8-a2df-b1b90fe12eab" providerId="ADAL" clId="{574C3CFD-5E6A-4BEE-AEFD-504F07CDFD25}" dt="2022-06-10T10:17:11.840" v="3748" actId="20577"/>
          <ac:spMkLst>
            <pc:docMk/>
            <pc:sldMk cId="4074756198" sldId="661"/>
            <ac:spMk id="4" creationId="{C871A771-014F-4FAA-B814-E0FDAA19E87C}"/>
          </ac:spMkLst>
        </pc:spChg>
        <pc:spChg chg="add del mod">
          <ac:chgData name="Yuki Horie" userId="d4286e5e-6564-40e8-a2df-b1b90fe12eab" providerId="ADAL" clId="{574C3CFD-5E6A-4BEE-AEFD-504F07CDFD25}" dt="2022-06-13T02:21:16.871" v="5261" actId="1038"/>
          <ac:spMkLst>
            <pc:docMk/>
            <pc:sldMk cId="4074756198" sldId="661"/>
            <ac:spMk id="5" creationId="{FF2DCF35-B83B-45FA-B7F5-2F535B22AFDA}"/>
          </ac:spMkLst>
        </pc:spChg>
        <pc:spChg chg="add mod">
          <ac:chgData name="Yuki Horie" userId="d4286e5e-6564-40e8-a2df-b1b90fe12eab" providerId="ADAL" clId="{574C3CFD-5E6A-4BEE-AEFD-504F07CDFD25}" dt="2022-06-13T02:21:14.273" v="5247" actId="20577"/>
          <ac:spMkLst>
            <pc:docMk/>
            <pc:sldMk cId="4074756198" sldId="661"/>
            <ac:spMk id="6" creationId="{EFFC4D34-1BCB-4B3D-9F80-A53AD030731B}"/>
          </ac:spMkLst>
        </pc:spChg>
      </pc:sldChg>
      <pc:sldChg chg="addSp delSp modSp add">
        <pc:chgData name="Yuki Horie" userId="d4286e5e-6564-40e8-a2df-b1b90fe12eab" providerId="ADAL" clId="{574C3CFD-5E6A-4BEE-AEFD-504F07CDFD25}" dt="2022-06-13T02:48:49.051" v="7433" actId="1037"/>
        <pc:sldMkLst>
          <pc:docMk/>
          <pc:sldMk cId="2311808708" sldId="662"/>
        </pc:sldMkLst>
        <pc:spChg chg="mod">
          <ac:chgData name="Yuki Horie" userId="d4286e5e-6564-40e8-a2df-b1b90fe12eab" providerId="ADAL" clId="{574C3CFD-5E6A-4BEE-AEFD-504F07CDFD25}" dt="2022-06-13T02:15:51.069" v="4754" actId="20577"/>
          <ac:spMkLst>
            <pc:docMk/>
            <pc:sldMk cId="2311808708" sldId="662"/>
            <ac:spMk id="2" creationId="{5B40CA6D-7DE0-4EBC-BB41-03633A88E687}"/>
          </ac:spMkLst>
        </pc:spChg>
        <pc:spChg chg="add del mod">
          <ac:chgData name="Yuki Horie" userId="d4286e5e-6564-40e8-a2df-b1b90fe12eab" providerId="ADAL" clId="{574C3CFD-5E6A-4BEE-AEFD-504F07CDFD25}" dt="2022-06-13T02:11:45.877" v="4518"/>
          <ac:spMkLst>
            <pc:docMk/>
            <pc:sldMk cId="2311808708" sldId="662"/>
            <ac:spMk id="3" creationId="{26713413-2317-4B5B-B442-94A05666DF9B}"/>
          </ac:spMkLst>
        </pc:spChg>
        <pc:spChg chg="add del">
          <ac:chgData name="Yuki Horie" userId="d4286e5e-6564-40e8-a2df-b1b90fe12eab" providerId="ADAL" clId="{574C3CFD-5E6A-4BEE-AEFD-504F07CDFD25}" dt="2022-06-13T02:06:49.430" v="4104" actId="478"/>
          <ac:spMkLst>
            <pc:docMk/>
            <pc:sldMk cId="2311808708" sldId="662"/>
            <ac:spMk id="4" creationId="{16622764-0F17-48FC-80FB-AE44221AEAE2}"/>
          </ac:spMkLst>
        </pc:spChg>
        <pc:spChg chg="add mod">
          <ac:chgData name="Yuki Horie" userId="d4286e5e-6564-40e8-a2df-b1b90fe12eab" providerId="ADAL" clId="{574C3CFD-5E6A-4BEE-AEFD-504F07CDFD25}" dt="2022-06-13T02:34:25.649" v="6808" actId="1036"/>
          <ac:spMkLst>
            <pc:docMk/>
            <pc:sldMk cId="2311808708" sldId="662"/>
            <ac:spMk id="5" creationId="{072C64FD-F236-4213-B67A-3BA46C6E5FD1}"/>
          </ac:spMkLst>
        </pc:spChg>
        <pc:spChg chg="add mod">
          <ac:chgData name="Yuki Horie" userId="d4286e5e-6564-40e8-a2df-b1b90fe12eab" providerId="ADAL" clId="{574C3CFD-5E6A-4BEE-AEFD-504F07CDFD25}" dt="2022-06-13T02:07:55.764" v="4268" actId="20577"/>
          <ac:spMkLst>
            <pc:docMk/>
            <pc:sldMk cId="2311808708" sldId="662"/>
            <ac:spMk id="7" creationId="{A9BC1FFB-74BC-4F5A-A948-44F43A0DDE9D}"/>
          </ac:spMkLst>
        </pc:spChg>
        <pc:spChg chg="add del mod">
          <ac:chgData name="Yuki Horie" userId="d4286e5e-6564-40e8-a2df-b1b90fe12eab" providerId="ADAL" clId="{574C3CFD-5E6A-4BEE-AEFD-504F07CDFD25}" dt="2022-06-13T02:11:45.877" v="4518"/>
          <ac:spMkLst>
            <pc:docMk/>
            <pc:sldMk cId="2311808708" sldId="662"/>
            <ac:spMk id="9" creationId="{2ECC3266-7165-4E25-82AC-043CA4C76CEE}"/>
          </ac:spMkLst>
        </pc:spChg>
        <pc:spChg chg="add mod">
          <ac:chgData name="Yuki Horie" userId="d4286e5e-6564-40e8-a2df-b1b90fe12eab" providerId="ADAL" clId="{574C3CFD-5E6A-4BEE-AEFD-504F07CDFD25}" dt="2022-06-13T02:09:16.111" v="4377" actId="6549"/>
          <ac:spMkLst>
            <pc:docMk/>
            <pc:sldMk cId="2311808708" sldId="662"/>
            <ac:spMk id="10" creationId="{623ECDE4-6B87-4146-8949-A407A0AF7A66}"/>
          </ac:spMkLst>
        </pc:spChg>
        <pc:spChg chg="add mod">
          <ac:chgData name="Yuki Horie" userId="d4286e5e-6564-40e8-a2df-b1b90fe12eab" providerId="ADAL" clId="{574C3CFD-5E6A-4BEE-AEFD-504F07CDFD25}" dt="2022-06-13T02:34:05.265" v="6789" actId="1036"/>
          <ac:spMkLst>
            <pc:docMk/>
            <pc:sldMk cId="2311808708" sldId="662"/>
            <ac:spMk id="11" creationId="{99B72550-3744-4369-91E5-533ABC8C225E}"/>
          </ac:spMkLst>
        </pc:spChg>
        <pc:spChg chg="add mod">
          <ac:chgData name="Yuki Horie" userId="d4286e5e-6564-40e8-a2df-b1b90fe12eab" providerId="ADAL" clId="{574C3CFD-5E6A-4BEE-AEFD-504F07CDFD25}" dt="2022-06-13T02:12:00.124" v="4639" actId="1035"/>
          <ac:spMkLst>
            <pc:docMk/>
            <pc:sldMk cId="2311808708" sldId="662"/>
            <ac:spMk id="14" creationId="{90047CEF-E5E8-429D-A8AF-F2297E730091}"/>
          </ac:spMkLst>
        </pc:spChg>
        <pc:spChg chg="add mod">
          <ac:chgData name="Yuki Horie" userId="d4286e5e-6564-40e8-a2df-b1b90fe12eab" providerId="ADAL" clId="{574C3CFD-5E6A-4BEE-AEFD-504F07CDFD25}" dt="2022-06-13T02:33:39.665" v="6706" actId="20577"/>
          <ac:spMkLst>
            <pc:docMk/>
            <pc:sldMk cId="2311808708" sldId="662"/>
            <ac:spMk id="15" creationId="{3DA86BA0-EE40-47C9-95BE-D2DFC50BC932}"/>
          </ac:spMkLst>
        </pc:spChg>
        <pc:spChg chg="add mod">
          <ac:chgData name="Yuki Horie" userId="d4286e5e-6564-40e8-a2df-b1b90fe12eab" providerId="ADAL" clId="{574C3CFD-5E6A-4BEE-AEFD-504F07CDFD25}" dt="2022-06-13T02:34:19.503" v="6803" actId="20577"/>
          <ac:spMkLst>
            <pc:docMk/>
            <pc:sldMk cId="2311808708" sldId="662"/>
            <ac:spMk id="16" creationId="{C8389B40-2A5C-4714-B09B-0B31D4DD35A3}"/>
          </ac:spMkLst>
        </pc:spChg>
        <pc:spChg chg="add mod">
          <ac:chgData name="Yuki Horie" userId="d4286e5e-6564-40e8-a2df-b1b90fe12eab" providerId="ADAL" clId="{574C3CFD-5E6A-4BEE-AEFD-504F07CDFD25}" dt="2022-06-13T02:48:49.051" v="7433" actId="1037"/>
          <ac:spMkLst>
            <pc:docMk/>
            <pc:sldMk cId="2311808708" sldId="662"/>
            <ac:spMk id="18" creationId="{8C129A7E-C8C3-4D39-A5F0-7FF7ED7DBD85}"/>
          </ac:spMkLst>
        </pc:spChg>
        <pc:graphicFrameChg chg="add mod modGraphic">
          <ac:chgData name="Yuki Horie" userId="d4286e5e-6564-40e8-a2df-b1b90fe12eab" providerId="ADAL" clId="{574C3CFD-5E6A-4BEE-AEFD-504F07CDFD25}" dt="2022-06-13T02:11:21.377" v="4507" actId="207"/>
          <ac:graphicFrameMkLst>
            <pc:docMk/>
            <pc:sldMk cId="2311808708" sldId="662"/>
            <ac:graphicFrameMk id="6" creationId="{4A4C02A0-43E2-4D6F-9B92-58DF8616824E}"/>
          </ac:graphicFrameMkLst>
        </pc:graphicFrameChg>
        <pc:graphicFrameChg chg="add del mod modGraphic">
          <ac:chgData name="Yuki Horie" userId="d4286e5e-6564-40e8-a2df-b1b90fe12eab" providerId="ADAL" clId="{574C3CFD-5E6A-4BEE-AEFD-504F07CDFD25}" dt="2022-06-13T02:11:45.877" v="4518"/>
          <ac:graphicFrameMkLst>
            <pc:docMk/>
            <pc:sldMk cId="2311808708" sldId="662"/>
            <ac:graphicFrameMk id="8" creationId="{35D873F5-BBE4-4087-AF34-F3B84F7FBD83}"/>
          </ac:graphicFrameMkLst>
        </pc:graphicFrameChg>
        <pc:graphicFrameChg chg="add mod modGraphic">
          <ac:chgData name="Yuki Horie" userId="d4286e5e-6564-40e8-a2df-b1b90fe12eab" providerId="ADAL" clId="{574C3CFD-5E6A-4BEE-AEFD-504F07CDFD25}" dt="2022-06-13T02:34:05.265" v="6789" actId="1036"/>
          <ac:graphicFrameMkLst>
            <pc:docMk/>
            <pc:sldMk cId="2311808708" sldId="662"/>
            <ac:graphicFrameMk id="12" creationId="{06107440-3AEB-4B0A-B585-F3931C2EB16A}"/>
          </ac:graphicFrameMkLst>
        </pc:graphicFrameChg>
        <pc:graphicFrameChg chg="add mod modGraphic">
          <ac:chgData name="Yuki Horie" userId="d4286e5e-6564-40e8-a2df-b1b90fe12eab" providerId="ADAL" clId="{574C3CFD-5E6A-4BEE-AEFD-504F07CDFD25}" dt="2022-06-13T02:12:00.124" v="4639" actId="1035"/>
          <ac:graphicFrameMkLst>
            <pc:docMk/>
            <pc:sldMk cId="2311808708" sldId="662"/>
            <ac:graphicFrameMk id="13" creationId="{9AE40A6A-6325-41A5-B207-6F19A74F4C8B}"/>
          </ac:graphicFrameMkLst>
        </pc:graphicFrameChg>
        <pc:graphicFrameChg chg="add mod modGraphic">
          <ac:chgData name="Yuki Horie" userId="d4286e5e-6564-40e8-a2df-b1b90fe12eab" providerId="ADAL" clId="{574C3CFD-5E6A-4BEE-AEFD-504F07CDFD25}" dt="2022-06-13T02:34:01.873" v="6780" actId="1035"/>
          <ac:graphicFrameMkLst>
            <pc:docMk/>
            <pc:sldMk cId="2311808708" sldId="662"/>
            <ac:graphicFrameMk id="17" creationId="{1BB30CE4-2502-4B29-AF74-C70A5A17F419}"/>
          </ac:graphicFrameMkLst>
        </pc:graphicFrameChg>
      </pc:sldChg>
      <pc:sldChg chg="addSp delSp modSp add">
        <pc:chgData name="Yuki Horie" userId="d4286e5e-6564-40e8-a2df-b1b90fe12eab" providerId="ADAL" clId="{574C3CFD-5E6A-4BEE-AEFD-504F07CDFD25}" dt="2022-06-13T05:52:19.215" v="8314"/>
        <pc:sldMkLst>
          <pc:docMk/>
          <pc:sldMk cId="3978289928" sldId="663"/>
        </pc:sldMkLst>
        <pc:spChg chg="mod">
          <ac:chgData name="Yuki Horie" userId="d4286e5e-6564-40e8-a2df-b1b90fe12eab" providerId="ADAL" clId="{574C3CFD-5E6A-4BEE-AEFD-504F07CDFD25}" dt="2022-06-13T02:15:53.857" v="4755"/>
          <ac:spMkLst>
            <pc:docMk/>
            <pc:sldMk cId="3978289928" sldId="663"/>
            <ac:spMk id="2" creationId="{8F9F4424-10A3-4D95-9513-5994F3E180A1}"/>
          </ac:spMkLst>
        </pc:spChg>
        <pc:spChg chg="add mod">
          <ac:chgData name="Yuki Horie" userId="d4286e5e-6564-40e8-a2df-b1b90fe12eab" providerId="ADAL" clId="{574C3CFD-5E6A-4BEE-AEFD-504F07CDFD25}" dt="2022-06-13T02:16:26.853" v="4839"/>
          <ac:spMkLst>
            <pc:docMk/>
            <pc:sldMk cId="3978289928" sldId="663"/>
            <ac:spMk id="4" creationId="{6D16C7C2-AA3B-471B-A4F9-7D4D4787376B}"/>
          </ac:spMkLst>
        </pc:spChg>
        <pc:spChg chg="add del mod">
          <ac:chgData name="Yuki Horie" userId="d4286e5e-6564-40e8-a2df-b1b90fe12eab" providerId="ADAL" clId="{574C3CFD-5E6A-4BEE-AEFD-504F07CDFD25}" dt="2022-06-13T02:17:26.627" v="4906" actId="478"/>
          <ac:spMkLst>
            <pc:docMk/>
            <pc:sldMk cId="3978289928" sldId="663"/>
            <ac:spMk id="5" creationId="{9422E2B2-CE0A-442A-95A8-D1EFE86DA130}"/>
          </ac:spMkLst>
        </pc:spChg>
        <pc:spChg chg="add mod">
          <ac:chgData name="Yuki Horie" userId="d4286e5e-6564-40e8-a2df-b1b90fe12eab" providerId="ADAL" clId="{574C3CFD-5E6A-4BEE-AEFD-504F07CDFD25}" dt="2022-06-13T02:36:13.164" v="6980" actId="20577"/>
          <ac:spMkLst>
            <pc:docMk/>
            <pc:sldMk cId="3978289928" sldId="663"/>
            <ac:spMk id="6" creationId="{74E007D6-1833-46CB-88AE-EDA1A3912B4F}"/>
          </ac:spMkLst>
        </pc:spChg>
        <pc:spChg chg="add del mod">
          <ac:chgData name="Yuki Horie" userId="d4286e5e-6564-40e8-a2df-b1b90fe12eab" providerId="ADAL" clId="{574C3CFD-5E6A-4BEE-AEFD-504F07CDFD25}" dt="2022-06-13T02:36:14.446" v="6981" actId="478"/>
          <ac:spMkLst>
            <pc:docMk/>
            <pc:sldMk cId="3978289928" sldId="663"/>
            <ac:spMk id="7" creationId="{4D632ECB-16E5-4B02-A04D-4D5CFD4932B8}"/>
          </ac:spMkLst>
        </pc:spChg>
        <pc:spChg chg="add mod">
          <ac:chgData name="Yuki Horie" userId="d4286e5e-6564-40e8-a2df-b1b90fe12eab" providerId="ADAL" clId="{574C3CFD-5E6A-4BEE-AEFD-504F07CDFD25}" dt="2022-06-13T02:50:55.980" v="7748" actId="20577"/>
          <ac:spMkLst>
            <pc:docMk/>
            <pc:sldMk cId="3978289928" sldId="663"/>
            <ac:spMk id="8" creationId="{7DA5E6E5-1540-424B-BE6B-FBA1EA22D045}"/>
          </ac:spMkLst>
        </pc:spChg>
        <pc:spChg chg="add mod">
          <ac:chgData name="Yuki Horie" userId="d4286e5e-6564-40e8-a2df-b1b90fe12eab" providerId="ADAL" clId="{574C3CFD-5E6A-4BEE-AEFD-504F07CDFD25}" dt="2022-06-13T02:36:46.847" v="7053" actId="20577"/>
          <ac:spMkLst>
            <pc:docMk/>
            <pc:sldMk cId="3978289928" sldId="663"/>
            <ac:spMk id="11" creationId="{BB283676-463F-4371-A980-CBA305290FE9}"/>
          </ac:spMkLst>
        </pc:spChg>
        <pc:spChg chg="add mod">
          <ac:chgData name="Yuki Horie" userId="d4286e5e-6564-40e8-a2df-b1b90fe12eab" providerId="ADAL" clId="{574C3CFD-5E6A-4BEE-AEFD-504F07CDFD25}" dt="2022-06-13T02:36:38.477" v="7046" actId="20577"/>
          <ac:spMkLst>
            <pc:docMk/>
            <pc:sldMk cId="3978289928" sldId="663"/>
            <ac:spMk id="12" creationId="{0BBFE096-4108-481F-A595-5BECAAE05343}"/>
          </ac:spMkLst>
        </pc:spChg>
        <pc:spChg chg="add mod">
          <ac:chgData name="Yuki Horie" userId="d4286e5e-6564-40e8-a2df-b1b90fe12eab" providerId="ADAL" clId="{574C3CFD-5E6A-4BEE-AEFD-504F07CDFD25}" dt="2022-06-13T02:36:53.804" v="7065" actId="20577"/>
          <ac:spMkLst>
            <pc:docMk/>
            <pc:sldMk cId="3978289928" sldId="663"/>
            <ac:spMk id="13" creationId="{D028ED54-A178-4F6D-AD2A-031D4CE8D0D1}"/>
          </ac:spMkLst>
        </pc:spChg>
        <pc:graphicFrameChg chg="add mod modGraphic">
          <ac:chgData name="Yuki Horie" userId="d4286e5e-6564-40e8-a2df-b1b90fe12eab" providerId="ADAL" clId="{574C3CFD-5E6A-4BEE-AEFD-504F07CDFD25}" dt="2022-06-13T02:36:17.586" v="6999" actId="1035"/>
          <ac:graphicFrameMkLst>
            <pc:docMk/>
            <pc:sldMk cId="3978289928" sldId="663"/>
            <ac:graphicFrameMk id="3" creationId="{218BF13D-43DF-43BD-B2C8-353CD834BCFE}"/>
          </ac:graphicFrameMkLst>
        </pc:graphicFrameChg>
        <pc:graphicFrameChg chg="add mod modGraphic">
          <ac:chgData name="Yuki Horie" userId="d4286e5e-6564-40e8-a2df-b1b90fe12eab" providerId="ADAL" clId="{574C3CFD-5E6A-4BEE-AEFD-504F07CDFD25}" dt="2022-06-13T02:36:17.586" v="6999" actId="1035"/>
          <ac:graphicFrameMkLst>
            <pc:docMk/>
            <pc:sldMk cId="3978289928" sldId="663"/>
            <ac:graphicFrameMk id="9" creationId="{0DD488D3-DD82-46D8-A8E0-A89F75803901}"/>
          </ac:graphicFrameMkLst>
        </pc:graphicFrameChg>
        <pc:graphicFrameChg chg="add mod modGraphic">
          <ac:chgData name="Yuki Horie" userId="d4286e5e-6564-40e8-a2df-b1b90fe12eab" providerId="ADAL" clId="{574C3CFD-5E6A-4BEE-AEFD-504F07CDFD25}" dt="2022-06-13T02:36:17.586" v="6999" actId="1035"/>
          <ac:graphicFrameMkLst>
            <pc:docMk/>
            <pc:sldMk cId="3978289928" sldId="663"/>
            <ac:graphicFrameMk id="10" creationId="{CF5A65DB-8547-4871-ABD5-6C324F0B1E3B}"/>
          </ac:graphicFrameMkLst>
        </pc:graphicFrameChg>
        <pc:graphicFrameChg chg="add del">
          <ac:chgData name="Yuki Horie" userId="d4286e5e-6564-40e8-a2df-b1b90fe12eab" providerId="ADAL" clId="{574C3CFD-5E6A-4BEE-AEFD-504F07CDFD25}" dt="2022-06-13T05:52:19.215" v="8314"/>
          <ac:graphicFrameMkLst>
            <pc:docMk/>
            <pc:sldMk cId="3978289928" sldId="663"/>
            <ac:graphicFrameMk id="14" creationId="{227A772F-CAF8-42FF-AB8C-D0484B9B5833}"/>
          </ac:graphicFrameMkLst>
        </pc:graphicFrameChg>
      </pc:sldChg>
      <pc:sldChg chg="addSp delSp modSp add">
        <pc:chgData name="Yuki Horie" userId="d4286e5e-6564-40e8-a2df-b1b90fe12eab" providerId="ADAL" clId="{574C3CFD-5E6A-4BEE-AEFD-504F07CDFD25}" dt="2022-06-13T02:55:03.588" v="8226" actId="403"/>
        <pc:sldMkLst>
          <pc:docMk/>
          <pc:sldMk cId="4270945106" sldId="664"/>
        </pc:sldMkLst>
        <pc:spChg chg="mod">
          <ac:chgData name="Yuki Horie" userId="d4286e5e-6564-40e8-a2df-b1b90fe12eab" providerId="ADAL" clId="{574C3CFD-5E6A-4BEE-AEFD-504F07CDFD25}" dt="2022-06-13T02:19:48.077" v="5123" actId="20577"/>
          <ac:spMkLst>
            <pc:docMk/>
            <pc:sldMk cId="4270945106" sldId="664"/>
            <ac:spMk id="2" creationId="{9BE19B37-F6C4-4DE5-BC11-2D3DC419B1CA}"/>
          </ac:spMkLst>
        </pc:spChg>
        <pc:spChg chg="add mod">
          <ac:chgData name="Yuki Horie" userId="d4286e5e-6564-40e8-a2df-b1b90fe12eab" providerId="ADAL" clId="{574C3CFD-5E6A-4BEE-AEFD-504F07CDFD25}" dt="2022-06-13T02:52:48.869" v="7966" actId="20577"/>
          <ac:spMkLst>
            <pc:docMk/>
            <pc:sldMk cId="4270945106" sldId="664"/>
            <ac:spMk id="3" creationId="{71F508A9-A9C8-4C0D-910C-13FAEF6B68A3}"/>
          </ac:spMkLst>
        </pc:spChg>
        <pc:spChg chg="add del mod">
          <ac:chgData name="Yuki Horie" userId="d4286e5e-6564-40e8-a2df-b1b90fe12eab" providerId="ADAL" clId="{574C3CFD-5E6A-4BEE-AEFD-504F07CDFD25}" dt="2022-06-13T02:53:10.061" v="7974" actId="478"/>
          <ac:spMkLst>
            <pc:docMk/>
            <pc:sldMk cId="4270945106" sldId="664"/>
            <ac:spMk id="4" creationId="{23249827-AFE3-4A2E-9AE2-C70F77C47F84}"/>
          </ac:spMkLst>
        </pc:spChg>
        <pc:spChg chg="add mod">
          <ac:chgData name="Yuki Horie" userId="d4286e5e-6564-40e8-a2df-b1b90fe12eab" providerId="ADAL" clId="{574C3CFD-5E6A-4BEE-AEFD-504F07CDFD25}" dt="2022-06-13T02:54:27.611" v="8133" actId="20577"/>
          <ac:spMkLst>
            <pc:docMk/>
            <pc:sldMk cId="4270945106" sldId="664"/>
            <ac:spMk id="5" creationId="{8EE27763-0CEF-4EB7-9BAA-F097F34DA994}"/>
          </ac:spMkLst>
        </pc:spChg>
        <pc:spChg chg="add mod">
          <ac:chgData name="Yuki Horie" userId="d4286e5e-6564-40e8-a2df-b1b90fe12eab" providerId="ADAL" clId="{574C3CFD-5E6A-4BEE-AEFD-504F07CDFD25}" dt="2022-06-13T02:55:03.588" v="8226" actId="403"/>
          <ac:spMkLst>
            <pc:docMk/>
            <pc:sldMk cId="4270945106" sldId="664"/>
            <ac:spMk id="6" creationId="{34E240F8-93F4-4A77-A878-84A6CDF284DB}"/>
          </ac:spMkLst>
        </pc:spChg>
      </pc:sldChg>
      <pc:sldChg chg="addSp delSp modSp add">
        <pc:chgData name="Yuki Horie" userId="d4286e5e-6564-40e8-a2df-b1b90fe12eab" providerId="ADAL" clId="{574C3CFD-5E6A-4BEE-AEFD-504F07CDFD25}" dt="2022-06-13T07:56:27.459" v="8895" actId="1076"/>
        <pc:sldMkLst>
          <pc:docMk/>
          <pc:sldMk cId="3698970952" sldId="665"/>
        </pc:sldMkLst>
        <pc:spChg chg="mod">
          <ac:chgData name="Yuki Horie" userId="d4286e5e-6564-40e8-a2df-b1b90fe12eab" providerId="ADAL" clId="{574C3CFD-5E6A-4BEE-AEFD-504F07CDFD25}" dt="2022-06-13T02:25:31.008" v="5709" actId="20577"/>
          <ac:spMkLst>
            <pc:docMk/>
            <pc:sldMk cId="3698970952" sldId="665"/>
            <ac:spMk id="2" creationId="{BD905CAF-05EA-4CBC-A90D-C81479BD17E2}"/>
          </ac:spMkLst>
        </pc:spChg>
        <pc:spChg chg="add mod">
          <ac:chgData name="Yuki Horie" userId="d4286e5e-6564-40e8-a2df-b1b90fe12eab" providerId="ADAL" clId="{574C3CFD-5E6A-4BEE-AEFD-504F07CDFD25}" dt="2022-06-13T07:55:53.751" v="8838" actId="20577"/>
          <ac:spMkLst>
            <pc:docMk/>
            <pc:sldMk cId="3698970952" sldId="665"/>
            <ac:spMk id="3" creationId="{AAFFD78F-3FE7-469A-ADF7-358BBEDF8180}"/>
          </ac:spMkLst>
        </pc:spChg>
        <pc:spChg chg="add mod">
          <ac:chgData name="Yuki Horie" userId="d4286e5e-6564-40e8-a2df-b1b90fe12eab" providerId="ADAL" clId="{574C3CFD-5E6A-4BEE-AEFD-504F07CDFD25}" dt="2022-06-13T05:59:16.555" v="8793" actId="1035"/>
          <ac:spMkLst>
            <pc:docMk/>
            <pc:sldMk cId="3698970952" sldId="665"/>
            <ac:spMk id="4" creationId="{30D4BB67-28F3-458B-8195-36C1868D6AF0}"/>
          </ac:spMkLst>
        </pc:spChg>
        <pc:spChg chg="add mod">
          <ac:chgData name="Yuki Horie" userId="d4286e5e-6564-40e8-a2df-b1b90fe12eab" providerId="ADAL" clId="{574C3CFD-5E6A-4BEE-AEFD-504F07CDFD25}" dt="2022-06-13T07:55:57.453" v="8846" actId="20577"/>
          <ac:spMkLst>
            <pc:docMk/>
            <pc:sldMk cId="3698970952" sldId="665"/>
            <ac:spMk id="5" creationId="{755F0B94-525B-443E-A61F-88851D3C8CE5}"/>
          </ac:spMkLst>
        </pc:spChg>
        <pc:spChg chg="add mod">
          <ac:chgData name="Yuki Horie" userId="d4286e5e-6564-40e8-a2df-b1b90fe12eab" providerId="ADAL" clId="{574C3CFD-5E6A-4BEE-AEFD-504F07CDFD25}" dt="2022-06-13T05:58:04.912" v="8661" actId="20577"/>
          <ac:spMkLst>
            <pc:docMk/>
            <pc:sldMk cId="3698970952" sldId="665"/>
            <ac:spMk id="6" creationId="{8E92358C-F80D-4B00-9EBC-043812356A0B}"/>
          </ac:spMkLst>
        </pc:spChg>
        <pc:spChg chg="add mod">
          <ac:chgData name="Yuki Horie" userId="d4286e5e-6564-40e8-a2df-b1b90fe12eab" providerId="ADAL" clId="{574C3CFD-5E6A-4BEE-AEFD-504F07CDFD25}" dt="2022-06-13T05:58:24.871" v="8753" actId="20577"/>
          <ac:spMkLst>
            <pc:docMk/>
            <pc:sldMk cId="3698970952" sldId="665"/>
            <ac:spMk id="7" creationId="{0EB2229C-C59B-42A4-9F60-FE5BA49C40FB}"/>
          </ac:spMkLst>
        </pc:spChg>
        <pc:spChg chg="add mod">
          <ac:chgData name="Yuki Horie" userId="d4286e5e-6564-40e8-a2df-b1b90fe12eab" providerId="ADAL" clId="{574C3CFD-5E6A-4BEE-AEFD-504F07CDFD25}" dt="2022-06-13T07:56:13.804" v="8883" actId="20577"/>
          <ac:spMkLst>
            <pc:docMk/>
            <pc:sldMk cId="3698970952" sldId="665"/>
            <ac:spMk id="8" creationId="{CFCEEC09-EBA7-4F60-87C1-90A6F499E7DC}"/>
          </ac:spMkLst>
        </pc:spChg>
        <pc:spChg chg="add mod">
          <ac:chgData name="Yuki Horie" userId="d4286e5e-6564-40e8-a2df-b1b90fe12eab" providerId="ADAL" clId="{574C3CFD-5E6A-4BEE-AEFD-504F07CDFD25}" dt="2022-06-13T07:56:27.459" v="8895" actId="1076"/>
          <ac:spMkLst>
            <pc:docMk/>
            <pc:sldMk cId="3698970952" sldId="665"/>
            <ac:spMk id="9" creationId="{178EFED9-6C7D-40CD-9CA8-53D722FD0F7A}"/>
          </ac:spMkLst>
        </pc:spChg>
        <pc:spChg chg="add mod">
          <ac:chgData name="Yuki Horie" userId="d4286e5e-6564-40e8-a2df-b1b90fe12eab" providerId="ADAL" clId="{574C3CFD-5E6A-4BEE-AEFD-504F07CDFD25}" dt="2022-06-13T05:58:30.740" v="8754" actId="207"/>
          <ac:spMkLst>
            <pc:docMk/>
            <pc:sldMk cId="3698970952" sldId="665"/>
            <ac:spMk id="10" creationId="{0CAFF56F-5302-41E3-A648-599A6CBE1A64}"/>
          </ac:spMkLst>
        </pc:spChg>
        <pc:spChg chg="add del">
          <ac:chgData name="Yuki Horie" userId="d4286e5e-6564-40e8-a2df-b1b90fe12eab" providerId="ADAL" clId="{574C3CFD-5E6A-4BEE-AEFD-504F07CDFD25}" dt="2022-06-13T05:59:02.986" v="8766"/>
          <ac:spMkLst>
            <pc:docMk/>
            <pc:sldMk cId="3698970952" sldId="665"/>
            <ac:spMk id="11" creationId="{EFA1A02F-473D-41C8-99AD-BD06FE848697}"/>
          </ac:spMkLst>
        </pc:spChg>
        <pc:spChg chg="add del">
          <ac:chgData name="Yuki Horie" userId="d4286e5e-6564-40e8-a2df-b1b90fe12eab" providerId="ADAL" clId="{574C3CFD-5E6A-4BEE-AEFD-504F07CDFD25}" dt="2022-06-13T05:59:02.594" v="8765"/>
          <ac:spMkLst>
            <pc:docMk/>
            <pc:sldMk cId="3698970952" sldId="665"/>
            <ac:spMk id="12" creationId="{6DD999B1-27CD-47E0-8401-A67BF7801BE6}"/>
          </ac:spMkLst>
        </pc:spChg>
        <pc:spChg chg="add mod">
          <ac:chgData name="Yuki Horie" userId="d4286e5e-6564-40e8-a2df-b1b90fe12eab" providerId="ADAL" clId="{574C3CFD-5E6A-4BEE-AEFD-504F07CDFD25}" dt="2022-06-13T05:59:19.032" v="8797" actId="20577"/>
          <ac:spMkLst>
            <pc:docMk/>
            <pc:sldMk cId="3698970952" sldId="665"/>
            <ac:spMk id="13" creationId="{7E2FF216-A364-4B85-9302-BA24763B2F68}"/>
          </ac:spMkLst>
        </pc:spChg>
        <pc:spChg chg="add mod">
          <ac:chgData name="Yuki Horie" userId="d4286e5e-6564-40e8-a2df-b1b90fe12eab" providerId="ADAL" clId="{574C3CFD-5E6A-4BEE-AEFD-504F07CDFD25}" dt="2022-06-13T05:59:24.909" v="8806" actId="1036"/>
          <ac:spMkLst>
            <pc:docMk/>
            <pc:sldMk cId="3698970952" sldId="665"/>
            <ac:spMk id="14" creationId="{65D73D86-D8FE-44F0-A7C0-A6D1E3357CDF}"/>
          </ac:spMkLst>
        </pc:spChg>
      </pc:sldChg>
      <pc:sldChg chg="addSp delSp modSp add">
        <pc:chgData name="Yuki Horie" userId="d4286e5e-6564-40e8-a2df-b1b90fe12eab" providerId="ADAL" clId="{574C3CFD-5E6A-4BEE-AEFD-504F07CDFD25}" dt="2022-06-13T08:55:56.181" v="9237"/>
        <pc:sldMkLst>
          <pc:docMk/>
          <pc:sldMk cId="932114239" sldId="666"/>
        </pc:sldMkLst>
        <pc:spChg chg="mod">
          <ac:chgData name="Yuki Horie" userId="d4286e5e-6564-40e8-a2df-b1b90fe12eab" providerId="ADAL" clId="{574C3CFD-5E6A-4BEE-AEFD-504F07CDFD25}" dt="2022-06-13T05:51:02.839" v="8228"/>
          <ac:spMkLst>
            <pc:docMk/>
            <pc:sldMk cId="932114239" sldId="666"/>
            <ac:spMk id="2" creationId="{BCA02490-ECC3-4C20-8171-1B48B2E40CC1}"/>
          </ac:spMkLst>
        </pc:spChg>
        <pc:spChg chg="add mod">
          <ac:chgData name="Yuki Horie" userId="d4286e5e-6564-40e8-a2df-b1b90fe12eab" providerId="ADAL" clId="{574C3CFD-5E6A-4BEE-AEFD-504F07CDFD25}" dt="2022-06-13T05:51:13.695" v="8276" actId="20577"/>
          <ac:spMkLst>
            <pc:docMk/>
            <pc:sldMk cId="932114239" sldId="666"/>
            <ac:spMk id="3" creationId="{7308534A-0D23-4DE7-954F-D75140F03E2C}"/>
          </ac:spMkLst>
        </pc:spChg>
        <pc:spChg chg="add mod">
          <ac:chgData name="Yuki Horie" userId="d4286e5e-6564-40e8-a2df-b1b90fe12eab" providerId="ADAL" clId="{574C3CFD-5E6A-4BEE-AEFD-504F07CDFD25}" dt="2022-06-13T07:59:53.515" v="9089" actId="20577"/>
          <ac:spMkLst>
            <pc:docMk/>
            <pc:sldMk cId="932114239" sldId="666"/>
            <ac:spMk id="4" creationId="{426F4249-2296-4EB3-96A8-8FCE59F834C7}"/>
          </ac:spMkLst>
        </pc:spChg>
        <pc:spChg chg="add mod">
          <ac:chgData name="Yuki Horie" userId="d4286e5e-6564-40e8-a2df-b1b90fe12eab" providerId="ADAL" clId="{574C3CFD-5E6A-4BEE-AEFD-504F07CDFD25}" dt="2022-06-13T05:54:50.240" v="8343" actId="12789"/>
          <ac:spMkLst>
            <pc:docMk/>
            <pc:sldMk cId="932114239" sldId="666"/>
            <ac:spMk id="6" creationId="{B0DBD572-A0A8-4981-964C-A6A4D0475069}"/>
          </ac:spMkLst>
        </pc:spChg>
        <pc:spChg chg="add mod">
          <ac:chgData name="Yuki Horie" userId="d4286e5e-6564-40e8-a2df-b1b90fe12eab" providerId="ADAL" clId="{574C3CFD-5E6A-4BEE-AEFD-504F07CDFD25}" dt="2022-06-13T05:54:50.240" v="8343" actId="12789"/>
          <ac:spMkLst>
            <pc:docMk/>
            <pc:sldMk cId="932114239" sldId="666"/>
            <ac:spMk id="7" creationId="{D21EC3A6-9DAC-43A3-BF0A-4EDC0E759BF1}"/>
          </ac:spMkLst>
        </pc:spChg>
        <pc:spChg chg="add mod">
          <ac:chgData name="Yuki Horie" userId="d4286e5e-6564-40e8-a2df-b1b90fe12eab" providerId="ADAL" clId="{574C3CFD-5E6A-4BEE-AEFD-504F07CDFD25}" dt="2022-06-13T05:54:05.679" v="8337" actId="207"/>
          <ac:spMkLst>
            <pc:docMk/>
            <pc:sldMk cId="932114239" sldId="666"/>
            <ac:spMk id="8" creationId="{C50F473B-7E61-453A-A079-B919A7CF4DA8}"/>
          </ac:spMkLst>
        </pc:spChg>
        <pc:spChg chg="add mod">
          <ac:chgData name="Yuki Horie" userId="d4286e5e-6564-40e8-a2df-b1b90fe12eab" providerId="ADAL" clId="{574C3CFD-5E6A-4BEE-AEFD-504F07CDFD25}" dt="2022-06-13T05:54:08.898" v="8339" actId="1076"/>
          <ac:spMkLst>
            <pc:docMk/>
            <pc:sldMk cId="932114239" sldId="666"/>
            <ac:spMk id="9" creationId="{4E38C4AE-8E2E-4A48-84F2-50A963D88136}"/>
          </ac:spMkLst>
        </pc:spChg>
        <pc:spChg chg="add mod">
          <ac:chgData name="Yuki Horie" userId="d4286e5e-6564-40e8-a2df-b1b90fe12eab" providerId="ADAL" clId="{574C3CFD-5E6A-4BEE-AEFD-504F07CDFD25}" dt="2022-06-13T07:59:03.277" v="9074" actId="2711"/>
          <ac:spMkLst>
            <pc:docMk/>
            <pc:sldMk cId="932114239" sldId="666"/>
            <ac:spMk id="10" creationId="{B7BD3253-486A-499D-97F2-F855FC5F9E48}"/>
          </ac:spMkLst>
        </pc:spChg>
        <pc:spChg chg="add del mod">
          <ac:chgData name="Yuki Horie" userId="d4286e5e-6564-40e8-a2df-b1b90fe12eab" providerId="ADAL" clId="{574C3CFD-5E6A-4BEE-AEFD-504F07CDFD25}" dt="2022-06-13T08:55:56.181" v="9237"/>
          <ac:spMkLst>
            <pc:docMk/>
            <pc:sldMk cId="932114239" sldId="666"/>
            <ac:spMk id="11" creationId="{C5F8695F-B915-4DCD-A2FB-06D1DEFAF522}"/>
          </ac:spMkLst>
        </pc:spChg>
        <pc:spChg chg="add del mod">
          <ac:chgData name="Yuki Horie" userId="d4286e5e-6564-40e8-a2df-b1b90fe12eab" providerId="ADAL" clId="{574C3CFD-5E6A-4BEE-AEFD-504F07CDFD25}" dt="2022-06-13T08:55:56.181" v="9237"/>
          <ac:spMkLst>
            <pc:docMk/>
            <pc:sldMk cId="932114239" sldId="666"/>
            <ac:spMk id="12" creationId="{4A2E1602-C33F-4467-B53F-9BE46931137D}"/>
          </ac:spMkLst>
        </pc:spChg>
        <pc:spChg chg="add del mod">
          <ac:chgData name="Yuki Horie" userId="d4286e5e-6564-40e8-a2df-b1b90fe12eab" providerId="ADAL" clId="{574C3CFD-5E6A-4BEE-AEFD-504F07CDFD25}" dt="2022-06-13T08:55:56.181" v="9237"/>
          <ac:spMkLst>
            <pc:docMk/>
            <pc:sldMk cId="932114239" sldId="666"/>
            <ac:spMk id="14" creationId="{CA38AF8E-C2F3-488F-952E-3984190413DA}"/>
          </ac:spMkLst>
        </pc:spChg>
        <pc:spChg chg="add del mod">
          <ac:chgData name="Yuki Horie" userId="d4286e5e-6564-40e8-a2df-b1b90fe12eab" providerId="ADAL" clId="{574C3CFD-5E6A-4BEE-AEFD-504F07CDFD25}" dt="2022-06-13T08:55:56.181" v="9237"/>
          <ac:spMkLst>
            <pc:docMk/>
            <pc:sldMk cId="932114239" sldId="666"/>
            <ac:spMk id="15" creationId="{5C5D4E50-B56D-41C5-B1A5-2985B41E6025}"/>
          </ac:spMkLst>
        </pc:spChg>
        <pc:spChg chg="add del mod">
          <ac:chgData name="Yuki Horie" userId="d4286e5e-6564-40e8-a2df-b1b90fe12eab" providerId="ADAL" clId="{574C3CFD-5E6A-4BEE-AEFD-504F07CDFD25}" dt="2022-06-13T08:55:56.181" v="9237"/>
          <ac:spMkLst>
            <pc:docMk/>
            <pc:sldMk cId="932114239" sldId="666"/>
            <ac:spMk id="16" creationId="{5DD07E61-86AE-402E-8824-D9C0DCD00D30}"/>
          </ac:spMkLst>
        </pc:spChg>
        <pc:spChg chg="add del mod">
          <ac:chgData name="Yuki Horie" userId="d4286e5e-6564-40e8-a2df-b1b90fe12eab" providerId="ADAL" clId="{574C3CFD-5E6A-4BEE-AEFD-504F07CDFD25}" dt="2022-06-13T08:55:56.181" v="9237"/>
          <ac:spMkLst>
            <pc:docMk/>
            <pc:sldMk cId="932114239" sldId="666"/>
            <ac:spMk id="17" creationId="{72A9D31C-BE97-4221-B88F-41485466B408}"/>
          </ac:spMkLst>
        </pc:spChg>
        <pc:spChg chg="add del mod">
          <ac:chgData name="Yuki Horie" userId="d4286e5e-6564-40e8-a2df-b1b90fe12eab" providerId="ADAL" clId="{574C3CFD-5E6A-4BEE-AEFD-504F07CDFD25}" dt="2022-06-13T08:55:56.181" v="9237"/>
          <ac:spMkLst>
            <pc:docMk/>
            <pc:sldMk cId="932114239" sldId="666"/>
            <ac:spMk id="18" creationId="{3736CEF4-099D-4891-BCFA-8CC952288681}"/>
          </ac:spMkLst>
        </pc:spChg>
        <pc:graphicFrameChg chg="add mod modGraphic">
          <ac:chgData name="Yuki Horie" userId="d4286e5e-6564-40e8-a2df-b1b90fe12eab" providerId="ADAL" clId="{574C3CFD-5E6A-4BEE-AEFD-504F07CDFD25}" dt="2022-06-13T05:53:33.585" v="8321" actId="122"/>
          <ac:graphicFrameMkLst>
            <pc:docMk/>
            <pc:sldMk cId="932114239" sldId="666"/>
            <ac:graphicFrameMk id="5" creationId="{32FA178F-C9BE-4EF2-A717-F050DF0A5389}"/>
          </ac:graphicFrameMkLst>
        </pc:graphicFrameChg>
        <pc:graphicFrameChg chg="add del mod">
          <ac:chgData name="Yuki Horie" userId="d4286e5e-6564-40e8-a2df-b1b90fe12eab" providerId="ADAL" clId="{574C3CFD-5E6A-4BEE-AEFD-504F07CDFD25}" dt="2022-06-13T08:55:56.181" v="9237"/>
          <ac:graphicFrameMkLst>
            <pc:docMk/>
            <pc:sldMk cId="932114239" sldId="666"/>
            <ac:graphicFrameMk id="13" creationId="{1FA20269-54CE-43E3-B9DB-132D5B3CF285}"/>
          </ac:graphicFrameMkLst>
        </pc:graphicFrameChg>
      </pc:sldChg>
      <pc:sldChg chg="addSp delSp modSp add">
        <pc:chgData name="Yuki Horie" userId="d4286e5e-6564-40e8-a2df-b1b90fe12eab" providerId="ADAL" clId="{574C3CFD-5E6A-4BEE-AEFD-504F07CDFD25}" dt="2022-06-13T09:04:43.415" v="9632" actId="1076"/>
        <pc:sldMkLst>
          <pc:docMk/>
          <pc:sldMk cId="3937114005" sldId="667"/>
        </pc:sldMkLst>
        <pc:spChg chg="mod">
          <ac:chgData name="Yuki Horie" userId="d4286e5e-6564-40e8-a2df-b1b90fe12eab" providerId="ADAL" clId="{574C3CFD-5E6A-4BEE-AEFD-504F07CDFD25}" dt="2022-06-13T08:56:03.868" v="9285"/>
          <ac:spMkLst>
            <pc:docMk/>
            <pc:sldMk cId="3937114005" sldId="667"/>
            <ac:spMk id="2" creationId="{BD68BED4-1D8C-404D-AAFA-2DAA18E37AE6}"/>
          </ac:spMkLst>
        </pc:spChg>
        <pc:spChg chg="add mod">
          <ac:chgData name="Yuki Horie" userId="d4286e5e-6564-40e8-a2df-b1b90fe12eab" providerId="ADAL" clId="{574C3CFD-5E6A-4BEE-AEFD-504F07CDFD25}" dt="2022-06-13T09:02:32.768" v="9408" actId="1037"/>
          <ac:spMkLst>
            <pc:docMk/>
            <pc:sldMk cId="3937114005" sldId="667"/>
            <ac:spMk id="3" creationId="{4024C473-FFB2-49DF-9FA7-EE554D0CF156}"/>
          </ac:spMkLst>
        </pc:spChg>
        <pc:spChg chg="add del mod">
          <ac:chgData name="Yuki Horie" userId="d4286e5e-6564-40e8-a2df-b1b90fe12eab" providerId="ADAL" clId="{574C3CFD-5E6A-4BEE-AEFD-504F07CDFD25}" dt="2022-06-13T09:02:00.693" v="9369" actId="478"/>
          <ac:spMkLst>
            <pc:docMk/>
            <pc:sldMk cId="3937114005" sldId="667"/>
            <ac:spMk id="4" creationId="{29368753-9BC4-4003-B434-09315A264D84}"/>
          </ac:spMkLst>
        </pc:spChg>
        <pc:spChg chg="add mod">
          <ac:chgData name="Yuki Horie" userId="d4286e5e-6564-40e8-a2df-b1b90fe12eab" providerId="ADAL" clId="{574C3CFD-5E6A-4BEE-AEFD-504F07CDFD25}" dt="2022-06-13T09:03:38.544" v="9484" actId="1036"/>
          <ac:spMkLst>
            <pc:docMk/>
            <pc:sldMk cId="3937114005" sldId="667"/>
            <ac:spMk id="6" creationId="{CA9AA043-ECF8-41DF-B177-390D368F0E27}"/>
          </ac:spMkLst>
        </pc:spChg>
        <pc:spChg chg="add mod">
          <ac:chgData name="Yuki Horie" userId="d4286e5e-6564-40e8-a2df-b1b90fe12eab" providerId="ADAL" clId="{574C3CFD-5E6A-4BEE-AEFD-504F07CDFD25}" dt="2022-06-13T09:03:38.544" v="9484" actId="1036"/>
          <ac:spMkLst>
            <pc:docMk/>
            <pc:sldMk cId="3937114005" sldId="667"/>
            <ac:spMk id="7" creationId="{176D78E0-9380-4EEB-A6C9-15E2CA7B571E}"/>
          </ac:spMkLst>
        </pc:spChg>
        <pc:spChg chg="add mod">
          <ac:chgData name="Yuki Horie" userId="d4286e5e-6564-40e8-a2df-b1b90fe12eab" providerId="ADAL" clId="{574C3CFD-5E6A-4BEE-AEFD-504F07CDFD25}" dt="2022-06-13T09:03:38.544" v="9484" actId="1036"/>
          <ac:spMkLst>
            <pc:docMk/>
            <pc:sldMk cId="3937114005" sldId="667"/>
            <ac:spMk id="8" creationId="{3B30BC71-C8FA-46D2-B096-C0F2765D3250}"/>
          </ac:spMkLst>
        </pc:spChg>
        <pc:spChg chg="add mod">
          <ac:chgData name="Yuki Horie" userId="d4286e5e-6564-40e8-a2df-b1b90fe12eab" providerId="ADAL" clId="{574C3CFD-5E6A-4BEE-AEFD-504F07CDFD25}" dt="2022-06-13T09:03:38.544" v="9484" actId="1036"/>
          <ac:spMkLst>
            <pc:docMk/>
            <pc:sldMk cId="3937114005" sldId="667"/>
            <ac:spMk id="9" creationId="{09893192-7F9D-4A08-9A4F-BA8C34179C6A}"/>
          </ac:spMkLst>
        </pc:spChg>
        <pc:spChg chg="add del mod">
          <ac:chgData name="Yuki Horie" userId="d4286e5e-6564-40e8-a2df-b1b90fe12eab" providerId="ADAL" clId="{574C3CFD-5E6A-4BEE-AEFD-504F07CDFD25}" dt="2022-06-13T09:02:01.894" v="9370" actId="478"/>
          <ac:spMkLst>
            <pc:docMk/>
            <pc:sldMk cId="3937114005" sldId="667"/>
            <ac:spMk id="10" creationId="{4873A8BB-8043-4863-B0F3-F95F71FE0E8D}"/>
          </ac:spMkLst>
        </pc:spChg>
        <pc:spChg chg="add del mod">
          <ac:chgData name="Yuki Horie" userId="d4286e5e-6564-40e8-a2df-b1b90fe12eab" providerId="ADAL" clId="{574C3CFD-5E6A-4BEE-AEFD-504F07CDFD25}" dt="2022-06-13T09:01:30.152" v="9329" actId="478"/>
          <ac:spMkLst>
            <pc:docMk/>
            <pc:sldMk cId="3937114005" sldId="667"/>
            <ac:spMk id="11" creationId="{C8D66864-9B42-4A34-AB0F-AA60E0D0F2DD}"/>
          </ac:spMkLst>
        </pc:spChg>
        <pc:spChg chg="add mod ord">
          <ac:chgData name="Yuki Horie" userId="d4286e5e-6564-40e8-a2df-b1b90fe12eab" providerId="ADAL" clId="{574C3CFD-5E6A-4BEE-AEFD-504F07CDFD25}" dt="2022-06-13T09:02:49.242" v="9415" actId="14100"/>
          <ac:spMkLst>
            <pc:docMk/>
            <pc:sldMk cId="3937114005" sldId="667"/>
            <ac:spMk id="12" creationId="{B7F86FD4-7B71-418B-865C-DA439F2D4756}"/>
          </ac:spMkLst>
        </pc:spChg>
        <pc:spChg chg="add mod">
          <ac:chgData name="Yuki Horie" userId="d4286e5e-6564-40e8-a2df-b1b90fe12eab" providerId="ADAL" clId="{574C3CFD-5E6A-4BEE-AEFD-504F07CDFD25}" dt="2022-06-13T09:04:43.415" v="9632" actId="1076"/>
          <ac:spMkLst>
            <pc:docMk/>
            <pc:sldMk cId="3937114005" sldId="667"/>
            <ac:spMk id="13" creationId="{8E559098-0D99-4601-BF09-388F0C9B3594}"/>
          </ac:spMkLst>
        </pc:spChg>
        <pc:graphicFrameChg chg="add mod modGraphic">
          <ac:chgData name="Yuki Horie" userId="d4286e5e-6564-40e8-a2df-b1b90fe12eab" providerId="ADAL" clId="{574C3CFD-5E6A-4BEE-AEFD-504F07CDFD25}" dt="2022-06-13T09:04:12.108" v="9511" actId="20577"/>
          <ac:graphicFrameMkLst>
            <pc:docMk/>
            <pc:sldMk cId="3937114005" sldId="667"/>
            <ac:graphicFrameMk id="5" creationId="{B8F23B99-A969-43E5-96B8-79F3A037588C}"/>
          </ac:graphicFrameMkLst>
        </pc:graphicFrameChg>
      </pc:sldChg>
      <pc:sldMasterChg chg="modSldLayout">
        <pc:chgData name="Yuki Horie" userId="d4286e5e-6564-40e8-a2df-b1b90fe12eab" providerId="ADAL" clId="{574C3CFD-5E6A-4BEE-AEFD-504F07CDFD25}" dt="2022-06-13T08:56:47.281" v="9323" actId="20577"/>
        <pc:sldMasterMkLst>
          <pc:docMk/>
          <pc:sldMasterMk cId="1979771835" sldId="2147483679"/>
        </pc:sldMasterMkLst>
        <pc:sldLayoutChg chg="modSp">
          <pc:chgData name="Yuki Horie" userId="d4286e5e-6564-40e8-a2df-b1b90fe12eab" providerId="ADAL" clId="{574C3CFD-5E6A-4BEE-AEFD-504F07CDFD25}" dt="2022-06-13T08:56:47.281" v="9323" actId="20577"/>
          <pc:sldLayoutMkLst>
            <pc:docMk/>
            <pc:sldMasterMk cId="1979771835" sldId="2147483679"/>
            <pc:sldLayoutMk cId="3349581200" sldId="2147483685"/>
          </pc:sldLayoutMkLst>
          <pc:spChg chg="mod">
            <ac:chgData name="Yuki Horie" userId="d4286e5e-6564-40e8-a2df-b1b90fe12eab" providerId="ADAL" clId="{574C3CFD-5E6A-4BEE-AEFD-504F07CDFD25}" dt="2022-06-13T08:56:44.721" v="9319" actId="1076"/>
            <ac:spMkLst>
              <pc:docMk/>
              <pc:sldMasterMk cId="1979771835" sldId="2147483679"/>
              <pc:sldLayoutMk cId="3349581200" sldId="2147483685"/>
              <ac:spMk id="7" creationId="{00000000-0000-0000-0000-000000000000}"/>
            </ac:spMkLst>
          </pc:spChg>
          <pc:spChg chg="mod">
            <ac:chgData name="Yuki Horie" userId="d4286e5e-6564-40e8-a2df-b1b90fe12eab" providerId="ADAL" clId="{574C3CFD-5E6A-4BEE-AEFD-504F07CDFD25}" dt="2022-06-13T08:56:47.281" v="9323" actId="20577"/>
            <ac:spMkLst>
              <pc:docMk/>
              <pc:sldMasterMk cId="1979771835" sldId="2147483679"/>
              <pc:sldLayoutMk cId="3349581200" sldId="2147483685"/>
              <ac:spMk id="10" creationId="{00000000-0000-0000-0000-000000000000}"/>
            </ac:spMkLst>
          </pc:spChg>
        </pc:sldLayoutChg>
      </pc:sldMasterChg>
    </pc:docChg>
  </pc:docChgLst>
  <pc:docChgLst>
    <pc:chgData name="Yuki Horie" userId="d4286e5e-6564-40e8-a2df-b1b90fe12eab" providerId="ADAL" clId="{94ECD465-8A8B-4FF5-93E5-00BFB483B43C}"/>
    <pc:docChg chg="undo custSel addSld modSld sldOrd">
      <pc:chgData name="Yuki Horie" userId="d4286e5e-6564-40e8-a2df-b1b90fe12eab" providerId="ADAL" clId="{94ECD465-8A8B-4FF5-93E5-00BFB483B43C}" dt="2022-06-07T09:57:11.975" v="1147" actId="2057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latin typeface="Verdana" panose="020B0604030504040204" pitchFamily="34" charset="0"/>
              <a:ea typeface="UD デジタル 教科書体 NP-R" panose="02020400000000000000" pitchFamily="18" charset="-128"/>
            </a:endParaRPr>
          </a:p>
        </p:txBody>
      </p:sp>
      <p:sp>
        <p:nvSpPr>
          <p:cNvPr id="3" name="日付プレースホルダー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AF9098D-F10C-2046-8033-A4FC1E1E2976}" type="datetimeFigureOut">
              <a:rPr kumimoji="1" lang="ja-JP" altLang="en-US" smtClean="0">
                <a:latin typeface="Verdana" panose="020B0604030504040204" pitchFamily="34" charset="0"/>
                <a:ea typeface="UD デジタル 教科書体 NP-R" panose="02020400000000000000" pitchFamily="18" charset="-128"/>
              </a:rPr>
              <a:t>2022/6/14</a:t>
            </a:fld>
            <a:endParaRPr kumimoji="1" lang="ja-JP" altLang="en-US" dirty="0">
              <a:latin typeface="Verdana" panose="020B0604030504040204" pitchFamily="34" charset="0"/>
              <a:ea typeface="UD デジタル 教科書体 NP-R" panose="02020400000000000000" pitchFamily="18" charset="-128"/>
            </a:endParaRPr>
          </a:p>
        </p:txBody>
      </p:sp>
      <p:sp>
        <p:nvSpPr>
          <p:cNvPr id="4" name="フッター プレースホルダー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latin typeface="Verdana" panose="020B0604030504040204" pitchFamily="34" charset="0"/>
              <a:ea typeface="UD デジタル 教科書体 NP-R" panose="02020400000000000000" pitchFamily="18" charset="-128"/>
            </a:endParaRPr>
          </a:p>
        </p:txBody>
      </p:sp>
      <p:sp>
        <p:nvSpPr>
          <p:cNvPr id="5" name="スライド番号プレースホルダー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634DD1AE-6ED2-F348-9D87-A8179C0E6FCC}" type="slidenum">
              <a:rPr kumimoji="1" lang="ja-JP" altLang="en-US" smtClean="0">
                <a:latin typeface="Verdana" panose="020B0604030504040204" pitchFamily="34" charset="0"/>
                <a:ea typeface="UD デジタル 教科書体 NP-R" panose="02020400000000000000" pitchFamily="18" charset="-128"/>
              </a:rPr>
              <a:t>‹#›</a:t>
            </a:fld>
            <a:endParaRPr kumimoji="1" lang="ja-JP" altLang="en-US" dirty="0">
              <a:latin typeface="Verdana" panose="020B0604030504040204" pitchFamily="34" charset="0"/>
              <a:ea typeface="UD デジタル 教科書体 NP-R" panose="02020400000000000000" pitchFamily="18" charset="-128"/>
            </a:endParaRPr>
          </a:p>
        </p:txBody>
      </p:sp>
    </p:spTree>
    <p:extLst>
      <p:ext uri="{BB962C8B-B14F-4D97-AF65-F5344CB8AC3E}">
        <p14:creationId xmlns:p14="http://schemas.microsoft.com/office/powerpoint/2010/main" val="1980452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Verdana" panose="020B0604030504040204" pitchFamily="34" charset="0"/>
                <a:ea typeface="UD デジタル 教科書体 NP-R" panose="02020400000000000000" pitchFamily="18" charset="-128"/>
              </a:defRPr>
            </a:lvl1pPr>
          </a:lstStyle>
          <a:p>
            <a:endParaRPr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atin typeface="Verdana" panose="020B0604030504040204" pitchFamily="34" charset="0"/>
                <a:ea typeface="UD デジタル 教科書体 NP-R" panose="02020400000000000000" pitchFamily="18" charset="-128"/>
              </a:defRPr>
            </a:lvl1pPr>
          </a:lstStyle>
          <a:p>
            <a:fld id="{067BB970-BD43-7F4F-ADF3-A129D660FBB4}" type="datetimeFigureOut">
              <a:rPr lang="ja-JP" altLang="en-US" smtClean="0"/>
              <a:pPr/>
              <a:t>2022/6/14</a:t>
            </a:fld>
            <a:endParaRPr lang="ja-JP" altLang="en-US" dirty="0"/>
          </a:p>
        </p:txBody>
      </p:sp>
      <p:sp>
        <p:nvSpPr>
          <p:cNvPr id="4" name="スライド イメージ プレースホルダー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atin typeface="Verdana" panose="020B0604030504040204" pitchFamily="34" charset="0"/>
                <a:ea typeface="UD デジタル 教科書体 NP-R" panose="02020400000000000000" pitchFamily="18" charset="-128"/>
              </a:defRPr>
            </a:lvl1pPr>
          </a:lstStyle>
          <a:p>
            <a:endParaRPr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atin typeface="Verdana" panose="020B0604030504040204" pitchFamily="34" charset="0"/>
                <a:ea typeface="UD デジタル 教科書体 NP-R" panose="02020400000000000000" pitchFamily="18" charset="-128"/>
              </a:defRPr>
            </a:lvl1pPr>
          </a:lstStyle>
          <a:p>
            <a:fld id="{211162F8-9C84-2C46-8142-07615AD32B83}" type="slidenum">
              <a:rPr lang="ja-JP" altLang="en-US" smtClean="0"/>
              <a:pPr/>
              <a:t>‹#›</a:t>
            </a:fld>
            <a:endParaRPr lang="ja-JP" altLang="en-US" dirty="0"/>
          </a:p>
        </p:txBody>
      </p:sp>
    </p:spTree>
    <p:extLst>
      <p:ext uri="{BB962C8B-B14F-4D97-AF65-F5344CB8AC3E}">
        <p14:creationId xmlns:p14="http://schemas.microsoft.com/office/powerpoint/2010/main" val="1373065400"/>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Verdana" panose="020B0604030504040204" pitchFamily="34" charset="0"/>
        <a:ea typeface="UD デジタル 教科書体 NP-R" panose="02020400000000000000" pitchFamily="18" charset="-128"/>
        <a:cs typeface="+mn-cs"/>
      </a:defRPr>
    </a:lvl1pPr>
    <a:lvl2pPr marL="457200" algn="l" defTabSz="457200" rtl="0" eaLnBrk="1" latinLnBrk="0" hangingPunct="1">
      <a:defRPr kumimoji="1" sz="1200" kern="1200">
        <a:solidFill>
          <a:schemeClr val="tx1"/>
        </a:solidFill>
        <a:latin typeface="Verdana" panose="020B0604030504040204" pitchFamily="34" charset="0"/>
        <a:ea typeface="UD デジタル 教科書体 NP-R" panose="02020400000000000000" pitchFamily="18" charset="-128"/>
        <a:cs typeface="+mn-cs"/>
      </a:defRPr>
    </a:lvl2pPr>
    <a:lvl3pPr marL="914400" algn="l" defTabSz="457200" rtl="0" eaLnBrk="1" latinLnBrk="0" hangingPunct="1">
      <a:defRPr kumimoji="1" sz="1200" kern="1200">
        <a:solidFill>
          <a:schemeClr val="tx1"/>
        </a:solidFill>
        <a:latin typeface="Verdana" panose="020B0604030504040204" pitchFamily="34" charset="0"/>
        <a:ea typeface="UD デジタル 教科書体 NP-R" panose="02020400000000000000" pitchFamily="18" charset="-128"/>
        <a:cs typeface="+mn-cs"/>
      </a:defRPr>
    </a:lvl3pPr>
    <a:lvl4pPr marL="1371600" algn="l" defTabSz="457200" rtl="0" eaLnBrk="1" latinLnBrk="0" hangingPunct="1">
      <a:defRPr kumimoji="1" sz="1200" kern="1200">
        <a:solidFill>
          <a:schemeClr val="tx1"/>
        </a:solidFill>
        <a:latin typeface="Verdana" panose="020B0604030504040204" pitchFamily="34" charset="0"/>
        <a:ea typeface="UD デジタル 教科書体 NP-R" panose="02020400000000000000" pitchFamily="18" charset="-128"/>
        <a:cs typeface="+mn-cs"/>
      </a:defRPr>
    </a:lvl4pPr>
    <a:lvl5pPr marL="1828800" algn="l" defTabSz="457200" rtl="0" eaLnBrk="1" latinLnBrk="0" hangingPunct="1">
      <a:defRPr kumimoji="1" sz="1200" kern="1200">
        <a:solidFill>
          <a:schemeClr val="tx1"/>
        </a:solidFill>
        <a:latin typeface="Verdana" panose="020B0604030504040204" pitchFamily="34" charset="0"/>
        <a:ea typeface="UD デジタル 教科書体 NP-R" panose="02020400000000000000" pitchFamily="18" charset="-128"/>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3" name="ホームベース 12"/>
          <p:cNvSpPr/>
          <p:nvPr/>
        </p:nvSpPr>
        <p:spPr>
          <a:xfrm>
            <a:off x="0" y="1"/>
            <a:ext cx="11480800" cy="6857999"/>
          </a:xfrm>
          <a:prstGeom prst="homePlate">
            <a:avLst>
              <a:gd name="adj" fmla="val 30000"/>
            </a:avLst>
          </a:prstGeom>
          <a:solidFill>
            <a:schemeClr val="bg1"/>
          </a:solidFill>
          <a:ln>
            <a:noFill/>
          </a:ln>
          <a:effectLst>
            <a:outerShdw blurRad="177800" dist="38100" algn="tl" rotWithShape="0">
              <a:srgbClr val="8AA0B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a:latin typeface="Verdana" panose="020B0604030504040204" pitchFamily="34" charset="0"/>
              <a:ea typeface="UD デジタル 教科書体 NP-R" panose="02020400000000000000" pitchFamily="18" charset="-128"/>
            </a:endParaRPr>
          </a:p>
        </p:txBody>
      </p:sp>
      <p:sp>
        <p:nvSpPr>
          <p:cNvPr id="2" name="タイトル 1"/>
          <p:cNvSpPr>
            <a:spLocks noGrp="1"/>
          </p:cNvSpPr>
          <p:nvPr>
            <p:ph type="ctrTitle"/>
          </p:nvPr>
        </p:nvSpPr>
        <p:spPr>
          <a:xfrm>
            <a:off x="914400" y="2130426"/>
            <a:ext cx="10363200" cy="1470025"/>
          </a:xfrm>
        </p:spPr>
        <p:txBody>
          <a:bodyPr/>
          <a:lstStyle>
            <a:lvl1pPr>
              <a:defRPr b="1">
                <a:effectLst>
                  <a:outerShdw blurRad="38100" dist="38100" dir="2700000" algn="tl">
                    <a:srgbClr val="000000">
                      <a:alpha val="43137"/>
                    </a:srgbClr>
                  </a:outerShdw>
                </a:effectLst>
                <a:latin typeface="Verdana" panose="020B0604030504040204" pitchFamily="34" charset="0"/>
                <a:ea typeface="UD デジタル 教科書体 NP-R" panose="02020400000000000000" pitchFamily="18"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Verdana" panose="020B0604030504040204" pitchFamily="34" charset="0"/>
                <a:ea typeface="UD デジタル 教科書体 NP-R" panose="02020400000000000000" pitchFamily="18"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atin typeface="Verdana" panose="020B0604030504040204" pitchFamily="34" charset="0"/>
                <a:ea typeface="UD デジタル 教科書体 NP-R" panose="02020400000000000000" pitchFamily="18" charset="-128"/>
              </a:defRPr>
            </a:lvl1pPr>
          </a:lstStyle>
          <a:p>
            <a:fld id="{39F018DA-10B4-4E6A-9D92-49344EB0AAFD}" type="datetime1">
              <a:rPr lang="ja-JP" altLang="en-US" smtClean="0"/>
              <a:pPr/>
              <a:t>2022/6/14</a:t>
            </a:fld>
            <a:endParaRPr lang="ja-JP" altLang="en-US"/>
          </a:p>
        </p:txBody>
      </p:sp>
      <p:sp>
        <p:nvSpPr>
          <p:cNvPr id="5" name="フッター プレースホルダー 4"/>
          <p:cNvSpPr>
            <a:spLocks noGrp="1"/>
          </p:cNvSpPr>
          <p:nvPr>
            <p:ph type="ftr" sz="quarter" idx="11"/>
          </p:nvPr>
        </p:nvSpPr>
        <p:spPr/>
        <p:txBody>
          <a:bodyPr/>
          <a:lstStyle>
            <a:lvl1pPr>
              <a:defRPr>
                <a:latin typeface="Verdana" panose="020B0604030504040204" pitchFamily="34" charset="0"/>
                <a:ea typeface="UD デジタル 教科書体 NP-R" panose="02020400000000000000" pitchFamily="18"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Verdana" panose="020B0604030504040204" pitchFamily="34" charset="0"/>
                <a:ea typeface="UD デジタル 教科書体 NP-R" panose="02020400000000000000" pitchFamily="18" charset="-128"/>
              </a:defRPr>
            </a:lvl1pPr>
          </a:lstStyle>
          <a:p>
            <a:fld id="{E02E1EB8-3DDB-244E-BAC0-2C851B97D2C8}" type="slidenum">
              <a:rPr lang="ja-JP" altLang="en-US" smtClean="0"/>
              <a:pPr/>
              <a:t>‹#›</a:t>
            </a:fld>
            <a:endParaRPr lang="ja-JP" altLang="en-US"/>
          </a:p>
        </p:txBody>
      </p:sp>
      <p:pic>
        <p:nvPicPr>
          <p:cNvPr id="11" name="図 10"/>
          <p:cNvPicPr>
            <a:picLocks noChangeAspect="1"/>
          </p:cNvPicPr>
          <p:nvPr userDrawn="1"/>
        </p:nvPicPr>
        <p:blipFill>
          <a:blip r:embed="rId2"/>
          <a:stretch>
            <a:fillRect/>
          </a:stretch>
        </p:blipFill>
        <p:spPr>
          <a:xfrm>
            <a:off x="157162" y="219990"/>
            <a:ext cx="2912335" cy="643610"/>
          </a:xfrm>
          <a:prstGeom prst="rect">
            <a:avLst/>
          </a:prstGeom>
        </p:spPr>
      </p:pic>
    </p:spTree>
    <p:extLst>
      <p:ext uri="{BB962C8B-B14F-4D97-AF65-F5344CB8AC3E}">
        <p14:creationId xmlns:p14="http://schemas.microsoft.com/office/powerpoint/2010/main" val="392226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1">
                <a:effectLst>
                  <a:outerShdw blurRad="38100" dist="38100" dir="2700000" algn="tl">
                    <a:srgbClr val="000000">
                      <a:alpha val="43137"/>
                    </a:srgbClr>
                  </a:outerShdw>
                </a:effectLst>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61C54B9-9912-4DB4-B343-B83D66901B62}" type="datetime1">
              <a:rPr kumimoji="1" lang="ja-JP" altLang="en-US" smtClean="0"/>
              <a:t>2022/6/14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02E1EB8-3DDB-244E-BAC0-2C851B97D2C8}" type="slidenum">
              <a:rPr kumimoji="1" lang="ja-JP" altLang="en-US" smtClean="0"/>
              <a:pPr/>
              <a:t>‹#›</a:t>
            </a:fld>
            <a:endParaRPr kumimoji="1" lang="ja-JP" altLang="en-US"/>
          </a:p>
        </p:txBody>
      </p:sp>
    </p:spTree>
    <p:extLst>
      <p:ext uri="{BB962C8B-B14F-4D97-AF65-F5344CB8AC3E}">
        <p14:creationId xmlns:p14="http://schemas.microsoft.com/office/powerpoint/2010/main" val="290398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lvl1pPr>
              <a:defRPr b="1">
                <a:effectLst>
                  <a:outerShdw blurRad="38100" dist="38100" dir="2700000" algn="tl">
                    <a:srgbClr val="000000">
                      <a:alpha val="43137"/>
                    </a:srgbClr>
                  </a:outerShdw>
                </a:effectLst>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04CC186-A969-4DE6-AC0D-A809B5D96B59}" type="datetime1">
              <a:rPr kumimoji="1" lang="ja-JP" altLang="en-US" smtClean="0"/>
              <a:t>2022/6/14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02E1EB8-3DDB-244E-BAC0-2C851B97D2C8}" type="slidenum">
              <a:rPr kumimoji="1" lang="ja-JP" altLang="en-US" smtClean="0"/>
              <a:pPr/>
              <a:t>‹#›</a:t>
            </a:fld>
            <a:endParaRPr kumimoji="1" lang="ja-JP" altLang="en-US"/>
          </a:p>
        </p:txBody>
      </p:sp>
    </p:spTree>
    <p:extLst>
      <p:ext uri="{BB962C8B-B14F-4D97-AF65-F5344CB8AC3E}">
        <p14:creationId xmlns:p14="http://schemas.microsoft.com/office/powerpoint/2010/main" val="347117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7256" y="1026255"/>
            <a:ext cx="11520000" cy="5220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E9674B3-5976-490E-86B0-C446DA6C7539}" type="datetime1">
              <a:rPr kumimoji="1" lang="ja-JP" altLang="en-US" smtClean="0"/>
              <a:t>2022/6/14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テキスト ボックス 6"/>
          <p:cNvSpPr txBox="1"/>
          <p:nvPr userDrawn="1"/>
        </p:nvSpPr>
        <p:spPr>
          <a:xfrm>
            <a:off x="88671" y="44451"/>
            <a:ext cx="2116896" cy="369332"/>
          </a:xfrm>
          <a:prstGeom prst="rect">
            <a:avLst/>
          </a:prstGeom>
          <a:noFill/>
        </p:spPr>
        <p:txBody>
          <a:bodyPr wrap="square" rtlCol="0">
            <a:spAutoFit/>
          </a:bodyPr>
          <a:lstStyle/>
          <a:p>
            <a:r>
              <a:rPr kumimoji="1" lang="en-US" altLang="ja-JP" sz="1800" b="1" dirty="0">
                <a:solidFill>
                  <a:srgbClr val="FF0000"/>
                </a:solidFill>
                <a:latin typeface="Segoe UI" panose="020B0502040204020203" pitchFamily="34" charset="0"/>
                <a:ea typeface="UD デジタル 教科書体 NP-R" panose="02020400000000000000" pitchFamily="18" charset="-128"/>
                <a:cs typeface="Segoe UI" panose="020B0502040204020203" pitchFamily="34" charset="0"/>
              </a:rPr>
              <a:t>Confidential</a:t>
            </a:r>
            <a:endParaRPr kumimoji="1" lang="ja-JP" altLang="en-US" sz="1800" b="1" dirty="0">
              <a:solidFill>
                <a:srgbClr val="FF0000"/>
              </a:solidFill>
              <a:latin typeface="Segoe UI" panose="020B0502040204020203" pitchFamily="34" charset="0"/>
              <a:ea typeface="UD デジタル 教科書体 NP-R" panose="02020400000000000000" pitchFamily="18" charset="-128"/>
              <a:cs typeface="Segoe UI" panose="020B0502040204020203" pitchFamily="34" charset="0"/>
            </a:endParaRPr>
          </a:p>
        </p:txBody>
      </p:sp>
      <p:sp>
        <p:nvSpPr>
          <p:cNvPr id="8" name="正方形/長方形 7"/>
          <p:cNvSpPr/>
          <p:nvPr userDrawn="1"/>
        </p:nvSpPr>
        <p:spPr>
          <a:xfrm>
            <a:off x="0" y="1"/>
            <a:ext cx="12188165" cy="854707"/>
          </a:xfrm>
          <a:prstGeom prst="rect">
            <a:avLst/>
          </a:prstGeom>
          <a:solidFill>
            <a:schemeClr val="bg1"/>
          </a:solidFill>
          <a:ln>
            <a:noFill/>
          </a:ln>
          <a:effectLst>
            <a:outerShdw blurRad="63500" dist="50800" dir="5400000" algn="tl" rotWithShape="0">
              <a:srgbClr val="8AA0B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Verdana" panose="020B0604030504040204" pitchFamily="34" charset="0"/>
              <a:ea typeface="UD デジタル 教科書体 NP-R" panose="02020400000000000000" pitchFamily="18" charset="-128"/>
              <a:cs typeface="+mn-cs"/>
            </a:endParaRPr>
          </a:p>
        </p:txBody>
      </p:sp>
      <p:sp>
        <p:nvSpPr>
          <p:cNvPr id="10" name="ホームベース 9"/>
          <p:cNvSpPr/>
          <p:nvPr userDrawn="1"/>
        </p:nvSpPr>
        <p:spPr>
          <a:xfrm>
            <a:off x="1" y="1"/>
            <a:ext cx="778535" cy="854707"/>
          </a:xfrm>
          <a:prstGeom prst="homePlate">
            <a:avLst>
              <a:gd name="adj" fmla="val 42897"/>
            </a:avLst>
          </a:prstGeom>
          <a:solidFill>
            <a:srgbClr val="0728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Verdana" panose="020B0604030504040204" pitchFamily="34" charset="0"/>
              <a:ea typeface="UD デジタル 教科書体 NP-R" panose="02020400000000000000" pitchFamily="18" charset="-128"/>
              <a:cs typeface="+mn-cs"/>
            </a:endParaRPr>
          </a:p>
        </p:txBody>
      </p:sp>
      <p:sp>
        <p:nvSpPr>
          <p:cNvPr id="11" name="山形 10"/>
          <p:cNvSpPr/>
          <p:nvPr userDrawn="1"/>
        </p:nvSpPr>
        <p:spPr>
          <a:xfrm>
            <a:off x="549320" y="-1"/>
            <a:ext cx="465667" cy="854707"/>
          </a:xfrm>
          <a:prstGeom prst="chevron">
            <a:avLst>
              <a:gd name="adj" fmla="val 73682"/>
            </a:avLst>
          </a:prstGeom>
          <a:solidFill>
            <a:srgbClr val="C4CA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Verdana" panose="020B0604030504040204" pitchFamily="34" charset="0"/>
              <a:ea typeface="UD デジタル 教科書体 NP-R" panose="02020400000000000000" pitchFamily="18" charset="-128"/>
              <a:cs typeface="+mn-cs"/>
            </a:endParaRPr>
          </a:p>
        </p:txBody>
      </p:sp>
      <p:sp>
        <p:nvSpPr>
          <p:cNvPr id="12" name="スライド番号プレースホルダー 5"/>
          <p:cNvSpPr txBox="1">
            <a:spLocks/>
          </p:cNvSpPr>
          <p:nvPr userDrawn="1"/>
        </p:nvSpPr>
        <p:spPr>
          <a:xfrm>
            <a:off x="10771062" y="281265"/>
            <a:ext cx="1296137" cy="360000"/>
          </a:xfrm>
          <a:prstGeom prst="rect">
            <a:avLst/>
          </a:prstGeom>
        </p:spPr>
        <p:txBody>
          <a:bodyPr/>
          <a:lstStyle>
            <a:defPPr>
              <a:defRPr lang="ja-JP"/>
            </a:defPPr>
            <a:lvl1pPr marL="0" algn="ctr" defTabSz="457200" rtl="0" eaLnBrk="1" latinLnBrk="0" hangingPunct="1">
              <a:defRPr kumimoji="1" sz="1200" b="1" kern="1200">
                <a:solidFill>
                  <a:schemeClr val="bg1">
                    <a:lumMod val="95000"/>
                  </a:schemeClr>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600" dirty="0">
                <a:solidFill>
                  <a:schemeClr val="tx1"/>
                </a:solidFill>
                <a:latin typeface="UD デジタル 教科書体 NP-R" panose="02020400000000000000" pitchFamily="18" charset="-128"/>
                <a:ea typeface="UD デジタル 教科書体 NP-R" panose="02020400000000000000" pitchFamily="18" charset="-128"/>
              </a:rPr>
              <a:t>(</a:t>
            </a:r>
            <a:fld id="{E02E1EB8-3DDB-244E-BAC0-2C851B97D2C8}" type="slidenum">
              <a:rPr lang="ja-JP" altLang="en-US" sz="1600" smtClean="0">
                <a:solidFill>
                  <a:schemeClr val="tx1"/>
                </a:solidFill>
                <a:latin typeface="UD デジタル 教科書体 NP-R" panose="02020400000000000000" pitchFamily="18" charset="-128"/>
                <a:ea typeface="UD デジタル 教科書体 NP-R" panose="02020400000000000000" pitchFamily="18" charset="-128"/>
              </a:rPr>
              <a:pPr/>
              <a:t>‹#›</a:t>
            </a:fld>
            <a:r>
              <a:rPr lang="en-US" altLang="ja-JP" sz="1600" dirty="0">
                <a:solidFill>
                  <a:schemeClr val="tx1"/>
                </a:solidFill>
                <a:latin typeface="UD デジタル 教科書体 NP-R" panose="02020400000000000000" pitchFamily="18" charset="-128"/>
                <a:ea typeface="UD デジタル 教科書体 NP-R" panose="02020400000000000000" pitchFamily="18" charset="-128"/>
              </a:rPr>
              <a:t>/**)</a:t>
            </a:r>
            <a:endParaRPr lang="ja-JP" altLang="en-US" sz="1600" dirty="0">
              <a:solidFill>
                <a:schemeClr val="tx1"/>
              </a:solidFill>
              <a:latin typeface="UD デジタル 教科書体 NP-R" panose="02020400000000000000" pitchFamily="18" charset="-128"/>
              <a:ea typeface="UD デジタル 教科書体 NP-R" panose="02020400000000000000" pitchFamily="18" charset="-128"/>
            </a:endParaRPr>
          </a:p>
        </p:txBody>
      </p:sp>
      <p:sp>
        <p:nvSpPr>
          <p:cNvPr id="2" name="タイトル 1"/>
          <p:cNvSpPr>
            <a:spLocks noGrp="1"/>
          </p:cNvSpPr>
          <p:nvPr>
            <p:ph type="title"/>
          </p:nvPr>
        </p:nvSpPr>
        <p:spPr>
          <a:xfrm>
            <a:off x="1027200" y="216000"/>
            <a:ext cx="11040000" cy="468000"/>
          </a:xfrm>
        </p:spPr>
        <p:txBody>
          <a:bodyPr>
            <a:noAutofit/>
          </a:bodyPr>
          <a:lstStyle>
            <a:lvl1pPr algn="l">
              <a:defRPr sz="3600" b="1">
                <a:effectLst>
                  <a:outerShdw blurRad="38100" dist="38100" dir="2700000" algn="tl">
                    <a:srgbClr val="000000">
                      <a:alpha val="43137"/>
                    </a:srgbClr>
                  </a:outerShdw>
                </a:effectLst>
              </a:defRPr>
            </a:lvl1pPr>
          </a:lstStyle>
          <a:p>
            <a:r>
              <a:rPr kumimoji="1" lang="ja-JP" altLang="en-US" dirty="0"/>
              <a:t>マスター タイトルの書式設定</a:t>
            </a:r>
          </a:p>
        </p:txBody>
      </p:sp>
      <p:sp>
        <p:nvSpPr>
          <p:cNvPr id="14" name="テキスト ボックス 13"/>
          <p:cNvSpPr txBox="1"/>
          <p:nvPr userDrawn="1"/>
        </p:nvSpPr>
        <p:spPr>
          <a:xfrm>
            <a:off x="10444693" y="0"/>
            <a:ext cx="1744132" cy="368691"/>
          </a:xfrm>
          <a:prstGeom prst="rect">
            <a:avLst/>
          </a:prstGeom>
          <a:noFill/>
        </p:spPr>
        <p:txBody>
          <a:bodyPr wrap="square" rtlCol="0">
            <a:spAutoFit/>
          </a:bodyPr>
          <a:lstStyle/>
          <a:p>
            <a:pPr algn="l">
              <a:lnSpc>
                <a:spcPct val="110000"/>
              </a:lnSpc>
            </a:pPr>
            <a:r>
              <a:rPr lang="en-US" altLang="ja-JP" sz="1800" b="1" dirty="0">
                <a:solidFill>
                  <a:srgbClr val="FF0000"/>
                </a:solidFill>
                <a:latin typeface="Verdana" panose="020B0604030504040204" pitchFamily="34" charset="0"/>
                <a:ea typeface="Verdana" panose="020B0604030504040204" pitchFamily="34" charset="0"/>
                <a:cs typeface="メイリオ"/>
              </a:rPr>
              <a:t>Confidential</a:t>
            </a:r>
            <a:endParaRPr kumimoji="1" lang="ja-JP" altLang="en-US" sz="1800" b="1" dirty="0">
              <a:solidFill>
                <a:srgbClr val="FF0000"/>
              </a:solidFill>
              <a:latin typeface="Verdana" panose="020B0604030504040204" pitchFamily="34" charset="0"/>
              <a:ea typeface="UD デジタル 教科書体 NP-R" panose="02020400000000000000" pitchFamily="18" charset="-128"/>
              <a:cs typeface="メイリオ"/>
            </a:endParaRPr>
          </a:p>
        </p:txBody>
      </p:sp>
    </p:spTree>
    <p:extLst>
      <p:ext uri="{BB962C8B-B14F-4D97-AF65-F5344CB8AC3E}">
        <p14:creationId xmlns:p14="http://schemas.microsoft.com/office/powerpoint/2010/main" val="113384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2" name="ホームベース 11"/>
          <p:cNvSpPr/>
          <p:nvPr/>
        </p:nvSpPr>
        <p:spPr>
          <a:xfrm>
            <a:off x="-154516" y="1"/>
            <a:ext cx="11480800" cy="6857999"/>
          </a:xfrm>
          <a:prstGeom prst="homePlate">
            <a:avLst>
              <a:gd name="adj" fmla="val 30000"/>
            </a:avLst>
          </a:prstGeom>
          <a:solidFill>
            <a:schemeClr val="bg1"/>
          </a:solidFill>
          <a:ln>
            <a:noFill/>
          </a:ln>
          <a:effectLst>
            <a:outerShdw blurRad="177800" dist="38100" algn="tl" rotWithShape="0">
              <a:srgbClr val="8AA0B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latin typeface="Verdana" panose="020B0604030504040204" pitchFamily="34" charset="0"/>
              <a:ea typeface="UD デジタル 教科書体 NP-R" panose="02020400000000000000" pitchFamily="18" charset="-128"/>
            </a:endParaRPr>
          </a:p>
        </p:txBody>
      </p:sp>
      <p:sp>
        <p:nvSpPr>
          <p:cNvPr id="2" name="タイトル 1"/>
          <p:cNvSpPr>
            <a:spLocks noGrp="1"/>
          </p:cNvSpPr>
          <p:nvPr>
            <p:ph type="title"/>
          </p:nvPr>
        </p:nvSpPr>
        <p:spPr>
          <a:xfrm>
            <a:off x="963084" y="4406901"/>
            <a:ext cx="10363200" cy="1362075"/>
          </a:xfrm>
        </p:spPr>
        <p:txBody>
          <a:bodyPr anchor="t"/>
          <a:lstStyle>
            <a:lvl1pPr algn="l">
              <a:defRPr sz="4000" b="1" cap="all">
                <a:effectLst>
                  <a:outerShdw blurRad="38100" dist="38100" dir="2700000" algn="tl">
                    <a:srgbClr val="000000">
                      <a:alpha val="43137"/>
                    </a:srgbClr>
                  </a:outerShdw>
                </a:effectLst>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a:t>マスター テキストの書式設定</a:t>
            </a:r>
          </a:p>
        </p:txBody>
      </p:sp>
      <p:sp>
        <p:nvSpPr>
          <p:cNvPr id="4" name="日付プレースホルダー 3"/>
          <p:cNvSpPr>
            <a:spLocks noGrp="1"/>
          </p:cNvSpPr>
          <p:nvPr>
            <p:ph type="dt" sz="half" idx="10"/>
          </p:nvPr>
        </p:nvSpPr>
        <p:spPr/>
        <p:txBody>
          <a:bodyPr/>
          <a:lstStyle/>
          <a:p>
            <a:fld id="{0F6C2166-E74E-4F33-9E29-6648E4278236}" type="datetime1">
              <a:rPr kumimoji="1" lang="ja-JP" altLang="en-US" smtClean="0"/>
              <a:t>2022/6/14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02E1EB8-3DDB-244E-BAC0-2C851B97D2C8}" type="slidenum">
              <a:rPr kumimoji="1" lang="ja-JP" altLang="en-US" smtClean="0"/>
              <a:pPr/>
              <a:t>‹#›</a:t>
            </a:fld>
            <a:endParaRPr kumimoji="1" lang="ja-JP" altLang="en-US"/>
          </a:p>
        </p:txBody>
      </p:sp>
      <p:pic>
        <p:nvPicPr>
          <p:cNvPr id="10" name="図 9"/>
          <p:cNvPicPr>
            <a:picLocks noChangeAspect="1"/>
          </p:cNvPicPr>
          <p:nvPr userDrawn="1"/>
        </p:nvPicPr>
        <p:blipFill>
          <a:blip r:embed="rId2"/>
          <a:stretch>
            <a:fillRect/>
          </a:stretch>
        </p:blipFill>
        <p:spPr>
          <a:xfrm>
            <a:off x="157162" y="219990"/>
            <a:ext cx="2912335" cy="643610"/>
          </a:xfrm>
          <a:prstGeom prst="rect">
            <a:avLst/>
          </a:prstGeom>
        </p:spPr>
      </p:pic>
    </p:spTree>
    <p:extLst>
      <p:ext uri="{BB962C8B-B14F-4D97-AF65-F5344CB8AC3E}">
        <p14:creationId xmlns:p14="http://schemas.microsoft.com/office/powerpoint/2010/main" val="30584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正方形/長方形 7"/>
          <p:cNvSpPr/>
          <p:nvPr userDrawn="1"/>
        </p:nvSpPr>
        <p:spPr>
          <a:xfrm>
            <a:off x="0" y="1"/>
            <a:ext cx="12188165" cy="854707"/>
          </a:xfrm>
          <a:prstGeom prst="rect">
            <a:avLst/>
          </a:prstGeom>
          <a:solidFill>
            <a:schemeClr val="bg1"/>
          </a:solidFill>
          <a:ln>
            <a:noFill/>
          </a:ln>
          <a:effectLst>
            <a:outerShdw blurRad="63500" dist="50800" dir="5400000" algn="tl" rotWithShape="0">
              <a:srgbClr val="8AA0B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Verdana" panose="020B0604030504040204" pitchFamily="34" charset="0"/>
              <a:ea typeface="UD デジタル 教科書体 NP-R" panose="02020400000000000000" pitchFamily="18" charset="-128"/>
              <a:cs typeface="+mn-cs"/>
            </a:endParaRPr>
          </a:p>
        </p:txBody>
      </p:sp>
      <p:sp>
        <p:nvSpPr>
          <p:cNvPr id="9" name="ホームベース 8"/>
          <p:cNvSpPr/>
          <p:nvPr userDrawn="1"/>
        </p:nvSpPr>
        <p:spPr>
          <a:xfrm>
            <a:off x="1" y="1"/>
            <a:ext cx="778535" cy="854707"/>
          </a:xfrm>
          <a:prstGeom prst="homePlate">
            <a:avLst>
              <a:gd name="adj" fmla="val 42897"/>
            </a:avLst>
          </a:prstGeom>
          <a:solidFill>
            <a:srgbClr val="0728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Verdana" panose="020B0604030504040204" pitchFamily="34" charset="0"/>
              <a:ea typeface="UD デジタル 教科書体 NP-R" panose="02020400000000000000" pitchFamily="18" charset="-128"/>
              <a:cs typeface="+mn-cs"/>
            </a:endParaRPr>
          </a:p>
        </p:txBody>
      </p:sp>
      <p:sp>
        <p:nvSpPr>
          <p:cNvPr id="10" name="山形 9"/>
          <p:cNvSpPr/>
          <p:nvPr userDrawn="1"/>
        </p:nvSpPr>
        <p:spPr>
          <a:xfrm>
            <a:off x="549320" y="-1"/>
            <a:ext cx="465667" cy="854707"/>
          </a:xfrm>
          <a:prstGeom prst="chevron">
            <a:avLst>
              <a:gd name="adj" fmla="val 73682"/>
            </a:avLst>
          </a:prstGeom>
          <a:solidFill>
            <a:srgbClr val="C4CA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Verdana" panose="020B0604030504040204" pitchFamily="34" charset="0"/>
              <a:ea typeface="UD デジタル 教科書体 NP-R" panose="02020400000000000000" pitchFamily="18" charset="-128"/>
              <a:cs typeface="+mn-cs"/>
            </a:endParaRPr>
          </a:p>
        </p:txBody>
      </p:sp>
      <p:sp>
        <p:nvSpPr>
          <p:cNvPr id="2" name="タイトル 1"/>
          <p:cNvSpPr>
            <a:spLocks noGrp="1"/>
          </p:cNvSpPr>
          <p:nvPr>
            <p:ph type="title"/>
          </p:nvPr>
        </p:nvSpPr>
        <p:spPr>
          <a:xfrm>
            <a:off x="1027200" y="216000"/>
            <a:ext cx="11040000" cy="468000"/>
          </a:xfrm>
        </p:spPr>
        <p:txBody>
          <a:bodyPr>
            <a:noAutofit/>
          </a:bodyPr>
          <a:lstStyle>
            <a:lvl1pPr algn="l">
              <a:defRPr sz="3600" b="1">
                <a:effectLst>
                  <a:outerShdw blurRad="38100" dist="38100" dir="2700000" algn="tl">
                    <a:srgbClr val="000000">
                      <a:alpha val="43137"/>
                    </a:srgbClr>
                  </a:outerShdw>
                </a:effectLst>
              </a:defRPr>
            </a:lvl1p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609600" y="1025999"/>
            <a:ext cx="5384800" cy="522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025999"/>
            <a:ext cx="5384800" cy="522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4299BCB-3B24-454E-B890-37B55E8345D2}" type="datetime1">
              <a:rPr kumimoji="1" lang="ja-JP" altLang="en-US" smtClean="0"/>
              <a:t>2022/6/14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11" name="スライド番号プレースホルダー 5"/>
          <p:cNvSpPr txBox="1">
            <a:spLocks/>
          </p:cNvSpPr>
          <p:nvPr userDrawn="1"/>
        </p:nvSpPr>
        <p:spPr>
          <a:xfrm>
            <a:off x="10771062" y="281265"/>
            <a:ext cx="1296137" cy="360000"/>
          </a:xfrm>
          <a:prstGeom prst="rect">
            <a:avLst/>
          </a:prstGeom>
        </p:spPr>
        <p:txBody>
          <a:bodyPr/>
          <a:lstStyle>
            <a:defPPr>
              <a:defRPr lang="ja-JP"/>
            </a:defPPr>
            <a:lvl1pPr marL="0" algn="ctr" defTabSz="457200" rtl="0" eaLnBrk="1" latinLnBrk="0" hangingPunct="1">
              <a:defRPr kumimoji="1" sz="1200" b="1" kern="1200">
                <a:solidFill>
                  <a:schemeClr val="bg1">
                    <a:lumMod val="95000"/>
                  </a:schemeClr>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600" dirty="0">
                <a:solidFill>
                  <a:schemeClr val="tx1"/>
                </a:solidFill>
                <a:latin typeface="UD デジタル 教科書体 NP-R" panose="02020400000000000000" pitchFamily="18" charset="-128"/>
                <a:ea typeface="UD デジタル 教科書体 NP-R" panose="02020400000000000000" pitchFamily="18" charset="-128"/>
              </a:rPr>
              <a:t>(</a:t>
            </a:r>
            <a:fld id="{E02E1EB8-3DDB-244E-BAC0-2C851B97D2C8}" type="slidenum">
              <a:rPr lang="ja-JP" altLang="en-US" sz="1600" smtClean="0">
                <a:solidFill>
                  <a:schemeClr val="tx1"/>
                </a:solidFill>
                <a:latin typeface="UD デジタル 教科書体 NP-R" panose="02020400000000000000" pitchFamily="18" charset="-128"/>
                <a:ea typeface="UD デジタル 教科書体 NP-R" panose="02020400000000000000" pitchFamily="18" charset="-128"/>
              </a:rPr>
              <a:pPr/>
              <a:t>‹#›</a:t>
            </a:fld>
            <a:r>
              <a:rPr lang="en-US" altLang="ja-JP" sz="1600" dirty="0">
                <a:solidFill>
                  <a:schemeClr val="tx1"/>
                </a:solidFill>
                <a:latin typeface="UD デジタル 教科書体 NP-R" panose="02020400000000000000" pitchFamily="18" charset="-128"/>
                <a:ea typeface="UD デジタル 教科書体 NP-R" panose="02020400000000000000" pitchFamily="18" charset="-128"/>
              </a:rPr>
              <a:t>/**)</a:t>
            </a:r>
            <a:endParaRPr lang="ja-JP" altLang="en-US" sz="1600" dirty="0">
              <a:solidFill>
                <a:schemeClr val="tx1"/>
              </a:solidFill>
              <a:latin typeface="UD デジタル 教科書体 NP-R" panose="02020400000000000000" pitchFamily="18" charset="-128"/>
              <a:ea typeface="UD デジタル 教科書体 NP-R" panose="02020400000000000000" pitchFamily="18" charset="-128"/>
            </a:endParaRPr>
          </a:p>
        </p:txBody>
      </p:sp>
      <p:sp>
        <p:nvSpPr>
          <p:cNvPr id="13" name="テキスト ボックス 12"/>
          <p:cNvSpPr txBox="1"/>
          <p:nvPr userDrawn="1"/>
        </p:nvSpPr>
        <p:spPr>
          <a:xfrm>
            <a:off x="10444693" y="0"/>
            <a:ext cx="1744132" cy="368691"/>
          </a:xfrm>
          <a:prstGeom prst="rect">
            <a:avLst/>
          </a:prstGeom>
          <a:noFill/>
        </p:spPr>
        <p:txBody>
          <a:bodyPr wrap="square" rtlCol="0">
            <a:spAutoFit/>
          </a:bodyPr>
          <a:lstStyle/>
          <a:p>
            <a:pPr algn="l">
              <a:lnSpc>
                <a:spcPct val="110000"/>
              </a:lnSpc>
            </a:pPr>
            <a:r>
              <a:rPr lang="en-US" altLang="ja-JP" sz="1800" b="1" dirty="0">
                <a:solidFill>
                  <a:srgbClr val="FF0000"/>
                </a:solidFill>
                <a:latin typeface="Verdana" panose="020B0604030504040204" pitchFamily="34" charset="0"/>
                <a:ea typeface="Verdana" panose="020B0604030504040204" pitchFamily="34" charset="0"/>
                <a:cs typeface="メイリオ"/>
              </a:rPr>
              <a:t>Confidential</a:t>
            </a:r>
            <a:endParaRPr kumimoji="1" lang="ja-JP" altLang="en-US" sz="1800" b="1" dirty="0">
              <a:solidFill>
                <a:srgbClr val="FF0000"/>
              </a:solidFill>
              <a:latin typeface="Verdana" panose="020B0604030504040204" pitchFamily="34" charset="0"/>
              <a:ea typeface="UD デジタル 教科書体 NP-R" panose="02020400000000000000" pitchFamily="18" charset="-128"/>
              <a:cs typeface="メイリオ"/>
            </a:endParaRPr>
          </a:p>
        </p:txBody>
      </p:sp>
    </p:spTree>
    <p:extLst>
      <p:ext uri="{BB962C8B-B14F-4D97-AF65-F5344CB8AC3E}">
        <p14:creationId xmlns:p14="http://schemas.microsoft.com/office/powerpoint/2010/main" val="163290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1">
                <a:effectLst>
                  <a:outerShdw blurRad="38100" dist="38100" dir="2700000" algn="tl">
                    <a:srgbClr val="000000">
                      <a:alpha val="43137"/>
                    </a:srgbClr>
                  </a:outerShdw>
                </a:effectLst>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1AF7E8-C177-4F04-9189-C935E2D16AB6}" type="datetime1">
              <a:rPr kumimoji="1" lang="ja-JP" altLang="en-US" smtClean="0"/>
              <a:t>2022/6/14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02E1EB8-3DDB-244E-BAC0-2C851B97D2C8}" type="slidenum">
              <a:rPr kumimoji="1" lang="ja-JP" altLang="en-US" smtClean="0"/>
              <a:pPr/>
              <a:t>‹#›</a:t>
            </a:fld>
            <a:endParaRPr kumimoji="1" lang="ja-JP" altLang="en-US"/>
          </a:p>
        </p:txBody>
      </p:sp>
    </p:spTree>
    <p:extLst>
      <p:ext uri="{BB962C8B-B14F-4D97-AF65-F5344CB8AC3E}">
        <p14:creationId xmlns:p14="http://schemas.microsoft.com/office/powerpoint/2010/main" val="285469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1D76D6B3-1A75-4B5A-8441-7BD4EA663F05}" type="datetime1">
              <a:rPr kumimoji="1" lang="ja-JP" altLang="en-US" smtClean="0"/>
              <a:t>2022/6/14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6" name="テキスト ボックス 5"/>
          <p:cNvSpPr txBox="1"/>
          <p:nvPr userDrawn="1"/>
        </p:nvSpPr>
        <p:spPr>
          <a:xfrm>
            <a:off x="88671" y="44451"/>
            <a:ext cx="2116896" cy="369332"/>
          </a:xfrm>
          <a:prstGeom prst="rect">
            <a:avLst/>
          </a:prstGeom>
          <a:noFill/>
        </p:spPr>
        <p:txBody>
          <a:bodyPr wrap="square" rtlCol="0">
            <a:spAutoFit/>
          </a:bodyPr>
          <a:lstStyle/>
          <a:p>
            <a:r>
              <a:rPr kumimoji="1" lang="en-US" altLang="ja-JP" sz="1800" b="1" dirty="0">
                <a:solidFill>
                  <a:srgbClr val="FF0000"/>
                </a:solidFill>
                <a:latin typeface="Segoe UI" panose="020B0502040204020203" pitchFamily="34" charset="0"/>
                <a:ea typeface="UD デジタル 教科書体 NP-R" panose="02020400000000000000" pitchFamily="18" charset="-128"/>
                <a:cs typeface="Segoe UI" panose="020B0502040204020203" pitchFamily="34" charset="0"/>
              </a:rPr>
              <a:t>Confidential</a:t>
            </a:r>
            <a:endParaRPr kumimoji="1" lang="ja-JP" altLang="en-US" sz="1800" b="1" dirty="0">
              <a:solidFill>
                <a:srgbClr val="FF0000"/>
              </a:solidFill>
              <a:latin typeface="Segoe UI" panose="020B0502040204020203" pitchFamily="34" charset="0"/>
              <a:ea typeface="UD デジタル 教科書体 NP-R" panose="02020400000000000000" pitchFamily="18" charset="-128"/>
              <a:cs typeface="Segoe UI" panose="020B0502040204020203" pitchFamily="34" charset="0"/>
            </a:endParaRPr>
          </a:p>
        </p:txBody>
      </p:sp>
      <p:sp>
        <p:nvSpPr>
          <p:cNvPr id="7" name="正方形/長方形 6"/>
          <p:cNvSpPr/>
          <p:nvPr userDrawn="1"/>
        </p:nvSpPr>
        <p:spPr>
          <a:xfrm>
            <a:off x="0" y="22646"/>
            <a:ext cx="12188165" cy="854707"/>
          </a:xfrm>
          <a:prstGeom prst="rect">
            <a:avLst/>
          </a:prstGeom>
          <a:solidFill>
            <a:schemeClr val="bg1"/>
          </a:solidFill>
          <a:ln>
            <a:noFill/>
          </a:ln>
          <a:effectLst>
            <a:outerShdw blurRad="63500" dist="50800" dir="5400000" algn="tl" rotWithShape="0">
              <a:srgbClr val="8AA0B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white"/>
              </a:solidFill>
              <a:effectLst/>
              <a:uLnTx/>
              <a:uFillTx/>
              <a:latin typeface="Verdana" panose="020B0604030504040204" pitchFamily="34" charset="0"/>
              <a:ea typeface="UD デジタル 教科書体 NP-R" panose="02020400000000000000" pitchFamily="18" charset="-128"/>
              <a:cs typeface="+mn-cs"/>
            </a:endParaRPr>
          </a:p>
        </p:txBody>
      </p:sp>
      <p:sp>
        <p:nvSpPr>
          <p:cNvPr id="8" name="ホームベース 7"/>
          <p:cNvSpPr/>
          <p:nvPr userDrawn="1"/>
        </p:nvSpPr>
        <p:spPr>
          <a:xfrm>
            <a:off x="1" y="1"/>
            <a:ext cx="778535" cy="854707"/>
          </a:xfrm>
          <a:prstGeom prst="homePlate">
            <a:avLst>
              <a:gd name="adj" fmla="val 42897"/>
            </a:avLst>
          </a:prstGeom>
          <a:solidFill>
            <a:srgbClr val="0728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Verdana" panose="020B0604030504040204" pitchFamily="34" charset="0"/>
              <a:ea typeface="UD デジタル 教科書体 NP-R" panose="02020400000000000000" pitchFamily="18" charset="-128"/>
              <a:cs typeface="+mn-cs"/>
            </a:endParaRPr>
          </a:p>
        </p:txBody>
      </p:sp>
      <p:sp>
        <p:nvSpPr>
          <p:cNvPr id="9" name="山形 8"/>
          <p:cNvSpPr/>
          <p:nvPr userDrawn="1"/>
        </p:nvSpPr>
        <p:spPr>
          <a:xfrm>
            <a:off x="549320" y="-1"/>
            <a:ext cx="465667" cy="854707"/>
          </a:xfrm>
          <a:prstGeom prst="chevron">
            <a:avLst>
              <a:gd name="adj" fmla="val 73682"/>
            </a:avLst>
          </a:prstGeom>
          <a:solidFill>
            <a:srgbClr val="C4CA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Verdana" panose="020B0604030504040204" pitchFamily="34" charset="0"/>
              <a:ea typeface="UD デジタル 教科書体 NP-R" panose="02020400000000000000" pitchFamily="18" charset="-128"/>
              <a:cs typeface="+mn-cs"/>
            </a:endParaRPr>
          </a:p>
        </p:txBody>
      </p:sp>
      <p:sp>
        <p:nvSpPr>
          <p:cNvPr id="10" name="スライド番号プレースホルダー 5"/>
          <p:cNvSpPr txBox="1">
            <a:spLocks/>
          </p:cNvSpPr>
          <p:nvPr userDrawn="1"/>
        </p:nvSpPr>
        <p:spPr>
          <a:xfrm>
            <a:off x="10771062" y="281265"/>
            <a:ext cx="1296137" cy="360000"/>
          </a:xfrm>
          <a:prstGeom prst="rect">
            <a:avLst/>
          </a:prstGeom>
        </p:spPr>
        <p:txBody>
          <a:bodyPr/>
          <a:lstStyle>
            <a:defPPr>
              <a:defRPr lang="ja-JP"/>
            </a:defPPr>
            <a:lvl1pPr marL="0" algn="ctr" defTabSz="457200" rtl="0" eaLnBrk="1" latinLnBrk="0" hangingPunct="1">
              <a:defRPr kumimoji="1" sz="1200" b="1" kern="1200">
                <a:solidFill>
                  <a:schemeClr val="bg1">
                    <a:lumMod val="95000"/>
                  </a:schemeClr>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600" dirty="0">
                <a:solidFill>
                  <a:schemeClr val="tx1"/>
                </a:solidFill>
                <a:latin typeface="UD デジタル 教科書体 NP-R" panose="02020400000000000000" pitchFamily="18" charset="-128"/>
                <a:ea typeface="UD デジタル 教科書体 NP-R" panose="02020400000000000000" pitchFamily="18" charset="-128"/>
              </a:rPr>
              <a:t>(</a:t>
            </a:r>
            <a:fld id="{E02E1EB8-3DDB-244E-BAC0-2C851B97D2C8}" type="slidenum">
              <a:rPr lang="ja-JP" altLang="en-US" sz="1600" smtClean="0">
                <a:solidFill>
                  <a:schemeClr val="tx1"/>
                </a:solidFill>
                <a:latin typeface="UD デジタル 教科書体 NP-R" panose="02020400000000000000" pitchFamily="18" charset="-128"/>
                <a:ea typeface="UD デジタル 教科書体 NP-R" panose="02020400000000000000" pitchFamily="18" charset="-128"/>
              </a:rPr>
              <a:pPr/>
              <a:t>‹#›</a:t>
            </a:fld>
            <a:r>
              <a:rPr lang="en-US" altLang="ja-JP" sz="1600" dirty="0">
                <a:solidFill>
                  <a:schemeClr val="tx1"/>
                </a:solidFill>
                <a:latin typeface="UD デジタル 教科書体 NP-R" panose="02020400000000000000" pitchFamily="18" charset="-128"/>
                <a:ea typeface="UD デジタル 教科書体 NP-R" panose="02020400000000000000" pitchFamily="18" charset="-128"/>
              </a:rPr>
              <a:t>/TBD)</a:t>
            </a:r>
            <a:endParaRPr lang="ja-JP" altLang="en-US" sz="1600" dirty="0">
              <a:solidFill>
                <a:schemeClr val="tx1"/>
              </a:solidFill>
              <a:latin typeface="UD デジタル 教科書体 NP-R" panose="02020400000000000000" pitchFamily="18" charset="-128"/>
              <a:ea typeface="UD デジタル 教科書体 NP-R" panose="02020400000000000000" pitchFamily="18" charset="-128"/>
            </a:endParaRPr>
          </a:p>
        </p:txBody>
      </p:sp>
      <p:sp>
        <p:nvSpPr>
          <p:cNvPr id="2" name="タイトル 1"/>
          <p:cNvSpPr>
            <a:spLocks noGrp="1"/>
          </p:cNvSpPr>
          <p:nvPr>
            <p:ph type="title"/>
          </p:nvPr>
        </p:nvSpPr>
        <p:spPr>
          <a:xfrm>
            <a:off x="1027200" y="216000"/>
            <a:ext cx="11040000" cy="468000"/>
          </a:xfrm>
        </p:spPr>
        <p:txBody>
          <a:bodyPr>
            <a:noAutofit/>
          </a:bodyPr>
          <a:lstStyle>
            <a:lvl1pPr algn="l">
              <a:defRPr sz="3600" b="1">
                <a:effectLst>
                  <a:outerShdw blurRad="38100" dist="38100" dir="2700000" algn="tl">
                    <a:srgbClr val="000000">
                      <a:alpha val="43137"/>
                    </a:srgbClr>
                  </a:outerShdw>
                </a:effectLst>
              </a:defRPr>
            </a:lvl1pPr>
          </a:lstStyle>
          <a:p>
            <a:r>
              <a:rPr kumimoji="1" lang="ja-JP" altLang="en-US" dirty="0"/>
              <a:t>マスター タイトルの書式設定</a:t>
            </a:r>
          </a:p>
        </p:txBody>
      </p:sp>
      <p:sp>
        <p:nvSpPr>
          <p:cNvPr id="12" name="テキスト ボックス 11"/>
          <p:cNvSpPr txBox="1"/>
          <p:nvPr userDrawn="1"/>
        </p:nvSpPr>
        <p:spPr>
          <a:xfrm>
            <a:off x="10444693" y="0"/>
            <a:ext cx="1744132" cy="368691"/>
          </a:xfrm>
          <a:prstGeom prst="rect">
            <a:avLst/>
          </a:prstGeom>
          <a:noFill/>
        </p:spPr>
        <p:txBody>
          <a:bodyPr wrap="square" rtlCol="0">
            <a:spAutoFit/>
          </a:bodyPr>
          <a:lstStyle/>
          <a:p>
            <a:pPr algn="l">
              <a:lnSpc>
                <a:spcPct val="110000"/>
              </a:lnSpc>
            </a:pPr>
            <a:r>
              <a:rPr lang="en-US" altLang="ja-JP" sz="1800" b="1" dirty="0">
                <a:solidFill>
                  <a:srgbClr val="FF0000"/>
                </a:solidFill>
                <a:latin typeface="Verdana" panose="020B0604030504040204" pitchFamily="34" charset="0"/>
                <a:ea typeface="Verdana" panose="020B0604030504040204" pitchFamily="34" charset="0"/>
                <a:cs typeface="メイリオ"/>
              </a:rPr>
              <a:t>Confidential</a:t>
            </a:r>
            <a:endParaRPr kumimoji="1" lang="ja-JP" altLang="en-US" sz="1800" b="1" dirty="0">
              <a:solidFill>
                <a:srgbClr val="FF0000"/>
              </a:solidFill>
              <a:latin typeface="Verdana" panose="020B0604030504040204" pitchFamily="34" charset="0"/>
              <a:ea typeface="UD デジタル 教科書体 NP-R" panose="02020400000000000000" pitchFamily="18" charset="-128"/>
              <a:cs typeface="メイリオ"/>
            </a:endParaRPr>
          </a:p>
        </p:txBody>
      </p:sp>
    </p:spTree>
    <p:extLst>
      <p:ext uri="{BB962C8B-B14F-4D97-AF65-F5344CB8AC3E}">
        <p14:creationId xmlns:p14="http://schemas.microsoft.com/office/powerpoint/2010/main" val="334958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F5A720-E2D9-4F7F-B8B3-452A54E52DDB}" type="datetime1">
              <a:rPr kumimoji="1" lang="ja-JP" altLang="en-US" smtClean="0"/>
              <a:t>2022/6/14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2E1EB8-3DDB-244E-BAC0-2C851B97D2C8}" type="slidenum">
              <a:rPr kumimoji="1" lang="ja-JP" altLang="en-US" smtClean="0"/>
              <a:pPr/>
              <a:t>‹#›</a:t>
            </a:fld>
            <a:endParaRPr kumimoji="1" lang="ja-JP" altLang="en-US"/>
          </a:p>
        </p:txBody>
      </p:sp>
    </p:spTree>
    <p:extLst>
      <p:ext uri="{BB962C8B-B14F-4D97-AF65-F5344CB8AC3E}">
        <p14:creationId xmlns:p14="http://schemas.microsoft.com/office/powerpoint/2010/main" val="301401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9533FBD-BD1C-436A-AB1E-C08943124835}" type="datetime1">
              <a:rPr kumimoji="1" lang="ja-JP" altLang="en-US" smtClean="0"/>
              <a:t>2022/6/14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02E1EB8-3DDB-244E-BAC0-2C851B97D2C8}" type="slidenum">
              <a:rPr kumimoji="1" lang="ja-JP" altLang="en-US" smtClean="0"/>
              <a:pPr/>
              <a:t>‹#›</a:t>
            </a:fld>
            <a:endParaRPr kumimoji="1" lang="ja-JP" altLang="en-US"/>
          </a:p>
        </p:txBody>
      </p:sp>
    </p:spTree>
    <p:extLst>
      <p:ext uri="{BB962C8B-B14F-4D97-AF65-F5344CB8AC3E}">
        <p14:creationId xmlns:p14="http://schemas.microsoft.com/office/powerpoint/2010/main" val="80044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25A85AE-0521-4A75-886E-A72647ED4BE3}" type="datetime1">
              <a:rPr kumimoji="1" lang="ja-JP" altLang="en-US" smtClean="0"/>
              <a:t>2022/6/14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02E1EB8-3DDB-244E-BAC0-2C851B97D2C8}" type="slidenum">
              <a:rPr kumimoji="1" lang="ja-JP" altLang="en-US" smtClean="0"/>
              <a:pPr/>
              <a:t>‹#›</a:t>
            </a:fld>
            <a:endParaRPr kumimoji="1" lang="ja-JP" altLang="en-US"/>
          </a:p>
        </p:txBody>
      </p:sp>
    </p:spTree>
    <p:extLst>
      <p:ext uri="{BB962C8B-B14F-4D97-AF65-F5344CB8AC3E}">
        <p14:creationId xmlns:p14="http://schemas.microsoft.com/office/powerpoint/2010/main" val="54310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1040000" cy="468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336000" y="1026000"/>
            <a:ext cx="11520000" cy="522000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UD デジタル 教科書体 NP-R" panose="02020400000000000000" pitchFamily="18" charset="-128"/>
                <a:cs typeface="Segoe UI" panose="020B0502040204020203" pitchFamily="34" charset="0"/>
              </a:defRPr>
            </a:lvl1pPr>
          </a:lstStyle>
          <a:p>
            <a:fld id="{C6806194-E4BE-425D-8B76-AA58E41B149B}" type="datetime1">
              <a:rPr lang="ja-JP" altLang="en-US" smtClean="0"/>
              <a:pPr/>
              <a:t>2022/6/14</a:t>
            </a:fld>
            <a:endParaRPr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UD デジタル 教科書体 NP-R" panose="02020400000000000000" pitchFamily="18" charset="-128"/>
                <a:cs typeface="Segoe UI" panose="020B0502040204020203" pitchFamily="34" charset="0"/>
              </a:defRPr>
            </a:lvl1pPr>
          </a:lstStyle>
          <a:p>
            <a:endParaRPr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UD デジタル 教科書体 NP-R" panose="02020400000000000000" pitchFamily="18" charset="-128"/>
                <a:cs typeface="Segoe UI" panose="020B0502040204020203" pitchFamily="34" charset="0"/>
              </a:defRPr>
            </a:lvl1pPr>
          </a:lstStyle>
          <a:p>
            <a:fld id="{E02E1EB8-3DDB-244E-BAC0-2C851B97D2C8}" type="slidenum">
              <a:rPr lang="ja-JP" altLang="en-US" smtClean="0"/>
              <a:pPr/>
              <a:t>‹#›</a:t>
            </a:fld>
            <a:endParaRPr lang="ja-JP" altLang="en-US"/>
          </a:p>
        </p:txBody>
      </p:sp>
      <p:sp>
        <p:nvSpPr>
          <p:cNvPr id="11" name="テキスト ボックス 10"/>
          <p:cNvSpPr txBox="1"/>
          <p:nvPr userDrawn="1"/>
        </p:nvSpPr>
        <p:spPr>
          <a:xfrm>
            <a:off x="10444693" y="0"/>
            <a:ext cx="1744132" cy="368691"/>
          </a:xfrm>
          <a:prstGeom prst="rect">
            <a:avLst/>
          </a:prstGeom>
          <a:noFill/>
        </p:spPr>
        <p:txBody>
          <a:bodyPr wrap="square" rtlCol="0">
            <a:spAutoFit/>
          </a:bodyPr>
          <a:lstStyle/>
          <a:p>
            <a:pPr algn="l">
              <a:lnSpc>
                <a:spcPct val="110000"/>
              </a:lnSpc>
            </a:pPr>
            <a:r>
              <a:rPr lang="en-US" altLang="ja-JP" sz="1800" b="1" dirty="0">
                <a:solidFill>
                  <a:srgbClr val="FF0000"/>
                </a:solidFill>
                <a:latin typeface="Verdana" panose="020B0604030504040204" pitchFamily="34" charset="0"/>
                <a:ea typeface="Verdana" panose="020B0604030504040204" pitchFamily="34" charset="0"/>
                <a:cs typeface="メイリオ"/>
              </a:rPr>
              <a:t>Confidential</a:t>
            </a:r>
            <a:endParaRPr kumimoji="1" lang="ja-JP" altLang="en-US" sz="1800" b="1" dirty="0">
              <a:solidFill>
                <a:srgbClr val="FF0000"/>
              </a:solidFill>
              <a:latin typeface="Verdana" panose="020B0604030504040204" pitchFamily="34" charset="0"/>
              <a:ea typeface="UD デジタル 教科書体 NP-R" panose="02020400000000000000" pitchFamily="18" charset="-128"/>
              <a:cs typeface="メイリオ"/>
            </a:endParaRPr>
          </a:p>
        </p:txBody>
      </p:sp>
    </p:spTree>
    <p:extLst>
      <p:ext uri="{BB962C8B-B14F-4D97-AF65-F5344CB8AC3E}">
        <p14:creationId xmlns:p14="http://schemas.microsoft.com/office/powerpoint/2010/main" val="197977183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ctr" defTabSz="457200" rtl="0" eaLnBrk="1" latinLnBrk="0" hangingPunct="1">
        <a:spcBef>
          <a:spcPct val="0"/>
        </a:spcBef>
        <a:buNone/>
        <a:defRPr kumimoji="1" sz="4400" b="1" kern="1200">
          <a:solidFill>
            <a:schemeClr val="tx1"/>
          </a:solidFill>
          <a:effectLst>
            <a:outerShdw blurRad="38100" dist="38100" dir="2700000" algn="tl">
              <a:srgbClr val="000000">
                <a:alpha val="43137"/>
              </a:srgbClr>
            </a:outerShdw>
          </a:effectLst>
          <a:latin typeface="Verdana" panose="020B0604030504040204" pitchFamily="34" charset="0"/>
          <a:ea typeface="UD デジタル 教科書体 NP-R" panose="02020400000000000000" pitchFamily="18" charset="-128"/>
          <a:cs typeface="Segoe UI" panose="020B0502040204020203" pitchFamily="34" charset="0"/>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Verdana" panose="020B0604030504040204" pitchFamily="34" charset="0"/>
          <a:ea typeface="UD デジタル 教科書体 NP-R" panose="02020400000000000000" pitchFamily="18" charset="-128"/>
          <a:cs typeface="Segoe UI" panose="020B0502040204020203" pitchFamily="34" charset="0"/>
        </a:defRPr>
      </a:lvl1pPr>
      <a:lvl2pPr marL="742950" indent="-285750" algn="l" defTabSz="457200" rtl="0" eaLnBrk="1" latinLnBrk="0" hangingPunct="1">
        <a:spcBef>
          <a:spcPct val="20000"/>
        </a:spcBef>
        <a:buFont typeface="Arial"/>
        <a:buChar char="–"/>
        <a:defRPr kumimoji="1" sz="2800" kern="1200">
          <a:solidFill>
            <a:schemeClr val="tx1"/>
          </a:solidFill>
          <a:latin typeface="Verdana" panose="020B0604030504040204" pitchFamily="34" charset="0"/>
          <a:ea typeface="UD デジタル 教科書体 NP-R" panose="02020400000000000000" pitchFamily="18" charset="-128"/>
          <a:cs typeface="Segoe UI" panose="020B0502040204020203" pitchFamily="34" charset="0"/>
        </a:defRPr>
      </a:lvl2pPr>
      <a:lvl3pPr marL="1143000" indent="-228600" algn="l" defTabSz="457200" rtl="0" eaLnBrk="1" latinLnBrk="0" hangingPunct="1">
        <a:spcBef>
          <a:spcPct val="20000"/>
        </a:spcBef>
        <a:buFont typeface="Arial"/>
        <a:buChar char="•"/>
        <a:defRPr kumimoji="1" sz="2400" kern="1200">
          <a:solidFill>
            <a:schemeClr val="tx1"/>
          </a:solidFill>
          <a:latin typeface="Verdana" panose="020B0604030504040204" pitchFamily="34" charset="0"/>
          <a:ea typeface="UD デジタル 教科書体 NP-R" panose="02020400000000000000" pitchFamily="18" charset="-128"/>
          <a:cs typeface="Segoe UI" panose="020B0502040204020203" pitchFamily="34" charset="0"/>
        </a:defRPr>
      </a:lvl3pPr>
      <a:lvl4pPr marL="1600200" indent="-228600" algn="l" defTabSz="457200" rtl="0" eaLnBrk="1" latinLnBrk="0" hangingPunct="1">
        <a:spcBef>
          <a:spcPct val="20000"/>
        </a:spcBef>
        <a:buFont typeface="Arial"/>
        <a:buChar char="–"/>
        <a:defRPr kumimoji="1" sz="2000" kern="1200">
          <a:solidFill>
            <a:schemeClr val="tx1"/>
          </a:solidFill>
          <a:latin typeface="Verdana" panose="020B0604030504040204" pitchFamily="34" charset="0"/>
          <a:ea typeface="UD デジタル 教科書体 NP-R" panose="02020400000000000000" pitchFamily="18" charset="-128"/>
          <a:cs typeface="Segoe UI" panose="020B0502040204020203" pitchFamily="34" charset="0"/>
        </a:defRPr>
      </a:lvl4pPr>
      <a:lvl5pPr marL="2057400" indent="-228600" algn="l" defTabSz="457200" rtl="0" eaLnBrk="1" latinLnBrk="0" hangingPunct="1">
        <a:spcBef>
          <a:spcPct val="20000"/>
        </a:spcBef>
        <a:buFont typeface="Arial"/>
        <a:buChar char="»"/>
        <a:defRPr kumimoji="1" sz="2000" kern="1200">
          <a:solidFill>
            <a:schemeClr val="tx1"/>
          </a:solidFill>
          <a:latin typeface="Verdana" panose="020B0604030504040204" pitchFamily="34" charset="0"/>
          <a:ea typeface="UD デジタル 教科書体 NP-R" panose="02020400000000000000" pitchFamily="18" charset="-128"/>
          <a:cs typeface="Segoe UI" panose="020B0502040204020203" pitchFamily="34" charset="0"/>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DC8D0C-6630-4BF7-AF42-902D77D76709}"/>
              </a:ext>
            </a:extLst>
          </p:cNvPr>
          <p:cNvSpPr>
            <a:spLocks noGrp="1"/>
          </p:cNvSpPr>
          <p:nvPr>
            <p:ph type="title"/>
          </p:nvPr>
        </p:nvSpPr>
        <p:spPr/>
        <p:txBody>
          <a:bodyPr/>
          <a:lstStyle/>
          <a:p>
            <a:r>
              <a:rPr lang="ja-JP" altLang="en-US" dirty="0"/>
              <a:t>ランダムサンプリングの工夫</a:t>
            </a:r>
            <a:endParaRPr kumimoji="1" lang="ja-JP" altLang="en-US" dirty="0"/>
          </a:p>
        </p:txBody>
      </p:sp>
      <p:sp>
        <p:nvSpPr>
          <p:cNvPr id="4" name="テキスト ボックス 3">
            <a:extLst>
              <a:ext uri="{FF2B5EF4-FFF2-40B4-BE49-F238E27FC236}">
                <a16:creationId xmlns:a16="http://schemas.microsoft.com/office/drawing/2014/main" id="{AEBAFE61-0A05-4E99-83C9-45475A96D7B5}"/>
              </a:ext>
            </a:extLst>
          </p:cNvPr>
          <p:cNvSpPr txBox="1"/>
          <p:nvPr/>
        </p:nvSpPr>
        <p:spPr>
          <a:xfrm>
            <a:off x="418204" y="1414003"/>
            <a:ext cx="10144049" cy="147732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latin typeface="UD デジタル 教科書体 NP-R" panose="02020400000000000000" pitchFamily="18" charset="-128"/>
                <a:ea typeface="UD デジタル 教科書体 NP-R" panose="02020400000000000000" pitchFamily="18" charset="-128"/>
              </a:rPr>
              <a:t>① 汎用性を高めたい</a:t>
            </a:r>
            <a:endParaRPr lang="en-US" altLang="ja-JP" dirty="0">
              <a:latin typeface="UD デジタル 教科書体 NP-R" panose="02020400000000000000" pitchFamily="18" charset="-128"/>
              <a:ea typeface="UD デジタル 教科書体 NP-R" panose="02020400000000000000" pitchFamily="18" charset="-128"/>
            </a:endParaRPr>
          </a:p>
          <a:p>
            <a:r>
              <a:rPr lang="ja-JP" altLang="en-US" dirty="0">
                <a:latin typeface="UD デジタル 教科書体 NP-R" panose="02020400000000000000" pitchFamily="18" charset="-128"/>
                <a:ea typeface="UD デジタル 教科書体 NP-R" panose="02020400000000000000" pitchFamily="18" charset="-128"/>
              </a:rPr>
              <a:t>　テーマが変わっても同じコードでサンプリングしたい</a:t>
            </a:r>
            <a:endParaRPr lang="en-US" altLang="ja-JP" dirty="0">
              <a:latin typeface="UD デジタル 教科書体 NP-R" panose="02020400000000000000" pitchFamily="18" charset="-128"/>
              <a:ea typeface="UD デジタル 教科書体 NP-R" panose="02020400000000000000" pitchFamily="18" charset="-128"/>
            </a:endParaRPr>
          </a:p>
          <a:p>
            <a:endParaRPr kumimoji="1" lang="en-US" altLang="ja-JP" dirty="0">
              <a:latin typeface="UD デジタル 教科書体 NP-R" panose="02020400000000000000" pitchFamily="18" charset="-128"/>
              <a:ea typeface="UD デジタル 教科書体 NP-R" panose="02020400000000000000" pitchFamily="18" charset="-128"/>
            </a:endParaRPr>
          </a:p>
          <a:p>
            <a:r>
              <a:rPr lang="ja-JP" altLang="en-US" dirty="0">
                <a:latin typeface="UD デジタル 教科書体 NP-R" panose="02020400000000000000" pitchFamily="18" charset="-128"/>
                <a:ea typeface="UD デジタル 教科書体 NP-R" panose="02020400000000000000" pitchFamily="18" charset="-128"/>
              </a:rPr>
              <a:t>② サンプリング速度を高めたい</a:t>
            </a:r>
            <a:endParaRPr lang="en-US" altLang="ja-JP" dirty="0">
              <a:latin typeface="UD デジタル 教科書体 NP-R" panose="02020400000000000000" pitchFamily="18" charset="-128"/>
              <a:ea typeface="UD デジタル 教科書体 NP-R" panose="02020400000000000000" pitchFamily="18" charset="-128"/>
            </a:endParaRPr>
          </a:p>
          <a:p>
            <a:r>
              <a:rPr kumimoji="1" lang="ja-JP" altLang="en-US" dirty="0">
                <a:latin typeface="UD デジタル 教科書体 NP-R" panose="02020400000000000000" pitchFamily="18" charset="-128"/>
                <a:ea typeface="UD デジタル 教科書体 NP-R" panose="02020400000000000000" pitchFamily="18" charset="-128"/>
              </a:rPr>
              <a:t>　</a:t>
            </a:r>
            <a:r>
              <a:rPr lang="ja-JP" altLang="en-US" dirty="0">
                <a:latin typeface="UD デジタル 教科書体 NP-R" panose="02020400000000000000" pitchFamily="18" charset="-128"/>
                <a:ea typeface="UD デジタル 教科書体 NP-R" panose="02020400000000000000" pitchFamily="18" charset="-128"/>
              </a:rPr>
              <a:t>制約条件が増えても高速にサンプリングしたい（高確率で制約条件を満たしたい）</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5" name="正方形/長方形 4">
            <a:extLst>
              <a:ext uri="{FF2B5EF4-FFF2-40B4-BE49-F238E27FC236}">
                <a16:creationId xmlns:a16="http://schemas.microsoft.com/office/drawing/2014/main" id="{6B9CCE01-2D90-4F11-83DD-300095E9CBFB}"/>
              </a:ext>
            </a:extLst>
          </p:cNvPr>
          <p:cNvSpPr/>
          <p:nvPr/>
        </p:nvSpPr>
        <p:spPr>
          <a:xfrm>
            <a:off x="464872" y="3778781"/>
            <a:ext cx="4175230" cy="1077218"/>
          </a:xfrm>
          <a:prstGeom prst="rect">
            <a:avLst/>
          </a:prstGeom>
          <a:solidFill>
            <a:schemeClr val="accent2">
              <a:lumMod val="20000"/>
              <a:lumOff val="80000"/>
            </a:schemeClr>
          </a:solidFill>
        </p:spPr>
        <p:txBody>
          <a:bodyPr wrap="square">
            <a:spAutoFit/>
          </a:bodyPr>
          <a:lstStyle/>
          <a:p>
            <a:r>
              <a:rPr lang="ja-JP" altLang="en-US" sz="1600" dirty="0">
                <a:latin typeface="UD デジタル 教科書体 NP-R" panose="02020400000000000000" pitchFamily="18" charset="-128"/>
                <a:ea typeface="UD デジタル 教科書体 NP-R" panose="02020400000000000000" pitchFamily="18" charset="-128"/>
              </a:rPr>
              <a:t>　</a:t>
            </a:r>
            <a:r>
              <a:rPr lang="en-US" altLang="ja-JP" sz="1600" dirty="0">
                <a:latin typeface="UD デジタル 教科書体 NP-R" panose="02020400000000000000" pitchFamily="18" charset="-128"/>
                <a:ea typeface="UD デジタル 教科書体 NP-R" panose="02020400000000000000" pitchFamily="18" charset="-128"/>
              </a:rPr>
              <a:t>5</a:t>
            </a:r>
            <a:r>
              <a:rPr lang="ja-JP" altLang="en-US" sz="1600" dirty="0">
                <a:latin typeface="UD デジタル 教科書体 NP-R" panose="02020400000000000000" pitchFamily="18" charset="-128"/>
                <a:ea typeface="UD デジタル 教科書体 NP-R" panose="02020400000000000000" pitchFamily="18" charset="-128"/>
              </a:rPr>
              <a:t>組成系で合計は</a:t>
            </a:r>
            <a:r>
              <a:rPr lang="en-US" altLang="ja-JP" sz="1600" dirty="0">
                <a:latin typeface="UD デジタル 教科書体 NP-R" panose="02020400000000000000" pitchFamily="18" charset="-128"/>
                <a:ea typeface="UD デジタル 教科書体 NP-R" panose="02020400000000000000" pitchFamily="18" charset="-128"/>
              </a:rPr>
              <a:t>1.0</a:t>
            </a:r>
            <a:r>
              <a:rPr lang="ja-JP" altLang="en-US" sz="1600" dirty="0">
                <a:latin typeface="UD デジタル 教科書体 NP-R" panose="02020400000000000000" pitchFamily="18" charset="-128"/>
                <a:ea typeface="UD デジタル 教科書体 NP-R" panose="02020400000000000000" pitchFamily="18" charset="-128"/>
              </a:rPr>
              <a:t>　</a:t>
            </a:r>
            <a:endParaRPr lang="en-US" altLang="ja-JP" sz="1600" dirty="0">
              <a:latin typeface="UD デジタル 教科書体 NP-R" panose="02020400000000000000" pitchFamily="18" charset="-128"/>
              <a:ea typeface="UD デジタル 教科書体 NP-R" panose="02020400000000000000" pitchFamily="18" charset="-128"/>
            </a:endParaRPr>
          </a:p>
          <a:p>
            <a:r>
              <a:rPr lang="ja-JP" altLang="en-US" sz="1600" dirty="0">
                <a:latin typeface="UD デジタル 教科書体 NP-R" panose="02020400000000000000" pitchFamily="18" charset="-128"/>
                <a:ea typeface="UD デジタル 教科書体 NP-R" panose="02020400000000000000" pitchFamily="18" charset="-128"/>
              </a:rPr>
              <a:t>　組成</a:t>
            </a:r>
            <a:r>
              <a:rPr lang="en-US" altLang="ja-JP" sz="1600" dirty="0">
                <a:latin typeface="UD デジタル 教科書体 NP-R" panose="02020400000000000000" pitchFamily="18" charset="-128"/>
                <a:ea typeface="UD デジタル 教科書体 NP-R" panose="02020400000000000000" pitchFamily="18" charset="-128"/>
              </a:rPr>
              <a:t>1 </a:t>
            </a:r>
            <a:r>
              <a:rPr lang="ja-JP" altLang="en-US" sz="1600" dirty="0">
                <a:latin typeface="UD デジタル 教科書体 NP-R" panose="02020400000000000000" pitchFamily="18" charset="-128"/>
                <a:ea typeface="UD デジタル 教科書体 NP-R" panose="02020400000000000000" pitchFamily="18" charset="-128"/>
              </a:rPr>
              <a:t>は</a:t>
            </a:r>
            <a:r>
              <a:rPr lang="en-US" altLang="ja-JP" sz="1600" dirty="0">
                <a:latin typeface="UD デジタル 教科書体 NP-R" panose="02020400000000000000" pitchFamily="18" charset="-128"/>
                <a:ea typeface="UD デジタル 教科書体 NP-R" panose="02020400000000000000" pitchFamily="18" charset="-128"/>
              </a:rPr>
              <a:t>0.7</a:t>
            </a:r>
            <a:r>
              <a:rPr lang="ja-JP" altLang="en-US" sz="1600" dirty="0">
                <a:latin typeface="UD デジタル 教科書体 NP-R" panose="02020400000000000000" pitchFamily="18" charset="-128"/>
                <a:ea typeface="UD デジタル 教科書体 NP-R" panose="02020400000000000000" pitchFamily="18" charset="-128"/>
              </a:rPr>
              <a:t>以上</a:t>
            </a:r>
            <a:r>
              <a:rPr lang="en-US" altLang="ja-JP" sz="1600" dirty="0">
                <a:latin typeface="UD デジタル 教科書体 NP-R" panose="02020400000000000000" pitchFamily="18" charset="-128"/>
                <a:ea typeface="UD デジタル 教科書体 NP-R" panose="02020400000000000000" pitchFamily="18" charset="-128"/>
              </a:rPr>
              <a:t>0.9</a:t>
            </a:r>
            <a:r>
              <a:rPr lang="ja-JP" altLang="en-US" sz="1600" dirty="0">
                <a:latin typeface="UD デジタル 教科書体 NP-R" panose="02020400000000000000" pitchFamily="18" charset="-128"/>
                <a:ea typeface="UD デジタル 教科書体 NP-R" panose="02020400000000000000" pitchFamily="18" charset="-128"/>
              </a:rPr>
              <a:t>以下</a:t>
            </a:r>
            <a:endParaRPr lang="en-US" altLang="ja-JP" sz="1600" dirty="0">
              <a:latin typeface="UD デジタル 教科書体 NP-R" panose="02020400000000000000" pitchFamily="18" charset="-128"/>
              <a:ea typeface="UD デジタル 教科書体 NP-R" panose="02020400000000000000" pitchFamily="18" charset="-128"/>
            </a:endParaRPr>
          </a:p>
          <a:p>
            <a:r>
              <a:rPr lang="ja-JP" altLang="en-US" sz="1600" dirty="0">
                <a:latin typeface="UD デジタル 教科書体 NP-R" panose="02020400000000000000" pitchFamily="18" charset="-128"/>
                <a:ea typeface="UD デジタル 教科書体 NP-R" panose="02020400000000000000" pitchFamily="18" charset="-128"/>
              </a:rPr>
              <a:t>　組成</a:t>
            </a:r>
            <a:r>
              <a:rPr lang="en-US" altLang="ja-JP" sz="1600" dirty="0">
                <a:latin typeface="UD デジタル 教科書体 NP-R" panose="02020400000000000000" pitchFamily="18" charset="-128"/>
                <a:ea typeface="UD デジタル 教科書体 NP-R" panose="02020400000000000000" pitchFamily="18" charset="-128"/>
              </a:rPr>
              <a:t>2</a:t>
            </a:r>
            <a:r>
              <a:rPr lang="ja-JP" altLang="en-US" sz="1600" dirty="0">
                <a:latin typeface="UD デジタル 教科書体 NP-R" panose="02020400000000000000" pitchFamily="18" charset="-128"/>
                <a:ea typeface="UD デジタル 教科書体 NP-R" panose="02020400000000000000" pitchFamily="18" charset="-128"/>
              </a:rPr>
              <a:t>と組成</a:t>
            </a:r>
            <a:r>
              <a:rPr lang="en-US" altLang="ja-JP" sz="1600" dirty="0">
                <a:latin typeface="UD デジタル 教科書体 NP-R" panose="02020400000000000000" pitchFamily="18" charset="-128"/>
                <a:ea typeface="UD デジタル 教科書体 NP-R" panose="02020400000000000000" pitchFamily="18" charset="-128"/>
              </a:rPr>
              <a:t>3</a:t>
            </a:r>
            <a:r>
              <a:rPr lang="ja-JP" altLang="en-US" sz="1600" dirty="0">
                <a:latin typeface="UD デジタル 教科書体 NP-R" panose="02020400000000000000" pitchFamily="18" charset="-128"/>
                <a:ea typeface="UD デジタル 教科書体 NP-R" panose="02020400000000000000" pitchFamily="18" charset="-128"/>
              </a:rPr>
              <a:t>の和は</a:t>
            </a:r>
            <a:r>
              <a:rPr lang="en-US" altLang="ja-JP" sz="1600" dirty="0">
                <a:latin typeface="UD デジタル 教科書体 NP-R" panose="02020400000000000000" pitchFamily="18" charset="-128"/>
                <a:ea typeface="UD デジタル 教科書体 NP-R" panose="02020400000000000000" pitchFamily="18" charset="-128"/>
              </a:rPr>
              <a:t>0.9</a:t>
            </a:r>
            <a:r>
              <a:rPr lang="ja-JP" altLang="en-US" sz="1600" dirty="0">
                <a:latin typeface="UD デジタル 教科書体 NP-R" panose="02020400000000000000" pitchFamily="18" charset="-128"/>
                <a:ea typeface="UD デジタル 教科書体 NP-R" panose="02020400000000000000" pitchFamily="18" charset="-128"/>
              </a:rPr>
              <a:t>以下</a:t>
            </a:r>
            <a:endParaRPr lang="en-US" altLang="ja-JP" sz="1600" dirty="0">
              <a:latin typeface="UD デジタル 教科書体 NP-R" panose="02020400000000000000" pitchFamily="18" charset="-128"/>
              <a:ea typeface="UD デジタル 教科書体 NP-R" panose="02020400000000000000" pitchFamily="18" charset="-128"/>
            </a:endParaRPr>
          </a:p>
          <a:p>
            <a:r>
              <a:rPr lang="ja-JP" altLang="en-US" sz="1600" dirty="0">
                <a:latin typeface="UD デジタル 教科書体 NP-R" panose="02020400000000000000" pitchFamily="18" charset="-128"/>
                <a:ea typeface="UD デジタル 教科書体 NP-R" panose="02020400000000000000" pitchFamily="18" charset="-128"/>
              </a:rPr>
              <a:t>　組成</a:t>
            </a:r>
            <a:r>
              <a:rPr lang="en-US" altLang="ja-JP" sz="1600" dirty="0">
                <a:latin typeface="UD デジタル 教科書体 NP-R" panose="02020400000000000000" pitchFamily="18" charset="-128"/>
                <a:ea typeface="UD デジタル 教科書体 NP-R" panose="02020400000000000000" pitchFamily="18" charset="-128"/>
              </a:rPr>
              <a:t>3</a:t>
            </a:r>
            <a:r>
              <a:rPr lang="ja-JP" altLang="en-US" sz="1600" dirty="0">
                <a:latin typeface="UD デジタル 教科書体 NP-R" panose="02020400000000000000" pitchFamily="18" charset="-128"/>
                <a:ea typeface="UD デジタル 教科書体 NP-R" panose="02020400000000000000" pitchFamily="18" charset="-128"/>
              </a:rPr>
              <a:t>は</a:t>
            </a:r>
            <a:r>
              <a:rPr lang="en-US" altLang="ja-JP" sz="1600" dirty="0">
                <a:latin typeface="UD デジタル 教科書体 NP-R" panose="02020400000000000000" pitchFamily="18" charset="-128"/>
                <a:ea typeface="UD デジタル 教科書体 NP-R" panose="02020400000000000000" pitchFamily="18" charset="-128"/>
              </a:rPr>
              <a:t>0.1</a:t>
            </a:r>
            <a:r>
              <a:rPr lang="ja-JP" altLang="en-US" sz="1600" dirty="0">
                <a:latin typeface="UD デジタル 教科書体 NP-R" panose="02020400000000000000" pitchFamily="18" charset="-128"/>
                <a:ea typeface="UD デジタル 教科書体 NP-R" panose="02020400000000000000" pitchFamily="18" charset="-128"/>
              </a:rPr>
              <a:t>以上、組成</a:t>
            </a:r>
            <a:r>
              <a:rPr lang="en-US" altLang="ja-JP" sz="1600" dirty="0">
                <a:latin typeface="UD デジタル 教科書体 NP-R" panose="02020400000000000000" pitchFamily="18" charset="-128"/>
                <a:ea typeface="UD デジタル 教科書体 NP-R" panose="02020400000000000000" pitchFamily="18" charset="-128"/>
              </a:rPr>
              <a:t>4</a:t>
            </a:r>
            <a:r>
              <a:rPr lang="ja-JP" altLang="en-US" sz="1600" dirty="0">
                <a:latin typeface="UD デジタル 教科書体 NP-R" panose="02020400000000000000" pitchFamily="18" charset="-128"/>
                <a:ea typeface="UD デジタル 教科書体 NP-R" panose="02020400000000000000" pitchFamily="18" charset="-128"/>
              </a:rPr>
              <a:t>は</a:t>
            </a:r>
            <a:r>
              <a:rPr lang="en-US" altLang="ja-JP" sz="1600" dirty="0">
                <a:latin typeface="UD デジタル 教科書体 NP-R" panose="02020400000000000000" pitchFamily="18" charset="-128"/>
                <a:ea typeface="UD デジタル 教科書体 NP-R" panose="02020400000000000000" pitchFamily="18" charset="-128"/>
              </a:rPr>
              <a:t>0.5</a:t>
            </a:r>
            <a:r>
              <a:rPr lang="ja-JP" altLang="en-US" sz="1600" dirty="0">
                <a:latin typeface="UD デジタル 教科書体 NP-R" panose="02020400000000000000" pitchFamily="18" charset="-128"/>
                <a:ea typeface="UD デジタル 教科書体 NP-R" panose="02020400000000000000" pitchFamily="18" charset="-128"/>
              </a:rPr>
              <a:t>以下</a:t>
            </a:r>
            <a:endParaRPr lang="en-US" altLang="ja-JP" sz="1600" dirty="0">
              <a:latin typeface="UD デジタル 教科書体 NP-R" panose="02020400000000000000" pitchFamily="18" charset="-128"/>
              <a:ea typeface="UD デジタル 教科書体 NP-R" panose="02020400000000000000" pitchFamily="18" charset="-128"/>
            </a:endParaRPr>
          </a:p>
        </p:txBody>
      </p:sp>
      <p:sp>
        <p:nvSpPr>
          <p:cNvPr id="6" name="正方形/長方形 5">
            <a:extLst>
              <a:ext uri="{FF2B5EF4-FFF2-40B4-BE49-F238E27FC236}">
                <a16:creationId xmlns:a16="http://schemas.microsoft.com/office/drawing/2014/main" id="{B786670F-7EA0-4CF4-AC43-C78F32B98890}"/>
              </a:ext>
            </a:extLst>
          </p:cNvPr>
          <p:cNvSpPr/>
          <p:nvPr/>
        </p:nvSpPr>
        <p:spPr>
          <a:xfrm>
            <a:off x="-440" y="3271968"/>
            <a:ext cx="1569660" cy="369332"/>
          </a:xfrm>
          <a:prstGeom prst="rect">
            <a:avLst/>
          </a:prstGeom>
        </p:spPr>
        <p:txBody>
          <a:bodyPr wrap="none">
            <a:spAutoFit/>
          </a:bodyPr>
          <a:lstStyle/>
          <a:p>
            <a:r>
              <a:rPr lang="ja-JP" altLang="en-US" dirty="0">
                <a:latin typeface="UD デジタル 教科書体 NP-R" panose="02020400000000000000" pitchFamily="18" charset="-128"/>
                <a:ea typeface="UD デジタル 教科書体 NP-R" panose="02020400000000000000" pitchFamily="18" charset="-128"/>
              </a:rPr>
              <a:t>制約条件の例</a:t>
            </a:r>
            <a:endParaRPr lang="en-US" altLang="ja-JP" dirty="0">
              <a:latin typeface="UD デジタル 教科書体 NP-R" panose="02020400000000000000" pitchFamily="18" charset="-128"/>
              <a:ea typeface="UD デジタル 教科書体 NP-R" panose="02020400000000000000" pitchFamily="18" charset="-128"/>
            </a:endParaRPr>
          </a:p>
        </p:txBody>
      </p:sp>
      <p:sp>
        <p:nvSpPr>
          <p:cNvPr id="7" name="正方形/長方形 6">
            <a:extLst>
              <a:ext uri="{FF2B5EF4-FFF2-40B4-BE49-F238E27FC236}">
                <a16:creationId xmlns:a16="http://schemas.microsoft.com/office/drawing/2014/main" id="{33757988-537B-4023-AA4E-6D88EC852671}"/>
              </a:ext>
            </a:extLst>
          </p:cNvPr>
          <p:cNvSpPr/>
          <p:nvPr/>
        </p:nvSpPr>
        <p:spPr>
          <a:xfrm>
            <a:off x="4831264" y="3206654"/>
            <a:ext cx="1107996" cy="369332"/>
          </a:xfrm>
          <a:prstGeom prst="rect">
            <a:avLst/>
          </a:prstGeom>
        </p:spPr>
        <p:txBody>
          <a:bodyPr wrap="none">
            <a:spAutoFit/>
          </a:bodyPr>
          <a:lstStyle/>
          <a:p>
            <a:r>
              <a:rPr lang="ja-JP" altLang="en-US" dirty="0">
                <a:latin typeface="UD デジタル 教科書体 NP-R" panose="02020400000000000000" pitchFamily="18" charset="-128"/>
                <a:ea typeface="UD デジタル 教科書体 NP-R" panose="02020400000000000000" pitchFamily="18" charset="-128"/>
              </a:rPr>
              <a:t>コード例</a:t>
            </a:r>
            <a:endParaRPr lang="en-US" altLang="ja-JP" dirty="0">
              <a:latin typeface="UD デジタル 教科書体 NP-R" panose="02020400000000000000" pitchFamily="18" charset="-128"/>
              <a:ea typeface="UD デジタル 教科書体 NP-R" panose="02020400000000000000" pitchFamily="18" charset="-128"/>
            </a:endParaRPr>
          </a:p>
        </p:txBody>
      </p:sp>
      <p:sp>
        <p:nvSpPr>
          <p:cNvPr id="8" name="正方形/長方形 7">
            <a:extLst>
              <a:ext uri="{FF2B5EF4-FFF2-40B4-BE49-F238E27FC236}">
                <a16:creationId xmlns:a16="http://schemas.microsoft.com/office/drawing/2014/main" id="{AE212150-6D78-4730-A919-527461C609B6}"/>
              </a:ext>
            </a:extLst>
          </p:cNvPr>
          <p:cNvSpPr/>
          <p:nvPr/>
        </p:nvSpPr>
        <p:spPr>
          <a:xfrm>
            <a:off x="4929672" y="3678753"/>
            <a:ext cx="7137528" cy="1615827"/>
          </a:xfrm>
          <a:prstGeom prst="rect">
            <a:avLst/>
          </a:prstGeom>
          <a:solidFill>
            <a:schemeClr val="tx1"/>
          </a:solidFill>
        </p:spPr>
        <p:txBody>
          <a:bodyPr wrap="square">
            <a:spAutoFit/>
          </a:bodyPr>
          <a:lstStyle/>
          <a:p>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rules</a:t>
            </a:r>
            <a:r>
              <a:rPr lang="en-US" altLang="ja-JP" sz="1100" dirty="0">
                <a:solidFill>
                  <a:srgbClr val="D4D4D4"/>
                </a:solidFill>
                <a:latin typeface="Consolas" panose="020B0609020204030204" pitchFamily="49" charset="0"/>
              </a:rPr>
              <a:t> = [           </a:t>
            </a:r>
            <a:endParaRPr lang="ja-JP" altLang="en-US" sz="1100" dirty="0">
              <a:solidFill>
                <a:srgbClr val="D4D4D4"/>
              </a:solidFill>
              <a:latin typeface="Consolas" panose="020B0609020204030204" pitchFamily="49" charset="0"/>
            </a:endParaRPr>
          </a:p>
          <a:p>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a:t>
            </a:r>
            <a:r>
              <a:rPr lang="en-US" altLang="ja-JP" sz="1100" dirty="0">
                <a:solidFill>
                  <a:srgbClr val="CE9178"/>
                </a:solidFill>
                <a:latin typeface="Consolas" panose="020B0609020204030204" pitchFamily="49" charset="0"/>
              </a:rPr>
              <a:t>"do"</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DCDCAA"/>
                </a:solidFill>
                <a:latin typeface="Consolas" panose="020B0609020204030204" pitchFamily="49" charset="0"/>
              </a:rPr>
              <a:t>set_random</a:t>
            </a:r>
            <a:r>
              <a:rPr lang="en-US" altLang="ja-JP" sz="1100" dirty="0">
                <a:solidFill>
                  <a:srgbClr val="D4D4D4"/>
                </a:solidFill>
                <a:latin typeface="Consolas" panose="020B0609020204030204" pitchFamily="49" charset="0"/>
              </a:rPr>
              <a:t>(</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各組成をランダムに設定する</a:t>
            </a:r>
            <a:endParaRPr lang="en-US" altLang="ja-JP" sz="1100" dirty="0">
              <a:solidFill>
                <a:srgbClr val="D4D4D4"/>
              </a:solidFill>
              <a:latin typeface="Consolas" panose="020B0609020204030204" pitchFamily="49" charset="0"/>
            </a:endParaRPr>
          </a:p>
          <a:p>
            <a:r>
              <a:rPr lang="en-US" altLang="ja-JP" sz="1100" dirty="0">
                <a:solidFill>
                  <a:srgbClr val="D4D4D4"/>
                </a:solidFill>
                <a:latin typeface="Consolas" panose="020B0609020204030204" pitchFamily="49" charset="0"/>
              </a:rPr>
              <a:t>            {</a:t>
            </a:r>
            <a:r>
              <a:rPr lang="en-US" altLang="ja-JP" sz="1100" dirty="0">
                <a:solidFill>
                  <a:srgbClr val="CE9178"/>
                </a:solidFill>
                <a:latin typeface="Consolas" panose="020B0609020204030204" pitchFamily="49" charset="0"/>
              </a:rPr>
              <a:t>"do"</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DCDCAA"/>
                </a:solidFill>
                <a:latin typeface="Consolas" panose="020B0609020204030204" pitchFamily="49" charset="0"/>
              </a:rPr>
              <a:t>sum</a:t>
            </a:r>
            <a:r>
              <a:rPr lang="en-US" altLang="ja-JP" sz="1100" dirty="0">
                <a:solidFill>
                  <a:srgbClr val="D4D4D4"/>
                </a:solidFill>
                <a:latin typeface="Consolas" panose="020B0609020204030204" pitchFamily="49" charset="0"/>
              </a:rPr>
              <a:t>(</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組成和を</a:t>
            </a:r>
            <a:r>
              <a:rPr lang="en-US" altLang="ja-JP" sz="1100" dirty="0">
                <a:solidFill>
                  <a:srgbClr val="6A9955"/>
                </a:solidFill>
                <a:latin typeface="Consolas" panose="020B0609020204030204" pitchFamily="49" charset="0"/>
              </a:rPr>
              <a:t>1</a:t>
            </a:r>
            <a:r>
              <a:rPr lang="ja-JP" altLang="en-US" sz="1100" dirty="0">
                <a:solidFill>
                  <a:srgbClr val="6A9955"/>
                </a:solidFill>
                <a:latin typeface="Consolas" panose="020B0609020204030204" pitchFamily="49" charset="0"/>
              </a:rPr>
              <a:t>とする</a:t>
            </a:r>
            <a:r>
              <a:rPr lang="en-US" altLang="ja-JP" sz="1100" dirty="0">
                <a:solidFill>
                  <a:srgbClr val="D4D4D4"/>
                </a:solidFill>
                <a:latin typeface="Consolas" panose="020B0609020204030204" pitchFamily="49" charset="0"/>
              </a:rPr>
              <a:t>           </a:t>
            </a:r>
            <a:endParaRPr lang="ja-JP" altLang="en-US" sz="1100" dirty="0">
              <a:solidFill>
                <a:srgbClr val="D4D4D4"/>
              </a:solidFill>
              <a:latin typeface="Consolas" panose="020B0609020204030204" pitchFamily="49" charset="0"/>
            </a:endParaRPr>
          </a:p>
          <a:p>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a:t>
            </a:r>
            <a:r>
              <a:rPr lang="en-US" altLang="ja-JP" sz="1100" dirty="0">
                <a:solidFill>
                  <a:srgbClr val="CE9178"/>
                </a:solidFill>
                <a:latin typeface="Consolas" panose="020B0609020204030204" pitchFamily="49" charset="0"/>
              </a:rPr>
              <a:t>"do"</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DCDCAA"/>
                </a:solidFill>
                <a:latin typeface="Consolas" panose="020B0609020204030204" pitchFamily="49" charset="0"/>
              </a:rPr>
              <a:t>set_ratio_range</a:t>
            </a:r>
            <a:r>
              <a:rPr lang="en-US" altLang="ja-JP" sz="1100" dirty="0">
                <a:solidFill>
                  <a:srgbClr val="D4D4D4"/>
                </a:solidFill>
                <a:latin typeface="Consolas" panose="020B0609020204030204" pitchFamily="49" charset="0"/>
              </a:rPr>
              <a:t>(</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a:solidFill>
                  <a:srgbClr val="B5CEA8"/>
                </a:solidFill>
                <a:latin typeface="Consolas" panose="020B0609020204030204" pitchFamily="49" charset="0"/>
              </a:rPr>
              <a:t>1</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minimum_ratio</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0.7</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maximum_ratio</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0.9</a:t>
            </a:r>
            <a:r>
              <a:rPr lang="en-US" altLang="ja-JP" sz="1100" dirty="0">
                <a:solidFill>
                  <a:srgbClr val="D4D4D4"/>
                </a:solidFill>
                <a:latin typeface="Consolas" panose="020B0609020204030204" pitchFamily="49" charset="0"/>
              </a:rPr>
              <a:t>)}, </a:t>
            </a:r>
          </a:p>
          <a:p>
            <a:r>
              <a:rPr lang="en-US" altLang="ja-JP"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1</a:t>
            </a:r>
            <a:r>
              <a:rPr lang="ja-JP" altLang="en-US" sz="1100" dirty="0">
                <a:solidFill>
                  <a:srgbClr val="6A9955"/>
                </a:solidFill>
                <a:latin typeface="Consolas" panose="020B0609020204030204" pitchFamily="49" charset="0"/>
              </a:rPr>
              <a:t>の範囲を設定</a:t>
            </a:r>
            <a:endParaRPr lang="en-US" altLang="ja-JP" sz="1100" dirty="0">
              <a:solidFill>
                <a:srgbClr val="D4D4D4"/>
              </a:solidFill>
              <a:latin typeface="Consolas" panose="020B0609020204030204" pitchFamily="49" charset="0"/>
            </a:endParaRPr>
          </a:p>
          <a:p>
            <a:r>
              <a:rPr lang="en-US" altLang="ja-JP" sz="1100" dirty="0">
                <a:solidFill>
                  <a:srgbClr val="D4D4D4"/>
                </a:solidFill>
                <a:latin typeface="Consolas" panose="020B0609020204030204" pitchFamily="49" charset="0"/>
              </a:rPr>
              <a:t>            {</a:t>
            </a:r>
            <a:r>
              <a:rPr lang="en-US" altLang="ja-JP" sz="1100" dirty="0">
                <a:solidFill>
                  <a:srgbClr val="CE9178"/>
                </a:solidFill>
                <a:latin typeface="Consolas" panose="020B0609020204030204" pitchFamily="49" charset="0"/>
              </a:rPr>
              <a:t>"constraints"</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3</a:t>
            </a:r>
            <a:r>
              <a:rPr lang="en-US" altLang="ja-JP" sz="1100" dirty="0">
                <a:solidFill>
                  <a:srgbClr val="D4D4D4"/>
                </a:solidFill>
                <a:latin typeface="Consolas" panose="020B0609020204030204" pitchFamily="49" charset="0"/>
              </a:rPr>
              <a:t>]&gt;=</a:t>
            </a:r>
            <a:r>
              <a:rPr lang="en-US" altLang="ja-JP" sz="1100" dirty="0">
                <a:solidFill>
                  <a:srgbClr val="B5CEA8"/>
                </a:solidFill>
                <a:latin typeface="Consolas" panose="020B0609020204030204" pitchFamily="49" charset="0"/>
              </a:rPr>
              <a:t>0.1</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and</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4</a:t>
            </a:r>
            <a:r>
              <a:rPr lang="en-US" altLang="ja-JP" sz="1100" dirty="0">
                <a:solidFill>
                  <a:srgbClr val="D4D4D4"/>
                </a:solidFill>
                <a:latin typeface="Consolas" panose="020B0609020204030204" pitchFamily="49" charset="0"/>
              </a:rPr>
              <a:t>]&lt;=</a:t>
            </a:r>
            <a:r>
              <a:rPr lang="en-US" altLang="ja-JP" sz="1100" dirty="0">
                <a:solidFill>
                  <a:srgbClr val="B5CEA8"/>
                </a:solidFill>
                <a:latin typeface="Consolas" panose="020B0609020204030204" pitchFamily="49" charset="0"/>
              </a:rPr>
              <a:t>0.5</a:t>
            </a:r>
            <a:r>
              <a:rPr lang="en-US" altLang="ja-JP" sz="1100" dirty="0">
                <a:solidFill>
                  <a:srgbClr val="D4D4D4"/>
                </a:solidFill>
                <a:latin typeface="Consolas" panose="020B0609020204030204" pitchFamily="49" charset="0"/>
              </a:rPr>
              <a:t>},</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3,</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4</a:t>
            </a:r>
            <a:r>
              <a:rPr lang="ja-JP" altLang="en-US" sz="1100" dirty="0">
                <a:solidFill>
                  <a:srgbClr val="6A9955"/>
                </a:solidFill>
                <a:latin typeface="Consolas" panose="020B0609020204030204" pitchFamily="49" charset="0"/>
              </a:rPr>
              <a:t>の制約条件</a:t>
            </a:r>
            <a:endParaRPr lang="en-US" altLang="ja-JP" sz="1100" dirty="0">
              <a:solidFill>
                <a:srgbClr val="D4D4D4"/>
              </a:solidFill>
              <a:latin typeface="Consolas" panose="020B0609020204030204" pitchFamily="49" charset="0"/>
            </a:endParaRPr>
          </a:p>
          <a:p>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a:t>
            </a:r>
            <a:r>
              <a:rPr lang="en-US" altLang="ja-JP" sz="1100" dirty="0">
                <a:solidFill>
                  <a:srgbClr val="CE9178"/>
                </a:solidFill>
                <a:latin typeface="Consolas" panose="020B0609020204030204" pitchFamily="49" charset="0"/>
              </a:rPr>
              <a:t>"constraints"</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3</a:t>
            </a:r>
            <a:r>
              <a:rPr lang="en-US" altLang="ja-JP" sz="1100" dirty="0">
                <a:solidFill>
                  <a:srgbClr val="D4D4D4"/>
                </a:solidFill>
                <a:latin typeface="Consolas" panose="020B0609020204030204" pitchFamily="49" charset="0"/>
              </a:rPr>
              <a:t>] +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2</a:t>
            </a:r>
            <a:r>
              <a:rPr lang="en-US" altLang="ja-JP" sz="1100" dirty="0">
                <a:solidFill>
                  <a:srgbClr val="D4D4D4"/>
                </a:solidFill>
                <a:latin typeface="Consolas" panose="020B0609020204030204" pitchFamily="49" charset="0"/>
              </a:rPr>
              <a:t>])&lt;</a:t>
            </a:r>
            <a:r>
              <a:rPr lang="en-US" altLang="ja-JP" sz="1100" dirty="0">
                <a:solidFill>
                  <a:srgbClr val="B5CEA8"/>
                </a:solidFill>
                <a:latin typeface="Consolas" panose="020B0609020204030204" pitchFamily="49" charset="0"/>
              </a:rPr>
              <a:t>0.9</a:t>
            </a:r>
            <a:r>
              <a:rPr lang="en-US" altLang="ja-JP" sz="1100" dirty="0">
                <a:solidFill>
                  <a:srgbClr val="D4D4D4"/>
                </a:solidFill>
                <a:latin typeface="Consolas" panose="020B0609020204030204" pitchFamily="49" charset="0"/>
              </a:rPr>
              <a:t>},</a:t>
            </a:r>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3</a:t>
            </a:r>
            <a:r>
              <a:rPr lang="ja-JP" altLang="en-US" sz="1100" dirty="0">
                <a:solidFill>
                  <a:srgbClr val="6A9955"/>
                </a:solidFill>
                <a:latin typeface="Consolas" panose="020B0609020204030204" pitchFamily="49" charset="0"/>
              </a:rPr>
              <a:t>と組成</a:t>
            </a:r>
            <a:r>
              <a:rPr lang="en-US" altLang="ja-JP" sz="1100" dirty="0">
                <a:solidFill>
                  <a:srgbClr val="6A9955"/>
                </a:solidFill>
                <a:latin typeface="Consolas" panose="020B0609020204030204" pitchFamily="49" charset="0"/>
              </a:rPr>
              <a:t>2</a:t>
            </a:r>
            <a:r>
              <a:rPr lang="ja-JP" altLang="en-US" sz="1100" dirty="0">
                <a:solidFill>
                  <a:srgbClr val="6A9955"/>
                </a:solidFill>
                <a:latin typeface="Consolas" panose="020B0609020204030204" pitchFamily="49" charset="0"/>
              </a:rPr>
              <a:t>の和の制約条件</a:t>
            </a:r>
            <a:endParaRPr lang="en-US" altLang="ja-JP" sz="1100" dirty="0">
              <a:solidFill>
                <a:srgbClr val="D4D4D4"/>
              </a:solidFill>
              <a:latin typeface="Consolas" panose="020B0609020204030204" pitchFamily="49" charset="0"/>
            </a:endParaRPr>
          </a:p>
          <a:p>
            <a:r>
              <a:rPr lang="en-US" altLang="ja-JP" sz="1100" dirty="0">
                <a:solidFill>
                  <a:srgbClr val="D4D4D4"/>
                </a:solidFill>
                <a:latin typeface="Consolas" panose="020B0609020204030204" pitchFamily="49" charset="0"/>
              </a:rPr>
              <a:t>            ]</a:t>
            </a:r>
          </a:p>
          <a:p>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random_samples</a:t>
            </a:r>
            <a:r>
              <a:rPr lang="en-US" altLang="ja-JP" sz="1100" dirty="0">
                <a:solidFill>
                  <a:srgbClr val="D4D4D4"/>
                </a:solidFill>
                <a:latin typeface="Consolas" panose="020B0609020204030204" pitchFamily="49" charset="0"/>
              </a:rPr>
              <a:t> = </a:t>
            </a:r>
            <a:r>
              <a:rPr lang="en-US" altLang="ja-JP" sz="1100" dirty="0" err="1">
                <a:solidFill>
                  <a:srgbClr val="DCDCAA"/>
                </a:solidFill>
                <a:latin typeface="Consolas" panose="020B0609020204030204" pitchFamily="49" charset="0"/>
              </a:rPr>
              <a:t>make_samples_byrandom</a:t>
            </a:r>
            <a:r>
              <a:rPr lang="en-US" altLang="ja-JP" sz="1100" dirty="0">
                <a:solidFill>
                  <a:srgbClr val="D4D4D4"/>
                </a:solidFill>
                <a:latin typeface="Consolas" panose="020B0609020204030204" pitchFamily="49" charset="0"/>
              </a:rPr>
              <a:t>(</a:t>
            </a:r>
            <a:r>
              <a:rPr lang="en-US" altLang="ja-JP" sz="1100" dirty="0">
                <a:solidFill>
                  <a:srgbClr val="9CDCFE"/>
                </a:solidFill>
                <a:latin typeface="Consolas" panose="020B0609020204030204" pitchFamily="49" charset="0"/>
              </a:rPr>
              <a:t>sample</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n_samples</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5000</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rules</a:t>
            </a:r>
            <a:r>
              <a:rPr lang="en-US" altLang="ja-JP" sz="1100" dirty="0">
                <a:solidFill>
                  <a:srgbClr val="D4D4D4"/>
                </a:solidFill>
                <a:latin typeface="Consolas" panose="020B0609020204030204" pitchFamily="49" charset="0"/>
              </a:rPr>
              <a:t>=</a:t>
            </a:r>
            <a:r>
              <a:rPr lang="en-US" altLang="ja-JP" sz="1100" dirty="0">
                <a:solidFill>
                  <a:srgbClr val="9CDCFE"/>
                </a:solidFill>
                <a:latin typeface="Consolas" panose="020B0609020204030204" pitchFamily="49" charset="0"/>
              </a:rPr>
              <a:t>rules</a:t>
            </a:r>
            <a:r>
              <a:rPr lang="en-US" altLang="ja-JP" sz="1100" dirty="0">
                <a:solidFill>
                  <a:srgbClr val="D4D4D4"/>
                </a:solidFill>
                <a:latin typeface="Consolas" panose="020B0609020204030204" pitchFamily="49" charset="0"/>
              </a:rPr>
              <a:t>)</a:t>
            </a:r>
            <a:endParaRPr lang="en-US" altLang="ja-JP" sz="1100" b="0" dirty="0">
              <a:solidFill>
                <a:srgbClr val="D4D4D4"/>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37138AE3-DA14-4038-AAA0-9B67E9D556ED}"/>
              </a:ext>
            </a:extLst>
          </p:cNvPr>
          <p:cNvSpPr txBox="1"/>
          <p:nvPr/>
        </p:nvSpPr>
        <p:spPr>
          <a:xfrm>
            <a:off x="4929672" y="5397347"/>
            <a:ext cx="6649577" cy="1415772"/>
          </a:xfrm>
          <a:prstGeom prst="rect">
            <a:avLst/>
          </a:prstGeom>
          <a:no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サンプリングに対する</a:t>
            </a:r>
            <a:endParaRPr kumimoji="1" lang="en-US" altLang="ja-JP" dirty="0">
              <a:latin typeface="UD デジタル 教科書体 NP-R" panose="02020400000000000000" pitchFamily="18" charset="-128"/>
              <a:ea typeface="UD デジタル 教科書体 NP-R" panose="02020400000000000000" pitchFamily="18" charset="-128"/>
            </a:endParaRPr>
          </a:p>
          <a:p>
            <a:r>
              <a:rPr kumimoji="1" lang="ja-JP" altLang="en-US" dirty="0">
                <a:latin typeface="UD デジタル 教科書体 NP-R" panose="02020400000000000000" pitchFamily="18" charset="-128"/>
                <a:ea typeface="UD デジタル 教科書体 NP-R" panose="02020400000000000000" pitchFamily="18" charset="-128"/>
              </a:rPr>
              <a:t>生成条件（</a:t>
            </a:r>
            <a:r>
              <a:rPr kumimoji="1" lang="en-US" altLang="ja-JP" dirty="0">
                <a:latin typeface="UD デジタル 教科書体 NP-R" panose="02020400000000000000" pitchFamily="18" charset="-128"/>
                <a:ea typeface="UD デジタル 教科書体 NP-R" panose="02020400000000000000" pitchFamily="18" charset="-128"/>
              </a:rPr>
              <a:t>do</a:t>
            </a:r>
            <a:r>
              <a:rPr kumimoji="1" lang="ja-JP" altLang="en-US" dirty="0">
                <a:latin typeface="UD デジタル 教科書体 NP-R" panose="02020400000000000000" pitchFamily="18" charset="-128"/>
                <a:ea typeface="UD デジタル 教科書体 NP-R" panose="02020400000000000000" pitchFamily="18" charset="-128"/>
              </a:rPr>
              <a:t>）</a:t>
            </a:r>
            <a:r>
              <a:rPr lang="ja-JP" altLang="en-US" dirty="0">
                <a:latin typeface="UD デジタル 教科書体 NP-R" panose="02020400000000000000" pitchFamily="18" charset="-128"/>
                <a:ea typeface="UD デジタル 教科書体 NP-R" panose="02020400000000000000" pitchFamily="18" charset="-128"/>
              </a:rPr>
              <a:t>と制約条件</a:t>
            </a:r>
            <a:r>
              <a:rPr lang="en-US" altLang="ja-JP" dirty="0">
                <a:latin typeface="UD デジタル 教科書体 NP-R" panose="02020400000000000000" pitchFamily="18" charset="-128"/>
                <a:ea typeface="UD デジタル 教科書体 NP-R" panose="02020400000000000000" pitchFamily="18" charset="-128"/>
              </a:rPr>
              <a:t>(constraints)</a:t>
            </a:r>
            <a:r>
              <a:rPr lang="ja-JP" altLang="en-US" dirty="0">
                <a:latin typeface="UD デジタル 教科書体 NP-R" panose="02020400000000000000" pitchFamily="18" charset="-128"/>
                <a:ea typeface="UD デジタル 教科書体 NP-R" panose="02020400000000000000" pitchFamily="18" charset="-128"/>
              </a:rPr>
              <a:t>の</a:t>
            </a:r>
            <a:r>
              <a:rPr lang="en-US" altLang="ja-JP" dirty="0">
                <a:latin typeface="UD デジタル 教科書体 NP-R" panose="02020400000000000000" pitchFamily="18" charset="-128"/>
                <a:ea typeface="UD デジタル 教科書体 NP-R" panose="02020400000000000000" pitchFamily="18" charset="-128"/>
              </a:rPr>
              <a:t>rules</a:t>
            </a:r>
            <a:r>
              <a:rPr lang="ja-JP" altLang="en-US" dirty="0">
                <a:latin typeface="UD デジタル 教科書体 NP-R" panose="02020400000000000000" pitchFamily="18" charset="-128"/>
                <a:ea typeface="UD デジタル 教科書体 NP-R" panose="02020400000000000000" pitchFamily="18" charset="-128"/>
              </a:rPr>
              <a:t>を引数にとる</a:t>
            </a:r>
            <a:endParaRPr lang="en-US" altLang="ja-JP" dirty="0">
              <a:latin typeface="UD デジタル 教科書体 NP-R" panose="02020400000000000000" pitchFamily="18" charset="-128"/>
              <a:ea typeface="UD デジタル 教科書体 NP-R" panose="02020400000000000000" pitchFamily="18" charset="-128"/>
            </a:endParaRPr>
          </a:p>
          <a:p>
            <a:r>
              <a:rPr lang="en-US" altLang="ja-JP" dirty="0" err="1">
                <a:latin typeface="UD デジタル 教科書体 NP-R" panose="02020400000000000000" pitchFamily="18" charset="-128"/>
                <a:ea typeface="UD デジタル 教科書体 NP-R" panose="02020400000000000000" pitchFamily="18" charset="-128"/>
              </a:rPr>
              <a:t>make_samples_byrandom</a:t>
            </a:r>
            <a:r>
              <a:rPr lang="ja-JP" altLang="en-US" dirty="0">
                <a:latin typeface="UD デジタル 教科書体 NP-R" panose="02020400000000000000" pitchFamily="18" charset="-128"/>
                <a:ea typeface="UD デジタル 教科書体 NP-R" panose="02020400000000000000" pitchFamily="18" charset="-128"/>
              </a:rPr>
              <a:t>関数を用いる</a:t>
            </a:r>
            <a:endParaRPr lang="en-US" altLang="ja-JP" dirty="0">
              <a:latin typeface="UD デジタル 教科書体 NP-R" panose="02020400000000000000" pitchFamily="18" charset="-128"/>
              <a:ea typeface="UD デジタル 教科書体 NP-R" panose="02020400000000000000" pitchFamily="18" charset="-128"/>
            </a:endParaRPr>
          </a:p>
          <a:p>
            <a:endParaRPr lang="en-US" altLang="ja-JP" dirty="0">
              <a:latin typeface="UD デジタル 教科書体 NP-R" panose="02020400000000000000" pitchFamily="18" charset="-128"/>
              <a:ea typeface="UD デジタル 教科書体 NP-R" panose="02020400000000000000" pitchFamily="18" charset="-128"/>
            </a:endParaRPr>
          </a:p>
          <a:p>
            <a:r>
              <a:rPr lang="ja-JP" altLang="en-US" sz="1400" dirty="0">
                <a:latin typeface="UD デジタル 教科書体 NP-R" panose="02020400000000000000" pitchFamily="18" charset="-128"/>
                <a:ea typeface="UD デジタル 教科書体 NP-R" panose="02020400000000000000" pitchFamily="18" charset="-128"/>
              </a:rPr>
              <a:t>＊制約条件をリストで定義することで、コーディングの柔軟性を高めた</a:t>
            </a:r>
            <a:endParaRPr lang="en-US" altLang="ja-JP" sz="1400" dirty="0">
              <a:latin typeface="UD デジタル 教科書体 NP-R" panose="02020400000000000000" pitchFamily="18" charset="-128"/>
              <a:ea typeface="UD デジタル 教科書体 NP-R" panose="02020400000000000000" pitchFamily="18" charset="-128"/>
            </a:endParaRPr>
          </a:p>
        </p:txBody>
      </p:sp>
      <p:sp>
        <p:nvSpPr>
          <p:cNvPr id="13" name="四角形: 角を丸くする 12">
            <a:extLst>
              <a:ext uri="{FF2B5EF4-FFF2-40B4-BE49-F238E27FC236}">
                <a16:creationId xmlns:a16="http://schemas.microsoft.com/office/drawing/2014/main" id="{7389A7CC-92BB-482F-B55C-0BDB9DCC90E8}"/>
              </a:ext>
            </a:extLst>
          </p:cNvPr>
          <p:cNvSpPr/>
          <p:nvPr/>
        </p:nvSpPr>
        <p:spPr>
          <a:xfrm>
            <a:off x="249554" y="1110352"/>
            <a:ext cx="9407629" cy="190031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60E0816-519B-47D7-9B23-F3B224C5AFB4}"/>
              </a:ext>
            </a:extLst>
          </p:cNvPr>
          <p:cNvSpPr txBox="1"/>
          <p:nvPr/>
        </p:nvSpPr>
        <p:spPr>
          <a:xfrm>
            <a:off x="418204" y="1000322"/>
            <a:ext cx="4108817" cy="369332"/>
          </a:xfrm>
          <a:prstGeom prst="rect">
            <a:avLst/>
          </a:prstGeom>
          <a:solidFill>
            <a:schemeClr val="accent6">
              <a:lumMod val="20000"/>
              <a:lumOff val="80000"/>
            </a:schemeClr>
          </a:solidFill>
        </p:spPr>
        <p:txBody>
          <a:bodyPr wrap="none" rtlCol="0">
            <a:spAutoFit/>
          </a:bodyPr>
          <a:lstStyle/>
          <a:p>
            <a:pPr algn="ctr"/>
            <a:r>
              <a:rPr kumimoji="1" lang="ja-JP" altLang="en-US" dirty="0">
                <a:latin typeface="UD デジタル 教科書体 NP-R" panose="02020400000000000000" pitchFamily="18" charset="-128"/>
                <a:ea typeface="UD デジタル 教科書体 NP-R" panose="02020400000000000000" pitchFamily="18" charset="-128"/>
              </a:rPr>
              <a:t>ランダムサンプリングについての課題</a:t>
            </a:r>
          </a:p>
        </p:txBody>
      </p:sp>
    </p:spTree>
    <p:extLst>
      <p:ext uri="{BB962C8B-B14F-4D97-AF65-F5344CB8AC3E}">
        <p14:creationId xmlns:p14="http://schemas.microsoft.com/office/powerpoint/2010/main" val="275075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4106A9-D159-46DA-BC30-A43323A27248}"/>
              </a:ext>
            </a:extLst>
          </p:cNvPr>
          <p:cNvSpPr>
            <a:spLocks noGrp="1"/>
          </p:cNvSpPr>
          <p:nvPr>
            <p:ph type="title"/>
          </p:nvPr>
        </p:nvSpPr>
        <p:spPr/>
        <p:txBody>
          <a:bodyPr/>
          <a:lstStyle/>
          <a:p>
            <a:r>
              <a:rPr kumimoji="1" lang="ja-JP" altLang="en-US" dirty="0"/>
              <a:t>ディリクレ分布を用いたサンプリング</a:t>
            </a:r>
          </a:p>
        </p:txBody>
      </p:sp>
      <p:sp>
        <p:nvSpPr>
          <p:cNvPr id="3" name="正方形/長方形 2">
            <a:extLst>
              <a:ext uri="{FF2B5EF4-FFF2-40B4-BE49-F238E27FC236}">
                <a16:creationId xmlns:a16="http://schemas.microsoft.com/office/drawing/2014/main" id="{C0B7730C-645D-4ACA-BDFF-A87737C8A697}"/>
              </a:ext>
            </a:extLst>
          </p:cNvPr>
          <p:cNvSpPr/>
          <p:nvPr/>
        </p:nvSpPr>
        <p:spPr>
          <a:xfrm>
            <a:off x="828221" y="1461044"/>
            <a:ext cx="10649405" cy="2862322"/>
          </a:xfrm>
          <a:prstGeom prst="rect">
            <a:avLst/>
          </a:prstGeom>
          <a:solidFill>
            <a:schemeClr val="tx1"/>
          </a:solidFill>
        </p:spPr>
        <p:txBody>
          <a:bodyPr wrap="square">
            <a:spAutoFit/>
          </a:bodyPr>
          <a:lstStyle/>
          <a:p>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alpha</a:t>
            </a:r>
            <a:r>
              <a:rPr lang="en-US" altLang="ja-JP" dirty="0">
                <a:solidFill>
                  <a:srgbClr val="D4D4D4"/>
                </a:solidFill>
                <a:latin typeface="Consolas" panose="020B0609020204030204" pitchFamily="49" charset="0"/>
              </a:rPr>
              <a:t> = [</a:t>
            </a:r>
            <a:r>
              <a:rPr lang="en-US" altLang="ja-JP" dirty="0">
                <a:solidFill>
                  <a:srgbClr val="B5CEA8"/>
                </a:solidFill>
                <a:latin typeface="Consolas" panose="020B0609020204030204" pitchFamily="49" charset="0"/>
              </a:rPr>
              <a:t>5</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5</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10</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20</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60</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rules</a:t>
            </a:r>
            <a:r>
              <a:rPr lang="en-US" altLang="ja-JP" dirty="0">
                <a:solidFill>
                  <a:srgbClr val="D4D4D4"/>
                </a:solidFill>
                <a:latin typeface="Consolas" panose="020B0609020204030204" pitchFamily="49" charset="0"/>
              </a:rPr>
              <a:t> = [</a:t>
            </a:r>
          </a:p>
          <a:p>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a:t>
            </a:r>
            <a:r>
              <a:rPr lang="ja-JP" altLang="en-US" dirty="0">
                <a:solidFill>
                  <a:srgbClr val="6A9955"/>
                </a:solidFill>
                <a:latin typeface="Consolas" panose="020B0609020204030204" pitchFamily="49" charset="0"/>
              </a:rPr>
              <a:t>各組成をディリクレ分布に基づきランダムにサンプリング</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"do"</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lambda</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set_random_dirichlet</a:t>
            </a:r>
            <a:r>
              <a:rPr lang="en-US" altLang="ja-JP" dirty="0">
                <a:solidFill>
                  <a:srgbClr val="D4D4D4"/>
                </a:solidFill>
                <a:latin typeface="Consolas" panose="020B0609020204030204" pitchFamily="49" charset="0"/>
              </a:rPr>
              <a:t>(</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alpha,</a:t>
            </a:r>
            <a:r>
              <a:rPr lang="ja-JP" altLang="en-US" dirty="0">
                <a:solidFill>
                  <a:srgbClr val="9CDCFE"/>
                </a:solidFill>
                <a:latin typeface="Consolas" panose="020B0609020204030204" pitchFamily="49" charset="0"/>
              </a:rPr>
              <a:t>　</a:t>
            </a:r>
            <a:r>
              <a:rPr lang="en-US" altLang="ja-JP" dirty="0">
                <a:solidFill>
                  <a:srgbClr val="9CDCFE"/>
                </a:solidFill>
                <a:latin typeface="Consolas" panose="020B0609020204030204" pitchFamily="49" charset="0"/>
              </a:rPr>
              <a:t>magnification=</a:t>
            </a:r>
            <a:r>
              <a:rPr lang="en-US" altLang="ja-JP" dirty="0">
                <a:solidFill>
                  <a:srgbClr val="B5CEA8"/>
                </a:solidFill>
                <a:latin typeface="Consolas" panose="020B0609020204030204" pitchFamily="49" charset="0"/>
              </a:rPr>
              <a:t>10</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random_sample</a:t>
            </a:r>
            <a:r>
              <a:rPr lang="en-US" altLang="ja-JP" dirty="0">
                <a:solidFill>
                  <a:srgbClr val="D4D4D4"/>
                </a:solidFill>
                <a:latin typeface="Consolas" panose="020B0609020204030204" pitchFamily="49" charset="0"/>
              </a:rPr>
              <a:t> = </a:t>
            </a:r>
            <a:r>
              <a:rPr lang="en-US" altLang="ja-JP" dirty="0" err="1">
                <a:solidFill>
                  <a:srgbClr val="DCDCAA"/>
                </a:solidFill>
                <a:latin typeface="Consolas" panose="020B0609020204030204" pitchFamily="49" charset="0"/>
              </a:rPr>
              <a:t>make_sample_byrandoms</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n_samples</a:t>
            </a:r>
            <a:r>
              <a:rPr lang="en-US" altLang="ja-JP" dirty="0">
                <a:solidFill>
                  <a:srgbClr val="D4D4D4"/>
                </a:solidFill>
                <a:latin typeface="Consolas" panose="020B0609020204030204" pitchFamily="49" charset="0"/>
              </a:rPr>
              <a:t>=4, </a:t>
            </a:r>
            <a:r>
              <a:rPr lang="en-US" altLang="ja-JP" dirty="0">
                <a:solidFill>
                  <a:srgbClr val="9CDCFE"/>
                </a:solidFill>
                <a:latin typeface="Consolas" panose="020B0609020204030204" pitchFamily="49" charset="0"/>
              </a:rPr>
              <a:t>rules</a:t>
            </a:r>
            <a:r>
              <a:rPr lang="en-US" altLang="ja-JP" dirty="0">
                <a:solidFill>
                  <a:srgbClr val="D4D4D4"/>
                </a:solidFill>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dirty="0">
                <a:solidFill>
                  <a:srgbClr val="D4D4D4"/>
                </a:solidFill>
                <a:latin typeface="Consolas" panose="020B0609020204030204" pitchFamily="49" charset="0"/>
              </a:rPr>
              <a:t>&gt;&gt;&gt; [[0.00244155 0.02478083 0.20931537 0.10939309 0.65406916]]</a:t>
            </a:r>
          </a:p>
          <a:p>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&gt;&gt;&gt; [[0.18470032, 0.01264131, 0.05350764, 0.26479672, 0.48435402]]</a:t>
            </a:r>
          </a:p>
          <a:p>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&gt;&gt;&gt; [[0.00230215, 0.04511258, 0.01132647, 0.32523125, 0.61602755]]</a:t>
            </a:r>
          </a:p>
          <a:p>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&gt;&gt;&gt; [[0.02423325, 0.02145081, 0.18650734, 0.0611101 , 0.7066985 ]]</a:t>
            </a:r>
            <a:endParaRPr lang="en-US" altLang="ja-JP" b="0" dirty="0">
              <a:solidFill>
                <a:srgbClr val="D4D4D4"/>
              </a:solidFill>
              <a:effectLst/>
              <a:latin typeface="Consolas" panose="020B0609020204030204" pitchFamily="49" charset="0"/>
            </a:endParaRPr>
          </a:p>
        </p:txBody>
      </p:sp>
      <p:sp>
        <p:nvSpPr>
          <p:cNvPr id="4" name="テキスト ボックス 3">
            <a:extLst>
              <a:ext uri="{FF2B5EF4-FFF2-40B4-BE49-F238E27FC236}">
                <a16:creationId xmlns:a16="http://schemas.microsoft.com/office/drawing/2014/main" id="{2025184A-884D-4AA8-A8DB-CCDC47BA7D51}"/>
              </a:ext>
            </a:extLst>
          </p:cNvPr>
          <p:cNvSpPr txBox="1"/>
          <p:nvPr/>
        </p:nvSpPr>
        <p:spPr>
          <a:xfrm>
            <a:off x="103890" y="997859"/>
            <a:ext cx="10802957"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各組成系の望ましい割合がある程度決まっている場合、ディリクレ分布を用いたサンプリングも可能</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6" name="テキスト ボックス 5">
            <a:extLst>
              <a:ext uri="{FF2B5EF4-FFF2-40B4-BE49-F238E27FC236}">
                <a16:creationId xmlns:a16="http://schemas.microsoft.com/office/drawing/2014/main" id="{1454686B-10AF-4A63-8587-CDB989D5991E}"/>
              </a:ext>
            </a:extLst>
          </p:cNvPr>
          <p:cNvSpPr txBox="1"/>
          <p:nvPr/>
        </p:nvSpPr>
        <p:spPr>
          <a:xfrm>
            <a:off x="170565" y="4538768"/>
            <a:ext cx="10264348" cy="369332"/>
          </a:xfrm>
          <a:prstGeom prst="rect">
            <a:avLst/>
          </a:prstGeom>
          <a:solidFill>
            <a:schemeClr val="accent6">
              <a:lumMod val="20000"/>
              <a:lumOff val="80000"/>
            </a:schemeClr>
          </a:solidFill>
        </p:spPr>
        <p:txBody>
          <a:bodyPr wrap="none" rtlCol="0">
            <a:spAutoFit/>
          </a:bodyPr>
          <a:lstStyle/>
          <a:p>
            <a:r>
              <a:rPr kumimoji="1" lang="en-US" altLang="ja-JP" dirty="0">
                <a:latin typeface="UD デジタル 教科書体 NP-R" panose="02020400000000000000" pitchFamily="18" charset="-128"/>
                <a:ea typeface="UD デジタル 教科書体 NP-R" panose="02020400000000000000" pitchFamily="18" charset="-128"/>
              </a:rPr>
              <a:t>magnification</a:t>
            </a:r>
            <a:r>
              <a:rPr kumimoji="1" lang="ja-JP" altLang="en-US" dirty="0">
                <a:latin typeface="UD デジタル 教科書体 NP-R" panose="02020400000000000000" pitchFamily="18" charset="-128"/>
                <a:ea typeface="UD デジタル 教科書体 NP-R" panose="02020400000000000000" pitchFamily="18" charset="-128"/>
              </a:rPr>
              <a:t>を</a:t>
            </a:r>
            <a:r>
              <a:rPr lang="ja-JP" altLang="en-US" dirty="0">
                <a:latin typeface="UD デジタル 教科書体 NP-R" panose="02020400000000000000" pitchFamily="18" charset="-128"/>
                <a:ea typeface="UD デジタル 教科書体 NP-R" panose="02020400000000000000" pitchFamily="18" charset="-128"/>
              </a:rPr>
              <a:t>大きく</a:t>
            </a:r>
            <a:r>
              <a:rPr lang="en-US" altLang="ja-JP" dirty="0">
                <a:latin typeface="UD デジタル 教科書体 NP-R" panose="02020400000000000000" pitchFamily="18" charset="-128"/>
                <a:ea typeface="UD デジタル 教科書体 NP-R" panose="02020400000000000000" pitchFamily="18" charset="-128"/>
              </a:rPr>
              <a:t>(</a:t>
            </a:r>
            <a:r>
              <a:rPr lang="ja-JP" altLang="en-US" dirty="0">
                <a:latin typeface="UD デジタル 教科書体 NP-R" panose="02020400000000000000" pitchFamily="18" charset="-128"/>
                <a:ea typeface="UD デジタル 教科書体 NP-R" panose="02020400000000000000" pitchFamily="18" charset="-128"/>
              </a:rPr>
              <a:t>例：</a:t>
            </a:r>
            <a:r>
              <a:rPr lang="en-US" altLang="ja-JP" dirty="0">
                <a:latin typeface="UD デジタル 教科書体 NP-R" panose="02020400000000000000" pitchFamily="18" charset="-128"/>
                <a:ea typeface="UD デジタル 教科書体 NP-R" panose="02020400000000000000" pitchFamily="18" charset="-128"/>
              </a:rPr>
              <a:t>10000)</a:t>
            </a:r>
            <a:r>
              <a:rPr lang="ja-JP" altLang="en-US" dirty="0">
                <a:latin typeface="UD デジタル 教科書体 NP-R" panose="02020400000000000000" pitchFamily="18" charset="-128"/>
                <a:ea typeface="UD デジタル 教科書体 NP-R" panose="02020400000000000000" pitchFamily="18" charset="-128"/>
              </a:rPr>
              <a:t>すると、ランダム性が低減し、</a:t>
            </a:r>
            <a:r>
              <a:rPr lang="en-US" altLang="ja-JP" dirty="0">
                <a:latin typeface="UD デジタル 教科書体 NP-R" panose="02020400000000000000" pitchFamily="18" charset="-128"/>
                <a:ea typeface="UD デジタル 教科書体 NP-R" panose="02020400000000000000" pitchFamily="18" charset="-128"/>
              </a:rPr>
              <a:t>alpha</a:t>
            </a:r>
            <a:r>
              <a:rPr lang="ja-JP" altLang="en-US" dirty="0">
                <a:latin typeface="UD デジタル 教科書体 NP-R" panose="02020400000000000000" pitchFamily="18" charset="-128"/>
                <a:ea typeface="UD デジタル 教科書体 NP-R" panose="02020400000000000000" pitchFamily="18" charset="-128"/>
              </a:rPr>
              <a:t>に近い組成が得られる</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sp>
        <p:nvSpPr>
          <p:cNvPr id="7" name="正方形/長方形 6">
            <a:extLst>
              <a:ext uri="{FF2B5EF4-FFF2-40B4-BE49-F238E27FC236}">
                <a16:creationId xmlns:a16="http://schemas.microsoft.com/office/drawing/2014/main" id="{813F4F43-8275-4A6A-B50E-9B4AFDD62517}"/>
              </a:ext>
            </a:extLst>
          </p:cNvPr>
          <p:cNvSpPr/>
          <p:nvPr/>
        </p:nvSpPr>
        <p:spPr>
          <a:xfrm>
            <a:off x="828220" y="4987840"/>
            <a:ext cx="10649405" cy="1754326"/>
          </a:xfrm>
          <a:prstGeom prst="rect">
            <a:avLst/>
          </a:prstGeom>
          <a:solidFill>
            <a:schemeClr val="tx1"/>
          </a:solidFill>
        </p:spPr>
        <p:txBody>
          <a:bodyPr wrap="square">
            <a:spAutoFit/>
          </a:bodyPr>
          <a:lstStyle/>
          <a:p>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alpha</a:t>
            </a:r>
            <a:r>
              <a:rPr lang="en-US" altLang="ja-JP" dirty="0">
                <a:solidFill>
                  <a:srgbClr val="D4D4D4"/>
                </a:solidFill>
                <a:latin typeface="Consolas" panose="020B0609020204030204" pitchFamily="49" charset="0"/>
              </a:rPr>
              <a:t> = [</a:t>
            </a:r>
            <a:r>
              <a:rPr lang="en-US" altLang="ja-JP" dirty="0">
                <a:solidFill>
                  <a:srgbClr val="B5CEA8"/>
                </a:solidFill>
                <a:latin typeface="Consolas" panose="020B0609020204030204" pitchFamily="49" charset="0"/>
              </a:rPr>
              <a:t>5</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5</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10</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20</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60</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rules</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"do"</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lambda</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set_random_dirichlet</a:t>
            </a:r>
            <a:r>
              <a:rPr lang="en-US" altLang="ja-JP" dirty="0">
                <a:solidFill>
                  <a:srgbClr val="D4D4D4"/>
                </a:solidFill>
                <a:latin typeface="Consolas" panose="020B0609020204030204" pitchFamily="49" charset="0"/>
              </a:rPr>
              <a:t>(</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alpha,</a:t>
            </a:r>
            <a:r>
              <a:rPr lang="ja-JP" altLang="en-US" dirty="0">
                <a:solidFill>
                  <a:srgbClr val="9CDCFE"/>
                </a:solidFill>
                <a:latin typeface="Consolas" panose="020B0609020204030204" pitchFamily="49" charset="0"/>
              </a:rPr>
              <a:t>　</a:t>
            </a:r>
            <a:r>
              <a:rPr lang="en-US" altLang="ja-JP" dirty="0">
                <a:solidFill>
                  <a:srgbClr val="9CDCFE"/>
                </a:solidFill>
                <a:latin typeface="Consolas" panose="020B0609020204030204" pitchFamily="49" charset="0"/>
              </a:rPr>
              <a:t>magnification=</a:t>
            </a:r>
            <a:r>
              <a:rPr lang="en-US" altLang="ja-JP" b="1" dirty="0">
                <a:solidFill>
                  <a:srgbClr val="B5CEA8"/>
                </a:solidFill>
                <a:latin typeface="Consolas" panose="020B0609020204030204" pitchFamily="49" charset="0"/>
              </a:rPr>
              <a:t>10000</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random_sample</a:t>
            </a:r>
            <a:r>
              <a:rPr lang="en-US" altLang="ja-JP" dirty="0">
                <a:solidFill>
                  <a:srgbClr val="D4D4D4"/>
                </a:solidFill>
                <a:latin typeface="Consolas" panose="020B0609020204030204" pitchFamily="49" charset="0"/>
              </a:rPr>
              <a:t> = </a:t>
            </a:r>
            <a:r>
              <a:rPr lang="en-US" altLang="ja-JP" dirty="0" err="1">
                <a:solidFill>
                  <a:srgbClr val="DCDCAA"/>
                </a:solidFill>
                <a:latin typeface="Consolas" panose="020B0609020204030204" pitchFamily="49" charset="0"/>
              </a:rPr>
              <a:t>make_sample_byrandoms</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n_samples</a:t>
            </a:r>
            <a:r>
              <a:rPr lang="en-US" altLang="ja-JP" dirty="0">
                <a:solidFill>
                  <a:srgbClr val="D4D4D4"/>
                </a:solidFill>
                <a:latin typeface="Consolas" panose="020B0609020204030204" pitchFamily="49" charset="0"/>
              </a:rPr>
              <a:t>=4, </a:t>
            </a:r>
            <a:r>
              <a:rPr lang="en-US" altLang="ja-JP" dirty="0">
                <a:solidFill>
                  <a:srgbClr val="9CDCFE"/>
                </a:solidFill>
                <a:latin typeface="Consolas" panose="020B0609020204030204" pitchFamily="49" charset="0"/>
              </a:rPr>
              <a:t>rules</a:t>
            </a:r>
            <a:r>
              <a:rPr lang="en-US" altLang="ja-JP" dirty="0">
                <a:solidFill>
                  <a:srgbClr val="D4D4D4"/>
                </a:solidFill>
                <a:latin typeface="Consolas" panose="020B0609020204030204" pitchFamily="49" charset="0"/>
              </a:rPr>
              <a:t>)</a:t>
            </a:r>
          </a:p>
          <a:p>
            <a:r>
              <a:rPr lang="ja-JP" altLang="en-US" b="0" dirty="0">
                <a:solidFill>
                  <a:srgbClr val="D4D4D4"/>
                </a:solidFill>
                <a:effectLst/>
                <a:latin typeface="Consolas" panose="020B0609020204030204" pitchFamily="49" charset="0"/>
              </a:rPr>
              <a:t>　   </a:t>
            </a:r>
            <a:r>
              <a:rPr lang="en-US" altLang="ja-JP" dirty="0">
                <a:solidFill>
                  <a:srgbClr val="D4D4D4"/>
                </a:solidFill>
                <a:latin typeface="Consolas" panose="020B0609020204030204" pitchFamily="49" charset="0"/>
              </a:rPr>
              <a:t>&gt;&gt;&gt; [[0.04981699 0.04754467 0.10065899 0.20399585 0.5979835 ]]</a:t>
            </a:r>
          </a:p>
          <a:p>
            <a:r>
              <a:rPr lang="en-US" altLang="ja-JP" dirty="0">
                <a:solidFill>
                  <a:srgbClr val="D4D4D4"/>
                </a:solidFill>
                <a:latin typeface="Consolas" panose="020B0609020204030204" pitchFamily="49" charset="0"/>
              </a:rPr>
              <a:t>    &gt;&gt;&gt; [[0.05106234 0.04822909 0.09586728 0.20188323 0.60295806]]</a:t>
            </a:r>
          </a:p>
          <a:p>
            <a:r>
              <a:rPr lang="en-US" altLang="ja-JP" dirty="0">
                <a:solidFill>
                  <a:srgbClr val="D4D4D4"/>
                </a:solidFill>
                <a:latin typeface="Consolas" panose="020B0609020204030204" pitchFamily="49" charset="0"/>
              </a:rPr>
              <a:t>    &gt;&gt;&gt; [[0.04947778 0.05635695 0.10265908 0.19624363 0.59526256]]</a:t>
            </a:r>
          </a:p>
        </p:txBody>
      </p:sp>
    </p:spTree>
    <p:extLst>
      <p:ext uri="{BB962C8B-B14F-4D97-AF65-F5344CB8AC3E}">
        <p14:creationId xmlns:p14="http://schemas.microsoft.com/office/powerpoint/2010/main" val="106837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4B7D5-8019-4A3B-A5CC-782B0227D908}"/>
              </a:ext>
            </a:extLst>
          </p:cNvPr>
          <p:cNvSpPr>
            <a:spLocks noGrp="1"/>
          </p:cNvSpPr>
          <p:nvPr>
            <p:ph type="title"/>
          </p:nvPr>
        </p:nvSpPr>
        <p:spPr/>
        <p:txBody>
          <a:bodyPr/>
          <a:lstStyle/>
          <a:p>
            <a:r>
              <a:rPr lang="ja-JP" altLang="en-US" dirty="0"/>
              <a:t>工夫しどころ</a:t>
            </a:r>
            <a:endParaRPr kumimoji="1" lang="ja-JP" altLang="en-US" dirty="0"/>
          </a:p>
        </p:txBody>
      </p:sp>
      <p:sp>
        <p:nvSpPr>
          <p:cNvPr id="3" name="正方形/長方形 2">
            <a:extLst>
              <a:ext uri="{FF2B5EF4-FFF2-40B4-BE49-F238E27FC236}">
                <a16:creationId xmlns:a16="http://schemas.microsoft.com/office/drawing/2014/main" id="{EC33D325-5605-42A7-9B64-68ECD8F924AF}"/>
              </a:ext>
            </a:extLst>
          </p:cNvPr>
          <p:cNvSpPr/>
          <p:nvPr/>
        </p:nvSpPr>
        <p:spPr>
          <a:xfrm>
            <a:off x="171334" y="1053584"/>
            <a:ext cx="9475671" cy="1477328"/>
          </a:xfrm>
          <a:prstGeom prst="rect">
            <a:avLst/>
          </a:prstGeom>
        </p:spPr>
        <p:txBody>
          <a:bodyPr wrap="none">
            <a:spAutoFit/>
          </a:bodyPr>
          <a:lstStyle/>
          <a:p>
            <a:r>
              <a:rPr lang="ja-JP" altLang="en-US" dirty="0">
                <a:latin typeface="UD デジタル 教科書体 NP-R" panose="02020400000000000000" pitchFamily="18" charset="-128"/>
                <a:ea typeface="UD デジタル 教科書体 NP-R" panose="02020400000000000000" pitchFamily="18" charset="-128"/>
              </a:rPr>
              <a:t>「ランダムサンプリング結果が制約条件を満たさない場合はやり直す」という方法では、</a:t>
            </a:r>
            <a:endParaRPr lang="en-US" altLang="ja-JP" dirty="0">
              <a:latin typeface="UD デジタル 教科書体 NP-R" panose="02020400000000000000" pitchFamily="18" charset="-128"/>
              <a:ea typeface="UD デジタル 教科書体 NP-R" panose="02020400000000000000" pitchFamily="18" charset="-128"/>
            </a:endParaRPr>
          </a:p>
          <a:p>
            <a:r>
              <a:rPr lang="ja-JP" altLang="en-US" dirty="0">
                <a:latin typeface="UD デジタル 教科書体 NP-R" panose="02020400000000000000" pitchFamily="18" charset="-128"/>
                <a:ea typeface="UD デジタル 教科書体 NP-R" panose="02020400000000000000" pitchFamily="18" charset="-128"/>
              </a:rPr>
              <a:t>（組成</a:t>
            </a:r>
            <a:r>
              <a:rPr lang="en-US" altLang="ja-JP" dirty="0">
                <a:latin typeface="UD デジタル 教科書体 NP-R" panose="02020400000000000000" pitchFamily="18" charset="-128"/>
                <a:ea typeface="UD デジタル 教科書体 NP-R" panose="02020400000000000000" pitchFamily="18" charset="-128"/>
              </a:rPr>
              <a:t>1 </a:t>
            </a:r>
            <a:r>
              <a:rPr lang="ja-JP" altLang="en-US" dirty="0">
                <a:latin typeface="UD デジタル 教科書体 NP-R" panose="02020400000000000000" pitchFamily="18" charset="-128"/>
                <a:ea typeface="UD デジタル 教科書体 NP-R" panose="02020400000000000000" pitchFamily="18" charset="-128"/>
              </a:rPr>
              <a:t>は</a:t>
            </a:r>
            <a:r>
              <a:rPr lang="en-US" altLang="ja-JP" dirty="0">
                <a:latin typeface="UD デジタル 教科書体 NP-R" panose="02020400000000000000" pitchFamily="18" charset="-128"/>
                <a:ea typeface="UD デジタル 教科書体 NP-R" panose="02020400000000000000" pitchFamily="18" charset="-128"/>
              </a:rPr>
              <a:t>0.7</a:t>
            </a:r>
            <a:r>
              <a:rPr lang="ja-JP" altLang="en-US" dirty="0">
                <a:latin typeface="UD デジタル 教科書体 NP-R" panose="02020400000000000000" pitchFamily="18" charset="-128"/>
                <a:ea typeface="UD デジタル 教科書体 NP-R" panose="02020400000000000000" pitchFamily="18" charset="-128"/>
              </a:rPr>
              <a:t>以上</a:t>
            </a:r>
            <a:r>
              <a:rPr lang="en-US" altLang="ja-JP" dirty="0">
                <a:latin typeface="UD デジタル 教科書体 NP-R" panose="02020400000000000000" pitchFamily="18" charset="-128"/>
                <a:ea typeface="UD デジタル 教科書体 NP-R" panose="02020400000000000000" pitchFamily="18" charset="-128"/>
              </a:rPr>
              <a:t>0.9</a:t>
            </a:r>
            <a:r>
              <a:rPr lang="ja-JP" altLang="en-US" dirty="0">
                <a:latin typeface="UD デジタル 教科書体 NP-R" panose="02020400000000000000" pitchFamily="18" charset="-128"/>
                <a:ea typeface="UD デジタル 教科書体 NP-R" panose="02020400000000000000" pitchFamily="18" charset="-128"/>
              </a:rPr>
              <a:t>以下）などの厳しい制約条件の場合、サンプリング時間が増大する</a:t>
            </a:r>
            <a:endParaRPr lang="en-US" altLang="ja-JP" dirty="0">
              <a:latin typeface="UD デジタル 教科書体 NP-R" panose="02020400000000000000" pitchFamily="18" charset="-128"/>
              <a:ea typeface="UD デジタル 教科書体 NP-R" panose="02020400000000000000" pitchFamily="18" charset="-128"/>
            </a:endParaRPr>
          </a:p>
          <a:p>
            <a:endParaRPr lang="en-US" altLang="ja-JP" dirty="0">
              <a:latin typeface="UD デジタル 教科書体 NP-R" panose="02020400000000000000" pitchFamily="18" charset="-128"/>
              <a:ea typeface="UD デジタル 教科書体 NP-R" panose="02020400000000000000" pitchFamily="18" charset="-128"/>
            </a:endParaRPr>
          </a:p>
          <a:p>
            <a:r>
              <a:rPr lang="ja-JP" altLang="en-US" dirty="0">
                <a:latin typeface="UD デジタル 教科書体 NP-R" panose="02020400000000000000" pitchFamily="18" charset="-128"/>
                <a:ea typeface="UD デジタル 教科書体 NP-R" panose="02020400000000000000" pitchFamily="18" charset="-128"/>
              </a:rPr>
              <a:t>「制約条件を</a:t>
            </a:r>
            <a:r>
              <a:rPr lang="ja-JP" altLang="en-US" dirty="0">
                <a:solidFill>
                  <a:srgbClr val="FF0000"/>
                </a:solidFill>
                <a:latin typeface="UD デジタル 教科書体 NP-R" panose="02020400000000000000" pitchFamily="18" charset="-128"/>
                <a:ea typeface="UD デジタル 教科書体 NP-R" panose="02020400000000000000" pitchFamily="18" charset="-128"/>
              </a:rPr>
              <a:t>満たすまで</a:t>
            </a:r>
            <a:r>
              <a:rPr lang="ja-JP" altLang="en-US" dirty="0">
                <a:latin typeface="UD デジタル 教科書体 NP-R" panose="02020400000000000000" pitchFamily="18" charset="-128"/>
                <a:ea typeface="UD デジタル 教科書体 NP-R" panose="02020400000000000000" pitchFamily="18" charset="-128"/>
              </a:rPr>
              <a:t>ランダムサンプリングする」</a:t>
            </a:r>
            <a:r>
              <a:rPr lang="ja-JP" altLang="en-US" dirty="0">
                <a:solidFill>
                  <a:srgbClr val="FF0000"/>
                </a:solidFill>
                <a:latin typeface="UD デジタル 教科書体 NP-R" panose="02020400000000000000" pitchFamily="18" charset="-128"/>
                <a:ea typeface="UD デジタル 教科書体 NP-R" panose="02020400000000000000" pitchFamily="18" charset="-128"/>
              </a:rPr>
              <a:t>ではなく</a:t>
            </a:r>
            <a:endParaRPr lang="en-US" altLang="ja-JP" dirty="0">
              <a:solidFill>
                <a:srgbClr val="FF0000"/>
              </a:solidFill>
              <a:latin typeface="UD デジタル 教科書体 NP-R" panose="02020400000000000000" pitchFamily="18" charset="-128"/>
              <a:ea typeface="UD デジタル 教科書体 NP-R" panose="02020400000000000000" pitchFamily="18" charset="-128"/>
            </a:endParaRPr>
          </a:p>
          <a:p>
            <a:r>
              <a:rPr lang="ja-JP" altLang="en-US" dirty="0">
                <a:latin typeface="UD デジタル 教科書体 NP-R" panose="02020400000000000000" pitchFamily="18" charset="-128"/>
                <a:ea typeface="UD デジタル 教科書体 NP-R" panose="02020400000000000000" pitchFamily="18" charset="-128"/>
              </a:rPr>
              <a:t>「制約条件を</a:t>
            </a:r>
            <a:r>
              <a:rPr lang="ja-JP" altLang="en-US" dirty="0">
                <a:solidFill>
                  <a:srgbClr val="FF0000"/>
                </a:solidFill>
                <a:latin typeface="UD デジタル 教科書体 NP-R" panose="02020400000000000000" pitchFamily="18" charset="-128"/>
                <a:ea typeface="UD デジタル 教科書体 NP-R" panose="02020400000000000000" pitchFamily="18" charset="-128"/>
              </a:rPr>
              <a:t>満たす様に</a:t>
            </a:r>
            <a:r>
              <a:rPr lang="ja-JP" altLang="en-US" dirty="0">
                <a:latin typeface="UD デジタル 教科書体 NP-R" panose="02020400000000000000" pitchFamily="18" charset="-128"/>
                <a:ea typeface="UD デジタル 教科書体 NP-R" panose="02020400000000000000" pitchFamily="18" charset="-128"/>
              </a:rPr>
              <a:t>ランダムサンプリングする」コードが望ましい</a:t>
            </a:r>
            <a:endParaRPr lang="en-US" altLang="ja-JP" dirty="0">
              <a:latin typeface="UD デジタル 教科書体 NP-R" panose="02020400000000000000" pitchFamily="18" charset="-128"/>
              <a:ea typeface="UD デジタル 教科書体 NP-R" panose="02020400000000000000" pitchFamily="18" charset="-128"/>
            </a:endParaRPr>
          </a:p>
        </p:txBody>
      </p:sp>
      <p:sp>
        <p:nvSpPr>
          <p:cNvPr id="4" name="正方形/長方形 3">
            <a:extLst>
              <a:ext uri="{FF2B5EF4-FFF2-40B4-BE49-F238E27FC236}">
                <a16:creationId xmlns:a16="http://schemas.microsoft.com/office/drawing/2014/main" id="{8447582B-3633-4D03-95D4-AB6CFEBA6398}"/>
              </a:ext>
            </a:extLst>
          </p:cNvPr>
          <p:cNvSpPr/>
          <p:nvPr/>
        </p:nvSpPr>
        <p:spPr>
          <a:xfrm>
            <a:off x="164996" y="4810126"/>
            <a:ext cx="7137528" cy="1615827"/>
          </a:xfrm>
          <a:prstGeom prst="rect">
            <a:avLst/>
          </a:prstGeom>
          <a:solidFill>
            <a:schemeClr val="tx1"/>
          </a:solidFill>
        </p:spPr>
        <p:txBody>
          <a:bodyPr wrap="square">
            <a:spAutoFit/>
          </a:bodyPr>
          <a:lstStyle/>
          <a:p>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rules</a:t>
            </a:r>
            <a:r>
              <a:rPr lang="en-US" altLang="ja-JP" sz="1100" dirty="0">
                <a:solidFill>
                  <a:srgbClr val="D4D4D4"/>
                </a:solidFill>
                <a:latin typeface="Consolas" panose="020B0609020204030204" pitchFamily="49" charset="0"/>
              </a:rPr>
              <a:t> = [           </a:t>
            </a:r>
            <a:endParaRPr lang="ja-JP" altLang="en-US" sz="1100" dirty="0">
              <a:solidFill>
                <a:srgbClr val="D4D4D4"/>
              </a:solidFill>
              <a:latin typeface="Consolas" panose="020B0609020204030204" pitchFamily="49" charset="0"/>
            </a:endParaRPr>
          </a:p>
          <a:p>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a:t>
            </a:r>
            <a:r>
              <a:rPr lang="en-US" altLang="ja-JP" sz="1100" dirty="0">
                <a:solidFill>
                  <a:srgbClr val="CE9178"/>
                </a:solidFill>
                <a:latin typeface="Consolas" panose="020B0609020204030204" pitchFamily="49" charset="0"/>
              </a:rPr>
              <a:t>"do"</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DCDCAA"/>
                </a:solidFill>
                <a:latin typeface="Consolas" panose="020B0609020204030204" pitchFamily="49" charset="0"/>
              </a:rPr>
              <a:t>set_random</a:t>
            </a:r>
            <a:r>
              <a:rPr lang="en-US" altLang="ja-JP" sz="1100" dirty="0">
                <a:solidFill>
                  <a:srgbClr val="D4D4D4"/>
                </a:solidFill>
                <a:latin typeface="Consolas" panose="020B0609020204030204" pitchFamily="49" charset="0"/>
              </a:rPr>
              <a:t>(</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各組成をランダムに設定する</a:t>
            </a:r>
            <a:endParaRPr lang="en-US" altLang="ja-JP" sz="1100" dirty="0">
              <a:solidFill>
                <a:srgbClr val="D4D4D4"/>
              </a:solidFill>
              <a:latin typeface="Consolas" panose="020B0609020204030204" pitchFamily="49" charset="0"/>
            </a:endParaRPr>
          </a:p>
          <a:p>
            <a:r>
              <a:rPr lang="en-US" altLang="ja-JP" sz="1100" dirty="0">
                <a:solidFill>
                  <a:srgbClr val="D4D4D4"/>
                </a:solidFill>
                <a:latin typeface="Consolas" panose="020B0609020204030204" pitchFamily="49" charset="0"/>
              </a:rPr>
              <a:t>            {</a:t>
            </a:r>
            <a:r>
              <a:rPr lang="en-US" altLang="ja-JP" sz="1100" dirty="0">
                <a:solidFill>
                  <a:srgbClr val="CE9178"/>
                </a:solidFill>
                <a:latin typeface="Consolas" panose="020B0609020204030204" pitchFamily="49" charset="0"/>
              </a:rPr>
              <a:t>"do"</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DCDCAA"/>
                </a:solidFill>
                <a:latin typeface="Consolas" panose="020B0609020204030204" pitchFamily="49" charset="0"/>
              </a:rPr>
              <a:t>sum</a:t>
            </a:r>
            <a:r>
              <a:rPr lang="en-US" altLang="ja-JP" sz="1100" dirty="0">
                <a:solidFill>
                  <a:srgbClr val="D4D4D4"/>
                </a:solidFill>
                <a:latin typeface="Consolas" panose="020B0609020204030204" pitchFamily="49" charset="0"/>
              </a:rPr>
              <a:t>(</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組成和を</a:t>
            </a:r>
            <a:r>
              <a:rPr lang="en-US" altLang="ja-JP" sz="1100" dirty="0">
                <a:solidFill>
                  <a:srgbClr val="6A9955"/>
                </a:solidFill>
                <a:latin typeface="Consolas" panose="020B0609020204030204" pitchFamily="49" charset="0"/>
              </a:rPr>
              <a:t>1</a:t>
            </a:r>
            <a:r>
              <a:rPr lang="ja-JP" altLang="en-US" sz="1100" dirty="0">
                <a:solidFill>
                  <a:srgbClr val="6A9955"/>
                </a:solidFill>
                <a:latin typeface="Consolas" panose="020B0609020204030204" pitchFamily="49" charset="0"/>
              </a:rPr>
              <a:t>とする</a:t>
            </a:r>
            <a:r>
              <a:rPr lang="en-US" altLang="ja-JP" sz="1100" dirty="0">
                <a:solidFill>
                  <a:srgbClr val="D4D4D4"/>
                </a:solidFill>
                <a:latin typeface="Consolas" panose="020B0609020204030204" pitchFamily="49" charset="0"/>
              </a:rPr>
              <a:t>           </a:t>
            </a:r>
            <a:endParaRPr lang="ja-JP" altLang="en-US" sz="1100" dirty="0">
              <a:solidFill>
                <a:srgbClr val="D4D4D4"/>
              </a:solidFill>
              <a:latin typeface="Consolas" panose="020B0609020204030204" pitchFamily="49" charset="0"/>
            </a:endParaRPr>
          </a:p>
          <a:p>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a:t>
            </a:r>
            <a:r>
              <a:rPr lang="en-US" altLang="ja-JP" sz="1100" dirty="0">
                <a:solidFill>
                  <a:srgbClr val="CE9178"/>
                </a:solidFill>
                <a:latin typeface="Consolas" panose="020B0609020204030204" pitchFamily="49" charset="0"/>
              </a:rPr>
              <a:t>"do"</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DCDCAA"/>
                </a:solidFill>
                <a:latin typeface="Consolas" panose="020B0609020204030204" pitchFamily="49" charset="0"/>
              </a:rPr>
              <a:t>set_ratio_range</a:t>
            </a:r>
            <a:r>
              <a:rPr lang="en-US" altLang="ja-JP" sz="1100" dirty="0">
                <a:solidFill>
                  <a:srgbClr val="D4D4D4"/>
                </a:solidFill>
                <a:latin typeface="Consolas" panose="020B0609020204030204" pitchFamily="49" charset="0"/>
              </a:rPr>
              <a:t>(</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a:solidFill>
                  <a:srgbClr val="B5CEA8"/>
                </a:solidFill>
                <a:latin typeface="Consolas" panose="020B0609020204030204" pitchFamily="49" charset="0"/>
              </a:rPr>
              <a:t>1</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minimum_ratio</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0.7</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maximum_ratio</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0.9</a:t>
            </a:r>
            <a:r>
              <a:rPr lang="en-US" altLang="ja-JP" sz="1100" dirty="0">
                <a:solidFill>
                  <a:srgbClr val="D4D4D4"/>
                </a:solidFill>
                <a:latin typeface="Consolas" panose="020B0609020204030204" pitchFamily="49" charset="0"/>
              </a:rPr>
              <a:t>)}, </a:t>
            </a:r>
          </a:p>
          <a:p>
            <a:r>
              <a:rPr lang="en-US" altLang="ja-JP"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1</a:t>
            </a:r>
            <a:r>
              <a:rPr lang="ja-JP" altLang="en-US" sz="1100" dirty="0">
                <a:solidFill>
                  <a:srgbClr val="6A9955"/>
                </a:solidFill>
                <a:latin typeface="Consolas" panose="020B0609020204030204" pitchFamily="49" charset="0"/>
              </a:rPr>
              <a:t>の範囲を設定</a:t>
            </a:r>
            <a:endParaRPr lang="en-US" altLang="ja-JP" sz="1100" dirty="0">
              <a:solidFill>
                <a:srgbClr val="D4D4D4"/>
              </a:solidFill>
              <a:latin typeface="Consolas" panose="020B0609020204030204" pitchFamily="49" charset="0"/>
            </a:endParaRPr>
          </a:p>
          <a:p>
            <a:r>
              <a:rPr lang="en-US" altLang="ja-JP" sz="1100" dirty="0">
                <a:solidFill>
                  <a:srgbClr val="D4D4D4"/>
                </a:solidFill>
                <a:latin typeface="Consolas" panose="020B0609020204030204" pitchFamily="49" charset="0"/>
              </a:rPr>
              <a:t>            {</a:t>
            </a:r>
            <a:r>
              <a:rPr lang="en-US" altLang="ja-JP" sz="1100" dirty="0">
                <a:solidFill>
                  <a:srgbClr val="CE9178"/>
                </a:solidFill>
                <a:latin typeface="Consolas" panose="020B0609020204030204" pitchFamily="49" charset="0"/>
              </a:rPr>
              <a:t>"constraints"</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3</a:t>
            </a:r>
            <a:r>
              <a:rPr lang="en-US" altLang="ja-JP" sz="1100" dirty="0">
                <a:solidFill>
                  <a:srgbClr val="D4D4D4"/>
                </a:solidFill>
                <a:latin typeface="Consolas" panose="020B0609020204030204" pitchFamily="49" charset="0"/>
              </a:rPr>
              <a:t>]&gt;=</a:t>
            </a:r>
            <a:r>
              <a:rPr lang="en-US" altLang="ja-JP" sz="1100" dirty="0">
                <a:solidFill>
                  <a:srgbClr val="B5CEA8"/>
                </a:solidFill>
                <a:latin typeface="Consolas" panose="020B0609020204030204" pitchFamily="49" charset="0"/>
              </a:rPr>
              <a:t>0.1</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and</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4</a:t>
            </a:r>
            <a:r>
              <a:rPr lang="en-US" altLang="ja-JP" sz="1100" dirty="0">
                <a:solidFill>
                  <a:srgbClr val="D4D4D4"/>
                </a:solidFill>
                <a:latin typeface="Consolas" panose="020B0609020204030204" pitchFamily="49" charset="0"/>
              </a:rPr>
              <a:t>]&lt;=</a:t>
            </a:r>
            <a:r>
              <a:rPr lang="en-US" altLang="ja-JP" sz="1100" dirty="0">
                <a:solidFill>
                  <a:srgbClr val="B5CEA8"/>
                </a:solidFill>
                <a:latin typeface="Consolas" panose="020B0609020204030204" pitchFamily="49" charset="0"/>
              </a:rPr>
              <a:t>0.5</a:t>
            </a:r>
            <a:r>
              <a:rPr lang="en-US" altLang="ja-JP" sz="1100" dirty="0">
                <a:solidFill>
                  <a:srgbClr val="D4D4D4"/>
                </a:solidFill>
                <a:latin typeface="Consolas" panose="020B0609020204030204" pitchFamily="49" charset="0"/>
              </a:rPr>
              <a:t>},</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3,</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4</a:t>
            </a:r>
            <a:r>
              <a:rPr lang="ja-JP" altLang="en-US" sz="1100" dirty="0">
                <a:solidFill>
                  <a:srgbClr val="6A9955"/>
                </a:solidFill>
                <a:latin typeface="Consolas" panose="020B0609020204030204" pitchFamily="49" charset="0"/>
              </a:rPr>
              <a:t>の制約条件</a:t>
            </a:r>
            <a:endParaRPr lang="en-US" altLang="ja-JP" sz="1100" dirty="0">
              <a:solidFill>
                <a:srgbClr val="D4D4D4"/>
              </a:solidFill>
              <a:latin typeface="Consolas" panose="020B0609020204030204" pitchFamily="49" charset="0"/>
            </a:endParaRPr>
          </a:p>
          <a:p>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a:t>
            </a:r>
            <a:r>
              <a:rPr lang="en-US" altLang="ja-JP" sz="1100" dirty="0">
                <a:solidFill>
                  <a:srgbClr val="CE9178"/>
                </a:solidFill>
                <a:latin typeface="Consolas" panose="020B0609020204030204" pitchFamily="49" charset="0"/>
              </a:rPr>
              <a:t>"constraints"</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3</a:t>
            </a:r>
            <a:r>
              <a:rPr lang="en-US" altLang="ja-JP" sz="1100" dirty="0">
                <a:solidFill>
                  <a:srgbClr val="D4D4D4"/>
                </a:solidFill>
                <a:latin typeface="Consolas" panose="020B0609020204030204" pitchFamily="49" charset="0"/>
              </a:rPr>
              <a:t>] +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2</a:t>
            </a:r>
            <a:r>
              <a:rPr lang="en-US" altLang="ja-JP" sz="1100" dirty="0">
                <a:solidFill>
                  <a:srgbClr val="D4D4D4"/>
                </a:solidFill>
                <a:latin typeface="Consolas" panose="020B0609020204030204" pitchFamily="49" charset="0"/>
              </a:rPr>
              <a:t>])&lt;</a:t>
            </a:r>
            <a:r>
              <a:rPr lang="en-US" altLang="ja-JP" sz="1100" dirty="0">
                <a:solidFill>
                  <a:srgbClr val="B5CEA8"/>
                </a:solidFill>
                <a:latin typeface="Consolas" panose="020B0609020204030204" pitchFamily="49" charset="0"/>
              </a:rPr>
              <a:t>0.9</a:t>
            </a:r>
            <a:r>
              <a:rPr lang="en-US" altLang="ja-JP" sz="1100" dirty="0">
                <a:solidFill>
                  <a:srgbClr val="D4D4D4"/>
                </a:solidFill>
                <a:latin typeface="Consolas" panose="020B0609020204030204" pitchFamily="49" charset="0"/>
              </a:rPr>
              <a:t>},</a:t>
            </a:r>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3</a:t>
            </a:r>
            <a:r>
              <a:rPr lang="ja-JP" altLang="en-US" sz="1100" dirty="0">
                <a:solidFill>
                  <a:srgbClr val="6A9955"/>
                </a:solidFill>
                <a:latin typeface="Consolas" panose="020B0609020204030204" pitchFamily="49" charset="0"/>
              </a:rPr>
              <a:t>と組成</a:t>
            </a:r>
            <a:r>
              <a:rPr lang="en-US" altLang="ja-JP" sz="1100" dirty="0">
                <a:solidFill>
                  <a:srgbClr val="6A9955"/>
                </a:solidFill>
                <a:latin typeface="Consolas" panose="020B0609020204030204" pitchFamily="49" charset="0"/>
              </a:rPr>
              <a:t>2</a:t>
            </a:r>
            <a:r>
              <a:rPr lang="ja-JP" altLang="en-US" sz="1100" dirty="0">
                <a:solidFill>
                  <a:srgbClr val="6A9955"/>
                </a:solidFill>
                <a:latin typeface="Consolas" panose="020B0609020204030204" pitchFamily="49" charset="0"/>
              </a:rPr>
              <a:t>の和の制約条件</a:t>
            </a:r>
            <a:endParaRPr lang="en-US" altLang="ja-JP" sz="1100" dirty="0">
              <a:solidFill>
                <a:srgbClr val="D4D4D4"/>
              </a:solidFill>
              <a:latin typeface="Consolas" panose="020B0609020204030204" pitchFamily="49" charset="0"/>
            </a:endParaRPr>
          </a:p>
          <a:p>
            <a:r>
              <a:rPr lang="en-US" altLang="ja-JP" sz="1100" dirty="0">
                <a:solidFill>
                  <a:srgbClr val="D4D4D4"/>
                </a:solidFill>
                <a:latin typeface="Consolas" panose="020B0609020204030204" pitchFamily="49" charset="0"/>
              </a:rPr>
              <a:t>            ]</a:t>
            </a:r>
          </a:p>
          <a:p>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random_samples</a:t>
            </a:r>
            <a:r>
              <a:rPr lang="en-US" altLang="ja-JP" sz="1100" dirty="0">
                <a:solidFill>
                  <a:srgbClr val="D4D4D4"/>
                </a:solidFill>
                <a:latin typeface="Consolas" panose="020B0609020204030204" pitchFamily="49" charset="0"/>
              </a:rPr>
              <a:t> = </a:t>
            </a:r>
            <a:r>
              <a:rPr lang="en-US" altLang="ja-JP" sz="1100" dirty="0" err="1">
                <a:solidFill>
                  <a:srgbClr val="DCDCAA"/>
                </a:solidFill>
                <a:latin typeface="Consolas" panose="020B0609020204030204" pitchFamily="49" charset="0"/>
              </a:rPr>
              <a:t>make_samples_byrandom</a:t>
            </a:r>
            <a:r>
              <a:rPr lang="en-US" altLang="ja-JP" sz="1100" dirty="0">
                <a:solidFill>
                  <a:srgbClr val="D4D4D4"/>
                </a:solidFill>
                <a:latin typeface="Consolas" panose="020B0609020204030204" pitchFamily="49" charset="0"/>
              </a:rPr>
              <a:t>(</a:t>
            </a:r>
            <a:r>
              <a:rPr lang="en-US" altLang="ja-JP" sz="1100" dirty="0">
                <a:solidFill>
                  <a:srgbClr val="9CDCFE"/>
                </a:solidFill>
                <a:latin typeface="Consolas" panose="020B0609020204030204" pitchFamily="49" charset="0"/>
              </a:rPr>
              <a:t>sample</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n_samples</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10000000</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rules</a:t>
            </a:r>
            <a:r>
              <a:rPr lang="en-US" altLang="ja-JP" sz="1100" dirty="0">
                <a:solidFill>
                  <a:srgbClr val="D4D4D4"/>
                </a:solidFill>
                <a:latin typeface="Consolas" panose="020B0609020204030204" pitchFamily="49" charset="0"/>
              </a:rPr>
              <a:t>=</a:t>
            </a:r>
            <a:r>
              <a:rPr lang="en-US" altLang="ja-JP" sz="1100" dirty="0">
                <a:solidFill>
                  <a:srgbClr val="9CDCFE"/>
                </a:solidFill>
                <a:latin typeface="Consolas" panose="020B0609020204030204" pitchFamily="49" charset="0"/>
              </a:rPr>
              <a:t>rules</a:t>
            </a:r>
            <a:r>
              <a:rPr lang="en-US" altLang="ja-JP" sz="1100" dirty="0">
                <a:solidFill>
                  <a:srgbClr val="D4D4D4"/>
                </a:solidFill>
                <a:latin typeface="Consolas" panose="020B0609020204030204" pitchFamily="49" charset="0"/>
              </a:rPr>
              <a:t>)</a:t>
            </a:r>
            <a:endParaRPr lang="en-US" altLang="ja-JP" sz="1100" b="0" dirty="0">
              <a:solidFill>
                <a:srgbClr val="D4D4D4"/>
              </a:solidFill>
              <a:effectLst/>
              <a:latin typeface="Consolas" panose="020B0609020204030204" pitchFamily="49" charset="0"/>
            </a:endParaRPr>
          </a:p>
        </p:txBody>
      </p:sp>
      <p:sp>
        <p:nvSpPr>
          <p:cNvPr id="5" name="正方形/長方形 4">
            <a:extLst>
              <a:ext uri="{FF2B5EF4-FFF2-40B4-BE49-F238E27FC236}">
                <a16:creationId xmlns:a16="http://schemas.microsoft.com/office/drawing/2014/main" id="{808975E5-C8A6-440C-8C98-84B61DED4679}"/>
              </a:ext>
            </a:extLst>
          </p:cNvPr>
          <p:cNvSpPr/>
          <p:nvPr/>
        </p:nvSpPr>
        <p:spPr>
          <a:xfrm>
            <a:off x="164996" y="2981326"/>
            <a:ext cx="7137528" cy="1446550"/>
          </a:xfrm>
          <a:prstGeom prst="rect">
            <a:avLst/>
          </a:prstGeom>
          <a:solidFill>
            <a:schemeClr val="tx1"/>
          </a:solidFill>
        </p:spPr>
        <p:txBody>
          <a:bodyPr wrap="square">
            <a:spAutoFit/>
          </a:bodyPr>
          <a:lstStyle/>
          <a:p>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rules</a:t>
            </a:r>
            <a:r>
              <a:rPr lang="en-US" altLang="ja-JP" sz="1100" dirty="0">
                <a:solidFill>
                  <a:srgbClr val="D4D4D4"/>
                </a:solidFill>
                <a:latin typeface="Consolas" panose="020B0609020204030204" pitchFamily="49" charset="0"/>
              </a:rPr>
              <a:t> = [           </a:t>
            </a:r>
            <a:endParaRPr lang="ja-JP" altLang="en-US" sz="1100" dirty="0">
              <a:solidFill>
                <a:srgbClr val="D4D4D4"/>
              </a:solidFill>
              <a:latin typeface="Consolas" panose="020B0609020204030204" pitchFamily="49" charset="0"/>
            </a:endParaRPr>
          </a:p>
          <a:p>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a:t>
            </a:r>
            <a:r>
              <a:rPr lang="en-US" altLang="ja-JP" sz="1100" dirty="0">
                <a:solidFill>
                  <a:srgbClr val="CE9178"/>
                </a:solidFill>
                <a:latin typeface="Consolas" panose="020B0609020204030204" pitchFamily="49" charset="0"/>
              </a:rPr>
              <a:t>"do"</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DCDCAA"/>
                </a:solidFill>
                <a:latin typeface="Consolas" panose="020B0609020204030204" pitchFamily="49" charset="0"/>
              </a:rPr>
              <a:t>set_random</a:t>
            </a:r>
            <a:r>
              <a:rPr lang="en-US" altLang="ja-JP" sz="1100" dirty="0">
                <a:solidFill>
                  <a:srgbClr val="D4D4D4"/>
                </a:solidFill>
                <a:latin typeface="Consolas" panose="020B0609020204030204" pitchFamily="49" charset="0"/>
              </a:rPr>
              <a:t>(</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各組成をランダムに設定する</a:t>
            </a:r>
            <a:endParaRPr lang="en-US" altLang="ja-JP" sz="1100" dirty="0">
              <a:solidFill>
                <a:srgbClr val="D4D4D4"/>
              </a:solidFill>
              <a:latin typeface="Consolas" panose="020B0609020204030204" pitchFamily="49" charset="0"/>
            </a:endParaRPr>
          </a:p>
          <a:p>
            <a:r>
              <a:rPr lang="en-US" altLang="ja-JP" sz="1100" dirty="0">
                <a:solidFill>
                  <a:srgbClr val="D4D4D4"/>
                </a:solidFill>
                <a:latin typeface="Consolas" panose="020B0609020204030204" pitchFamily="49" charset="0"/>
              </a:rPr>
              <a:t>            {</a:t>
            </a:r>
            <a:r>
              <a:rPr lang="en-US" altLang="ja-JP" sz="1100" dirty="0">
                <a:solidFill>
                  <a:srgbClr val="CE9178"/>
                </a:solidFill>
                <a:latin typeface="Consolas" panose="020B0609020204030204" pitchFamily="49" charset="0"/>
              </a:rPr>
              <a:t>"do"</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DCDCAA"/>
                </a:solidFill>
                <a:latin typeface="Consolas" panose="020B0609020204030204" pitchFamily="49" charset="0"/>
              </a:rPr>
              <a:t>sum</a:t>
            </a:r>
            <a:r>
              <a:rPr lang="en-US" altLang="ja-JP" sz="1100" dirty="0">
                <a:solidFill>
                  <a:srgbClr val="D4D4D4"/>
                </a:solidFill>
                <a:latin typeface="Consolas" panose="020B0609020204030204" pitchFamily="49" charset="0"/>
              </a:rPr>
              <a:t>(</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組成和を</a:t>
            </a:r>
            <a:r>
              <a:rPr lang="en-US" altLang="ja-JP" sz="1100" dirty="0">
                <a:solidFill>
                  <a:srgbClr val="6A9955"/>
                </a:solidFill>
                <a:latin typeface="Consolas" panose="020B0609020204030204" pitchFamily="49" charset="0"/>
              </a:rPr>
              <a:t>1</a:t>
            </a:r>
            <a:r>
              <a:rPr lang="ja-JP" altLang="en-US" sz="1100" dirty="0">
                <a:solidFill>
                  <a:srgbClr val="6A9955"/>
                </a:solidFill>
                <a:latin typeface="Consolas" panose="020B0609020204030204" pitchFamily="49" charset="0"/>
              </a:rPr>
              <a:t>とする</a:t>
            </a:r>
            <a:r>
              <a:rPr lang="en-US" altLang="ja-JP" sz="1100" dirty="0">
                <a:solidFill>
                  <a:srgbClr val="D4D4D4"/>
                </a:solidFill>
                <a:latin typeface="Consolas" panose="020B0609020204030204" pitchFamily="49" charset="0"/>
              </a:rPr>
              <a:t>           </a:t>
            </a:r>
            <a:endParaRPr lang="ja-JP" altLang="en-US" sz="1100" dirty="0">
              <a:solidFill>
                <a:srgbClr val="D4D4D4"/>
              </a:solidFill>
              <a:latin typeface="Consolas" panose="020B0609020204030204" pitchFamily="49" charset="0"/>
            </a:endParaRPr>
          </a:p>
          <a:p>
            <a:r>
              <a:rPr lang="ja-JP" altLang="en-US" sz="1100" dirty="0">
                <a:solidFill>
                  <a:srgbClr val="D4D4D4"/>
                </a:solidFill>
                <a:latin typeface="Consolas" panose="020B0609020204030204" pitchFamily="49" charset="0"/>
              </a:rPr>
              <a:t>            </a:t>
            </a:r>
            <a:r>
              <a:rPr lang="pt-BR" altLang="ja-JP" sz="1100" dirty="0">
                <a:solidFill>
                  <a:srgbClr val="D4D4D4"/>
                </a:solidFill>
                <a:latin typeface="Consolas" panose="020B0609020204030204" pitchFamily="49" charset="0"/>
              </a:rPr>
              <a:t>{</a:t>
            </a:r>
            <a:r>
              <a:rPr lang="pt-BR" altLang="ja-JP" sz="1100" dirty="0">
                <a:solidFill>
                  <a:srgbClr val="CE9178"/>
                </a:solidFill>
                <a:latin typeface="Consolas" panose="020B0609020204030204" pitchFamily="49" charset="0"/>
              </a:rPr>
              <a:t>"constraints"</a:t>
            </a:r>
            <a:r>
              <a:rPr lang="pt-BR" altLang="ja-JP" sz="1100" dirty="0">
                <a:solidFill>
                  <a:srgbClr val="D4D4D4"/>
                </a:solidFill>
                <a:latin typeface="Consolas" panose="020B0609020204030204" pitchFamily="49" charset="0"/>
              </a:rPr>
              <a:t>: </a:t>
            </a:r>
            <a:r>
              <a:rPr lang="pt-BR" altLang="ja-JP" sz="1100" dirty="0">
                <a:solidFill>
                  <a:srgbClr val="569CD6"/>
                </a:solidFill>
                <a:latin typeface="Consolas" panose="020B0609020204030204" pitchFamily="49" charset="0"/>
              </a:rPr>
              <a:t>lambda</a:t>
            </a:r>
            <a:r>
              <a:rPr lang="pt-BR" altLang="ja-JP" sz="1100" dirty="0">
                <a:solidFill>
                  <a:srgbClr val="D4D4D4"/>
                </a:solidFill>
                <a:latin typeface="Consolas" panose="020B0609020204030204" pitchFamily="49" charset="0"/>
              </a:rPr>
              <a:t> </a:t>
            </a:r>
            <a:r>
              <a:rPr lang="pt-BR" altLang="ja-JP" sz="1100" dirty="0">
                <a:solidFill>
                  <a:srgbClr val="9CDCFE"/>
                </a:solidFill>
                <a:latin typeface="Consolas" panose="020B0609020204030204" pitchFamily="49" charset="0"/>
              </a:rPr>
              <a:t>i</a:t>
            </a:r>
            <a:r>
              <a:rPr lang="pt-BR" altLang="ja-JP" sz="1100" dirty="0">
                <a:solidFill>
                  <a:srgbClr val="D4D4D4"/>
                </a:solidFill>
                <a:latin typeface="Consolas" panose="020B0609020204030204" pitchFamily="49" charset="0"/>
              </a:rPr>
              <a:t>: </a:t>
            </a:r>
            <a:r>
              <a:rPr lang="pt-BR" altLang="ja-JP" sz="1100" dirty="0">
                <a:solidFill>
                  <a:srgbClr val="B5CEA8"/>
                </a:solidFill>
                <a:latin typeface="Consolas" panose="020B0609020204030204" pitchFamily="49" charset="0"/>
              </a:rPr>
              <a:t>0.7</a:t>
            </a:r>
            <a:r>
              <a:rPr lang="pt-BR" altLang="ja-JP" sz="1100" dirty="0">
                <a:solidFill>
                  <a:srgbClr val="D4D4D4"/>
                </a:solidFill>
                <a:latin typeface="Consolas" panose="020B0609020204030204" pitchFamily="49" charset="0"/>
              </a:rPr>
              <a:t> &lt;= </a:t>
            </a:r>
            <a:r>
              <a:rPr lang="pt-BR" altLang="ja-JP" sz="1100" dirty="0">
                <a:solidFill>
                  <a:srgbClr val="9CDCFE"/>
                </a:solidFill>
                <a:latin typeface="Consolas" panose="020B0609020204030204" pitchFamily="49" charset="0"/>
              </a:rPr>
              <a:t>i</a:t>
            </a:r>
            <a:r>
              <a:rPr lang="pt-BR" altLang="ja-JP" sz="1100" dirty="0">
                <a:solidFill>
                  <a:srgbClr val="D4D4D4"/>
                </a:solidFill>
                <a:latin typeface="Consolas" panose="020B0609020204030204" pitchFamily="49" charset="0"/>
              </a:rPr>
              <a:t>[</a:t>
            </a:r>
            <a:r>
              <a:rPr lang="pt-BR" altLang="ja-JP" sz="1100" dirty="0">
                <a:solidFill>
                  <a:srgbClr val="B5CEA8"/>
                </a:solidFill>
                <a:latin typeface="Consolas" panose="020B0609020204030204" pitchFamily="49" charset="0"/>
              </a:rPr>
              <a:t>1</a:t>
            </a:r>
            <a:r>
              <a:rPr lang="pt-BR" altLang="ja-JP" sz="1100" dirty="0">
                <a:solidFill>
                  <a:srgbClr val="D4D4D4"/>
                </a:solidFill>
                <a:latin typeface="Consolas" panose="020B0609020204030204" pitchFamily="49" charset="0"/>
              </a:rPr>
              <a:t>] &lt;=</a:t>
            </a:r>
            <a:r>
              <a:rPr lang="pt-BR" altLang="ja-JP" sz="1100" dirty="0">
                <a:solidFill>
                  <a:srgbClr val="B5CEA8"/>
                </a:solidFill>
                <a:latin typeface="Consolas" panose="020B0609020204030204" pitchFamily="49" charset="0"/>
              </a:rPr>
              <a:t>0.9</a:t>
            </a:r>
            <a:r>
              <a:rPr lang="pt-BR" altLang="ja-JP" sz="1100" dirty="0">
                <a:solidFill>
                  <a:srgbClr val="D4D4D4"/>
                </a:solidFill>
                <a:latin typeface="Consolas" panose="020B0609020204030204" pitchFamily="49" charset="0"/>
              </a:rPr>
              <a:t>}</a:t>
            </a:r>
            <a:r>
              <a:rPr lang="en-US" altLang="ja-JP" sz="1100" dirty="0">
                <a:solidFill>
                  <a:srgbClr val="D4D4D4"/>
                </a:solidFill>
                <a:latin typeface="Consolas" panose="020B0609020204030204" pitchFamily="49" charset="0"/>
              </a:rPr>
              <a:t>, </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1</a:t>
            </a:r>
            <a:r>
              <a:rPr lang="ja-JP" altLang="en-US" sz="1100" dirty="0">
                <a:solidFill>
                  <a:srgbClr val="6A9955"/>
                </a:solidFill>
                <a:latin typeface="Consolas" panose="020B0609020204030204" pitchFamily="49" charset="0"/>
              </a:rPr>
              <a:t>の範囲を設定</a:t>
            </a:r>
            <a:endParaRPr lang="en-US" altLang="ja-JP" sz="1100" dirty="0">
              <a:solidFill>
                <a:srgbClr val="D4D4D4"/>
              </a:solidFill>
              <a:latin typeface="Consolas" panose="020B0609020204030204" pitchFamily="49" charset="0"/>
            </a:endParaRPr>
          </a:p>
          <a:p>
            <a:r>
              <a:rPr lang="en-US" altLang="ja-JP" sz="1100" dirty="0">
                <a:solidFill>
                  <a:srgbClr val="D4D4D4"/>
                </a:solidFill>
                <a:latin typeface="Consolas" panose="020B0609020204030204" pitchFamily="49" charset="0"/>
              </a:rPr>
              <a:t>            {</a:t>
            </a:r>
            <a:r>
              <a:rPr lang="en-US" altLang="ja-JP" sz="1100" dirty="0">
                <a:solidFill>
                  <a:srgbClr val="CE9178"/>
                </a:solidFill>
                <a:latin typeface="Consolas" panose="020B0609020204030204" pitchFamily="49" charset="0"/>
              </a:rPr>
              <a:t>"constraints"</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3</a:t>
            </a:r>
            <a:r>
              <a:rPr lang="en-US" altLang="ja-JP" sz="1100" dirty="0">
                <a:solidFill>
                  <a:srgbClr val="D4D4D4"/>
                </a:solidFill>
                <a:latin typeface="Consolas" panose="020B0609020204030204" pitchFamily="49" charset="0"/>
              </a:rPr>
              <a:t>]&gt;=</a:t>
            </a:r>
            <a:r>
              <a:rPr lang="en-US" altLang="ja-JP" sz="1100" dirty="0">
                <a:solidFill>
                  <a:srgbClr val="B5CEA8"/>
                </a:solidFill>
                <a:latin typeface="Consolas" panose="020B0609020204030204" pitchFamily="49" charset="0"/>
              </a:rPr>
              <a:t>0.1</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and</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4</a:t>
            </a:r>
            <a:r>
              <a:rPr lang="en-US" altLang="ja-JP" sz="1100" dirty="0">
                <a:solidFill>
                  <a:srgbClr val="D4D4D4"/>
                </a:solidFill>
                <a:latin typeface="Consolas" panose="020B0609020204030204" pitchFamily="49" charset="0"/>
              </a:rPr>
              <a:t>]&lt;=</a:t>
            </a:r>
            <a:r>
              <a:rPr lang="en-US" altLang="ja-JP" sz="1100" dirty="0">
                <a:solidFill>
                  <a:srgbClr val="B5CEA8"/>
                </a:solidFill>
                <a:latin typeface="Consolas" panose="020B0609020204030204" pitchFamily="49" charset="0"/>
              </a:rPr>
              <a:t>0.5</a:t>
            </a:r>
            <a:r>
              <a:rPr lang="en-US" altLang="ja-JP" sz="1100" dirty="0">
                <a:solidFill>
                  <a:srgbClr val="D4D4D4"/>
                </a:solidFill>
                <a:latin typeface="Consolas" panose="020B0609020204030204" pitchFamily="49" charset="0"/>
              </a:rPr>
              <a:t>},</a:t>
            </a:r>
            <a:r>
              <a:rPr lang="ja-JP" altLang="en-US"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3,</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4</a:t>
            </a:r>
            <a:r>
              <a:rPr lang="ja-JP" altLang="en-US" sz="1100" dirty="0">
                <a:solidFill>
                  <a:srgbClr val="6A9955"/>
                </a:solidFill>
                <a:latin typeface="Consolas" panose="020B0609020204030204" pitchFamily="49" charset="0"/>
              </a:rPr>
              <a:t>の制約条件</a:t>
            </a:r>
            <a:endParaRPr lang="en-US" altLang="ja-JP" sz="1100" dirty="0">
              <a:solidFill>
                <a:srgbClr val="D4D4D4"/>
              </a:solidFill>
              <a:latin typeface="Consolas" panose="020B0609020204030204" pitchFamily="49" charset="0"/>
            </a:endParaRPr>
          </a:p>
          <a:p>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a:t>
            </a:r>
            <a:r>
              <a:rPr lang="en-US" altLang="ja-JP" sz="1100" dirty="0">
                <a:solidFill>
                  <a:srgbClr val="CE9178"/>
                </a:solidFill>
                <a:latin typeface="Consolas" panose="020B0609020204030204" pitchFamily="49" charset="0"/>
              </a:rPr>
              <a:t>"constraints"</a:t>
            </a:r>
            <a:r>
              <a:rPr lang="en-US" altLang="ja-JP" sz="1100" dirty="0">
                <a:solidFill>
                  <a:srgbClr val="D4D4D4"/>
                </a:solidFill>
                <a:latin typeface="Consolas" panose="020B0609020204030204" pitchFamily="49" charset="0"/>
              </a:rPr>
              <a:t>: </a:t>
            </a:r>
            <a:r>
              <a:rPr lang="en-US" altLang="ja-JP" sz="1100" dirty="0">
                <a:solidFill>
                  <a:srgbClr val="569CD6"/>
                </a:solidFill>
                <a:latin typeface="Consolas" panose="020B0609020204030204" pitchFamily="49" charset="0"/>
              </a:rPr>
              <a:t>lambda</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3</a:t>
            </a:r>
            <a:r>
              <a:rPr lang="en-US" altLang="ja-JP" sz="1100" dirty="0">
                <a:solidFill>
                  <a:srgbClr val="D4D4D4"/>
                </a:solidFill>
                <a:latin typeface="Consolas" panose="020B0609020204030204" pitchFamily="49" charset="0"/>
              </a:rPr>
              <a:t>] + </a:t>
            </a:r>
            <a:r>
              <a:rPr lang="en-US" altLang="ja-JP" sz="1100" dirty="0" err="1">
                <a:solidFill>
                  <a:srgbClr val="9CDCFE"/>
                </a:solidFill>
                <a:latin typeface="Consolas" panose="020B0609020204030204" pitchFamily="49" charset="0"/>
              </a:rPr>
              <a:t>i</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2</a:t>
            </a:r>
            <a:r>
              <a:rPr lang="en-US" altLang="ja-JP" sz="1100" dirty="0">
                <a:solidFill>
                  <a:srgbClr val="D4D4D4"/>
                </a:solidFill>
                <a:latin typeface="Consolas" panose="020B0609020204030204" pitchFamily="49" charset="0"/>
              </a:rPr>
              <a:t>])&lt;</a:t>
            </a:r>
            <a:r>
              <a:rPr lang="en-US" altLang="ja-JP" sz="1100" dirty="0">
                <a:solidFill>
                  <a:srgbClr val="B5CEA8"/>
                </a:solidFill>
                <a:latin typeface="Consolas" panose="020B0609020204030204" pitchFamily="49" charset="0"/>
              </a:rPr>
              <a:t>0.9</a:t>
            </a:r>
            <a:r>
              <a:rPr lang="en-US" altLang="ja-JP" sz="1100" dirty="0">
                <a:solidFill>
                  <a:srgbClr val="D4D4D4"/>
                </a:solidFill>
                <a:latin typeface="Consolas" panose="020B0609020204030204" pitchFamily="49" charset="0"/>
              </a:rPr>
              <a:t>},</a:t>
            </a:r>
            <a:r>
              <a:rPr lang="ja-JP" altLang="en-US" sz="1100" dirty="0">
                <a:solidFill>
                  <a:srgbClr val="D4D4D4"/>
                </a:solidFill>
                <a:latin typeface="Consolas" panose="020B0609020204030204" pitchFamily="49" charset="0"/>
              </a:rPr>
              <a:t>　</a:t>
            </a:r>
            <a:r>
              <a:rPr lang="en-US" altLang="ja-JP" sz="1100" dirty="0">
                <a:solidFill>
                  <a:srgbClr val="D4D4D4"/>
                </a:solidFill>
                <a:latin typeface="Consolas" panose="020B0609020204030204" pitchFamily="49" charset="0"/>
              </a:rPr>
              <a:t>      </a:t>
            </a:r>
            <a:r>
              <a:rPr lang="en-US" altLang="ja-JP" sz="1100" dirty="0">
                <a:solidFill>
                  <a:srgbClr val="6A9955"/>
                </a:solidFill>
                <a:latin typeface="Consolas" panose="020B0609020204030204" pitchFamily="49" charset="0"/>
              </a:rPr>
              <a:t># </a:t>
            </a:r>
            <a:r>
              <a:rPr lang="ja-JP" altLang="en-US" sz="1100" dirty="0">
                <a:solidFill>
                  <a:srgbClr val="6A9955"/>
                </a:solidFill>
                <a:latin typeface="Consolas" panose="020B0609020204030204" pitchFamily="49" charset="0"/>
              </a:rPr>
              <a:t>組成</a:t>
            </a:r>
            <a:r>
              <a:rPr lang="en-US" altLang="ja-JP" sz="1100" dirty="0">
                <a:solidFill>
                  <a:srgbClr val="6A9955"/>
                </a:solidFill>
                <a:latin typeface="Consolas" panose="020B0609020204030204" pitchFamily="49" charset="0"/>
              </a:rPr>
              <a:t>3</a:t>
            </a:r>
            <a:r>
              <a:rPr lang="ja-JP" altLang="en-US" sz="1100" dirty="0">
                <a:solidFill>
                  <a:srgbClr val="6A9955"/>
                </a:solidFill>
                <a:latin typeface="Consolas" panose="020B0609020204030204" pitchFamily="49" charset="0"/>
              </a:rPr>
              <a:t>と組成</a:t>
            </a:r>
            <a:r>
              <a:rPr lang="en-US" altLang="ja-JP" sz="1100" dirty="0">
                <a:solidFill>
                  <a:srgbClr val="6A9955"/>
                </a:solidFill>
                <a:latin typeface="Consolas" panose="020B0609020204030204" pitchFamily="49" charset="0"/>
              </a:rPr>
              <a:t>2</a:t>
            </a:r>
            <a:r>
              <a:rPr lang="ja-JP" altLang="en-US" sz="1100" dirty="0">
                <a:solidFill>
                  <a:srgbClr val="6A9955"/>
                </a:solidFill>
                <a:latin typeface="Consolas" panose="020B0609020204030204" pitchFamily="49" charset="0"/>
              </a:rPr>
              <a:t>の和の制約条件</a:t>
            </a:r>
            <a:endParaRPr lang="en-US" altLang="ja-JP" sz="1100" dirty="0">
              <a:solidFill>
                <a:srgbClr val="D4D4D4"/>
              </a:solidFill>
              <a:latin typeface="Consolas" panose="020B0609020204030204" pitchFamily="49" charset="0"/>
            </a:endParaRPr>
          </a:p>
          <a:p>
            <a:r>
              <a:rPr lang="en-US" altLang="ja-JP" sz="1100" dirty="0">
                <a:solidFill>
                  <a:srgbClr val="D4D4D4"/>
                </a:solidFill>
                <a:latin typeface="Consolas" panose="020B0609020204030204" pitchFamily="49" charset="0"/>
              </a:rPr>
              <a:t>            ]</a:t>
            </a:r>
          </a:p>
          <a:p>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random_samples</a:t>
            </a:r>
            <a:r>
              <a:rPr lang="en-US" altLang="ja-JP" sz="1100" dirty="0">
                <a:solidFill>
                  <a:srgbClr val="D4D4D4"/>
                </a:solidFill>
                <a:latin typeface="Consolas" panose="020B0609020204030204" pitchFamily="49" charset="0"/>
              </a:rPr>
              <a:t> = </a:t>
            </a:r>
            <a:r>
              <a:rPr lang="en-US" altLang="ja-JP" sz="1100" dirty="0" err="1">
                <a:solidFill>
                  <a:srgbClr val="DCDCAA"/>
                </a:solidFill>
                <a:latin typeface="Consolas" panose="020B0609020204030204" pitchFamily="49" charset="0"/>
              </a:rPr>
              <a:t>make_samples_byrandom</a:t>
            </a:r>
            <a:r>
              <a:rPr lang="en-US" altLang="ja-JP" sz="1100" dirty="0">
                <a:solidFill>
                  <a:srgbClr val="D4D4D4"/>
                </a:solidFill>
                <a:latin typeface="Consolas" panose="020B0609020204030204" pitchFamily="49" charset="0"/>
              </a:rPr>
              <a:t>(</a:t>
            </a:r>
            <a:r>
              <a:rPr lang="en-US" altLang="ja-JP" sz="1100" dirty="0">
                <a:solidFill>
                  <a:srgbClr val="9CDCFE"/>
                </a:solidFill>
                <a:latin typeface="Consolas" panose="020B0609020204030204" pitchFamily="49" charset="0"/>
              </a:rPr>
              <a:t>sample</a:t>
            </a:r>
            <a:r>
              <a:rPr lang="en-US" altLang="ja-JP" sz="1100" dirty="0">
                <a:solidFill>
                  <a:srgbClr val="D4D4D4"/>
                </a:solidFill>
                <a:latin typeface="Consolas" panose="020B0609020204030204" pitchFamily="49" charset="0"/>
              </a:rPr>
              <a:t>, </a:t>
            </a:r>
            <a:r>
              <a:rPr lang="en-US" altLang="ja-JP" sz="1100" dirty="0" err="1">
                <a:solidFill>
                  <a:srgbClr val="9CDCFE"/>
                </a:solidFill>
                <a:latin typeface="Consolas" panose="020B0609020204030204" pitchFamily="49" charset="0"/>
              </a:rPr>
              <a:t>n_samples</a:t>
            </a:r>
            <a:r>
              <a:rPr lang="en-US" altLang="ja-JP" sz="1100" dirty="0">
                <a:solidFill>
                  <a:srgbClr val="D4D4D4"/>
                </a:solidFill>
                <a:latin typeface="Consolas" panose="020B0609020204030204" pitchFamily="49" charset="0"/>
              </a:rPr>
              <a:t>=</a:t>
            </a:r>
            <a:r>
              <a:rPr lang="en-US" altLang="ja-JP" sz="1100" dirty="0">
                <a:solidFill>
                  <a:srgbClr val="B5CEA8"/>
                </a:solidFill>
                <a:latin typeface="Consolas" panose="020B0609020204030204" pitchFamily="49" charset="0"/>
              </a:rPr>
              <a:t>5000</a:t>
            </a:r>
            <a:r>
              <a:rPr lang="en-US" altLang="ja-JP" sz="1100" dirty="0">
                <a:solidFill>
                  <a:srgbClr val="D4D4D4"/>
                </a:solidFill>
                <a:latin typeface="Consolas" panose="020B0609020204030204" pitchFamily="49" charset="0"/>
              </a:rPr>
              <a:t>, </a:t>
            </a:r>
            <a:r>
              <a:rPr lang="en-US" altLang="ja-JP" sz="1100" dirty="0">
                <a:solidFill>
                  <a:srgbClr val="9CDCFE"/>
                </a:solidFill>
                <a:latin typeface="Consolas" panose="020B0609020204030204" pitchFamily="49" charset="0"/>
              </a:rPr>
              <a:t>rules</a:t>
            </a:r>
            <a:r>
              <a:rPr lang="en-US" altLang="ja-JP" sz="1100" dirty="0">
                <a:solidFill>
                  <a:srgbClr val="D4D4D4"/>
                </a:solidFill>
                <a:latin typeface="Consolas" panose="020B0609020204030204" pitchFamily="49" charset="0"/>
              </a:rPr>
              <a:t>=</a:t>
            </a:r>
            <a:r>
              <a:rPr lang="en-US" altLang="ja-JP" sz="1100" dirty="0">
                <a:solidFill>
                  <a:srgbClr val="9CDCFE"/>
                </a:solidFill>
                <a:latin typeface="Consolas" panose="020B0609020204030204" pitchFamily="49" charset="0"/>
              </a:rPr>
              <a:t>rules</a:t>
            </a:r>
            <a:r>
              <a:rPr lang="en-US" altLang="ja-JP" sz="1100" dirty="0">
                <a:solidFill>
                  <a:srgbClr val="D4D4D4"/>
                </a:solidFill>
                <a:latin typeface="Consolas" panose="020B0609020204030204" pitchFamily="49" charset="0"/>
              </a:rPr>
              <a:t>)</a:t>
            </a:r>
            <a:endParaRPr lang="en-US" altLang="ja-JP" sz="1100" b="0" dirty="0">
              <a:solidFill>
                <a:srgbClr val="D4D4D4"/>
              </a:solidFill>
              <a:effectLst/>
              <a:latin typeface="Consolas" panose="020B0609020204030204" pitchFamily="49" charset="0"/>
            </a:endParaRPr>
          </a:p>
        </p:txBody>
      </p:sp>
      <p:sp>
        <p:nvSpPr>
          <p:cNvPr id="7" name="テキスト ボックス 6">
            <a:extLst>
              <a:ext uri="{FF2B5EF4-FFF2-40B4-BE49-F238E27FC236}">
                <a16:creationId xmlns:a16="http://schemas.microsoft.com/office/drawing/2014/main" id="{E09BD96E-C1EA-40BC-B6EA-653AB8053BE3}"/>
              </a:ext>
            </a:extLst>
          </p:cNvPr>
          <p:cNvSpPr txBox="1"/>
          <p:nvPr/>
        </p:nvSpPr>
        <p:spPr>
          <a:xfrm>
            <a:off x="7302524" y="2611994"/>
            <a:ext cx="4889476" cy="369332"/>
          </a:xfrm>
          <a:prstGeom prst="rect">
            <a:avLst/>
          </a:prstGeom>
          <a:solidFill>
            <a:schemeClr val="accent6">
              <a:lumMod val="20000"/>
              <a:lumOff val="80000"/>
            </a:schemeClr>
          </a:solidFill>
        </p:spPr>
        <p:txBody>
          <a:bodyPr wrap="square" rtlCol="0">
            <a:spAutoFit/>
          </a:bodyPr>
          <a:lstStyle/>
          <a:p>
            <a:pPr algn="ctr"/>
            <a:r>
              <a:rPr kumimoji="1" lang="en-US" altLang="ja-JP" dirty="0">
                <a:latin typeface="UD デジタル 教科書体 NP-R" panose="02020400000000000000" pitchFamily="18" charset="-128"/>
                <a:ea typeface="UD デジタル 教科書体 NP-R" panose="02020400000000000000" pitchFamily="18" charset="-128"/>
              </a:rPr>
              <a:t>1000</a:t>
            </a:r>
            <a:r>
              <a:rPr kumimoji="1" lang="ja-JP" altLang="en-US" dirty="0">
                <a:latin typeface="UD デジタル 教科書体 NP-R" panose="02020400000000000000" pitchFamily="18" charset="-128"/>
                <a:ea typeface="UD デジタル 教科書体 NP-R" panose="02020400000000000000" pitchFamily="18" charset="-128"/>
              </a:rPr>
              <a:t>万サンプルの発生時間</a:t>
            </a:r>
          </a:p>
        </p:txBody>
      </p:sp>
      <p:sp>
        <p:nvSpPr>
          <p:cNvPr id="8" name="テキスト ボックス 7">
            <a:extLst>
              <a:ext uri="{FF2B5EF4-FFF2-40B4-BE49-F238E27FC236}">
                <a16:creationId xmlns:a16="http://schemas.microsoft.com/office/drawing/2014/main" id="{AC4FCBCC-7960-44E5-B81F-F893C28DA2FA}"/>
              </a:ext>
            </a:extLst>
          </p:cNvPr>
          <p:cNvSpPr txBox="1"/>
          <p:nvPr/>
        </p:nvSpPr>
        <p:spPr>
          <a:xfrm>
            <a:off x="8551435" y="5462602"/>
            <a:ext cx="2209801" cy="369332"/>
          </a:xfrm>
          <a:prstGeom prst="rect">
            <a:avLst/>
          </a:prstGeom>
          <a:solidFill>
            <a:schemeClr val="accent5">
              <a:lumMod val="20000"/>
              <a:lumOff val="80000"/>
            </a:schemeClr>
          </a:solidFill>
        </p:spPr>
        <p:txBody>
          <a:bodyPr wrap="square" rtlCol="0">
            <a:spAutoFit/>
          </a:bodyPr>
          <a:lstStyle/>
          <a:p>
            <a:pPr algn="ctr"/>
            <a:r>
              <a:rPr kumimoji="1" lang="en-US" altLang="ja-JP" dirty="0">
                <a:latin typeface="UD デジタル 教科書体 NP-R" panose="02020400000000000000" pitchFamily="18" charset="-128"/>
                <a:ea typeface="UD デジタル 教科書体 NP-R" panose="02020400000000000000" pitchFamily="18" charset="-128"/>
              </a:rPr>
              <a:t>800 </a:t>
            </a:r>
            <a:r>
              <a:rPr kumimoji="1" lang="ja-JP" altLang="en-US" dirty="0">
                <a:latin typeface="UD デジタル 教科書体 NP-R" panose="02020400000000000000" pitchFamily="18" charset="-128"/>
                <a:ea typeface="UD デジタル 教科書体 NP-R" panose="02020400000000000000" pitchFamily="18" charset="-128"/>
              </a:rPr>
              <a:t>秒</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9" name="テキスト ボックス 8">
            <a:extLst>
              <a:ext uri="{FF2B5EF4-FFF2-40B4-BE49-F238E27FC236}">
                <a16:creationId xmlns:a16="http://schemas.microsoft.com/office/drawing/2014/main" id="{FDD9223F-A8CF-42F9-8AC4-C0C6C0DB343B}"/>
              </a:ext>
            </a:extLst>
          </p:cNvPr>
          <p:cNvSpPr txBox="1"/>
          <p:nvPr/>
        </p:nvSpPr>
        <p:spPr>
          <a:xfrm>
            <a:off x="8160910" y="3564299"/>
            <a:ext cx="3180679" cy="369332"/>
          </a:xfrm>
          <a:prstGeom prst="rect">
            <a:avLst/>
          </a:prstGeom>
          <a:solidFill>
            <a:schemeClr val="accent5">
              <a:lumMod val="20000"/>
              <a:lumOff val="80000"/>
            </a:schemeClr>
          </a:solidFill>
        </p:spPr>
        <p:txBody>
          <a:bodyPr wrap="square" rtlCol="0">
            <a:spAutoFit/>
          </a:bodyPr>
          <a:lstStyle/>
          <a:p>
            <a:pPr algn="ctr"/>
            <a:r>
              <a:rPr kumimoji="1" lang="en-US" altLang="ja-JP" dirty="0">
                <a:latin typeface="UD デジタル 教科書体 NP-R" panose="02020400000000000000" pitchFamily="18" charset="-128"/>
                <a:ea typeface="UD デジタル 教科書体 NP-R" panose="02020400000000000000" pitchFamily="18" charset="-128"/>
              </a:rPr>
              <a:t>101800</a:t>
            </a:r>
            <a:r>
              <a:rPr kumimoji="1" lang="ja-JP" altLang="en-US" dirty="0">
                <a:latin typeface="UD デジタル 教科書体 NP-R" panose="02020400000000000000" pitchFamily="18" charset="-128"/>
                <a:ea typeface="UD デジタル 教科書体 NP-R" panose="02020400000000000000" pitchFamily="18" charset="-128"/>
              </a:rPr>
              <a:t>秒</a:t>
            </a:r>
            <a:r>
              <a:rPr kumimoji="1" lang="en-US" altLang="ja-JP" dirty="0">
                <a:latin typeface="UD デジタル 教科書体 NP-R" panose="02020400000000000000" pitchFamily="18" charset="-128"/>
                <a:ea typeface="UD デジタル 教科書体 NP-R" panose="02020400000000000000" pitchFamily="18" charset="-128"/>
              </a:rPr>
              <a:t>=28</a:t>
            </a:r>
            <a:r>
              <a:rPr kumimoji="1" lang="ja-JP" altLang="en-US" dirty="0">
                <a:latin typeface="UD デジタル 教科書体 NP-R" panose="02020400000000000000" pitchFamily="18" charset="-128"/>
                <a:ea typeface="UD デジタル 教科書体 NP-R" panose="02020400000000000000" pitchFamily="18" charset="-128"/>
              </a:rPr>
              <a:t>時間</a:t>
            </a:r>
          </a:p>
        </p:txBody>
      </p:sp>
      <p:sp>
        <p:nvSpPr>
          <p:cNvPr id="10" name="テキスト ボックス 9">
            <a:extLst>
              <a:ext uri="{FF2B5EF4-FFF2-40B4-BE49-F238E27FC236}">
                <a16:creationId xmlns:a16="http://schemas.microsoft.com/office/drawing/2014/main" id="{2948033C-EB67-4555-A220-18A72F4CB199}"/>
              </a:ext>
            </a:extLst>
          </p:cNvPr>
          <p:cNvSpPr txBox="1"/>
          <p:nvPr/>
        </p:nvSpPr>
        <p:spPr>
          <a:xfrm>
            <a:off x="7425986" y="4810126"/>
            <a:ext cx="4801314" cy="369332"/>
          </a:xfrm>
          <a:prstGeom prst="rect">
            <a:avLst/>
          </a:prstGeom>
          <a:noFill/>
        </p:spPr>
        <p:txBody>
          <a:bodyPr wrap="none" rtlCol="0">
            <a:spAutoFit/>
          </a:bodyPr>
          <a:lstStyle/>
          <a:p>
            <a:r>
              <a:rPr lang="ja-JP" altLang="en-US" dirty="0">
                <a:latin typeface="UD デジタル 教科書体 NP-R" panose="02020400000000000000" pitchFamily="18" charset="-128"/>
                <a:ea typeface="UD デジタル 教科書体 NP-R" panose="02020400000000000000" pitchFamily="18" charset="-128"/>
              </a:rPr>
              <a:t>制約条件を満たす様にサンプリングした場合</a:t>
            </a:r>
            <a:endParaRPr lang="en-US" altLang="ja-JP" dirty="0">
              <a:latin typeface="UD デジタル 教科書体 NP-R" panose="02020400000000000000" pitchFamily="18" charset="-128"/>
              <a:ea typeface="UD デジタル 教科書体 NP-R" panose="02020400000000000000" pitchFamily="18" charset="-128"/>
            </a:endParaRPr>
          </a:p>
        </p:txBody>
      </p:sp>
      <p:sp>
        <p:nvSpPr>
          <p:cNvPr id="11" name="テキスト ボックス 10">
            <a:extLst>
              <a:ext uri="{FF2B5EF4-FFF2-40B4-BE49-F238E27FC236}">
                <a16:creationId xmlns:a16="http://schemas.microsoft.com/office/drawing/2014/main" id="{2517A1C5-0338-46BA-B699-A98F23504C1C}"/>
              </a:ext>
            </a:extLst>
          </p:cNvPr>
          <p:cNvSpPr txBox="1"/>
          <p:nvPr/>
        </p:nvSpPr>
        <p:spPr>
          <a:xfrm>
            <a:off x="9191643" y="3987107"/>
            <a:ext cx="2364751" cy="246221"/>
          </a:xfrm>
          <a:prstGeom prst="rect">
            <a:avLst/>
          </a:prstGeom>
          <a:noFill/>
        </p:spPr>
        <p:txBody>
          <a:bodyPr wrap="none" rtlCol="0">
            <a:spAutoFit/>
          </a:bodyPr>
          <a:lstStyle/>
          <a:p>
            <a:pPr algn="ctr"/>
            <a:r>
              <a:rPr lang="en-US" altLang="ja-JP" sz="1000" dirty="0">
                <a:latin typeface="UD デジタル 教科書体 NP-R" panose="02020400000000000000" pitchFamily="18" charset="-128"/>
                <a:ea typeface="UD デジタル 教科書体 NP-R" panose="02020400000000000000" pitchFamily="18" charset="-128"/>
              </a:rPr>
              <a:t>n=5</a:t>
            </a:r>
            <a:r>
              <a:rPr kumimoji="1" lang="en-US" altLang="ja-JP" sz="1000" dirty="0">
                <a:latin typeface="UD デジタル 教科書体 NP-R" panose="02020400000000000000" pitchFamily="18" charset="-128"/>
                <a:ea typeface="UD デジタル 教科書体 NP-R" panose="02020400000000000000" pitchFamily="18" charset="-128"/>
              </a:rPr>
              <a:t>000</a:t>
            </a:r>
            <a:r>
              <a:rPr kumimoji="1" lang="ja-JP" altLang="en-US" sz="1000" dirty="0">
                <a:latin typeface="UD デジタル 教科書体 NP-R" panose="02020400000000000000" pitchFamily="18" charset="-128"/>
                <a:ea typeface="UD デジタル 教科書体 NP-R" panose="02020400000000000000" pitchFamily="18" charset="-128"/>
              </a:rPr>
              <a:t>のサンプリング時間から推定</a:t>
            </a:r>
          </a:p>
        </p:txBody>
      </p:sp>
      <p:sp>
        <p:nvSpPr>
          <p:cNvPr id="12" name="テキスト ボックス 11">
            <a:extLst>
              <a:ext uri="{FF2B5EF4-FFF2-40B4-BE49-F238E27FC236}">
                <a16:creationId xmlns:a16="http://schemas.microsoft.com/office/drawing/2014/main" id="{1D87A93C-8E93-43A8-8069-DF5E75E38834}"/>
              </a:ext>
            </a:extLst>
          </p:cNvPr>
          <p:cNvSpPr txBox="1"/>
          <p:nvPr/>
        </p:nvSpPr>
        <p:spPr>
          <a:xfrm>
            <a:off x="7425986" y="3088146"/>
            <a:ext cx="4801314" cy="369332"/>
          </a:xfrm>
          <a:prstGeom prst="rect">
            <a:avLst/>
          </a:prstGeom>
          <a:no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制約条件を満たすまでサンプリングした場合</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202937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05CAF-05EA-4CBC-A90D-C81479BD17E2}"/>
              </a:ext>
            </a:extLst>
          </p:cNvPr>
          <p:cNvSpPr>
            <a:spLocks noGrp="1"/>
          </p:cNvSpPr>
          <p:nvPr>
            <p:ph type="title"/>
          </p:nvPr>
        </p:nvSpPr>
        <p:spPr/>
        <p:txBody>
          <a:bodyPr/>
          <a:lstStyle/>
          <a:p>
            <a:r>
              <a:rPr lang="ja-JP" altLang="en-US" dirty="0"/>
              <a:t>処理の分割</a:t>
            </a:r>
            <a:endParaRPr kumimoji="1" lang="ja-JP" altLang="en-US" dirty="0"/>
          </a:p>
        </p:txBody>
      </p:sp>
      <p:sp>
        <p:nvSpPr>
          <p:cNvPr id="3" name="四角形: 角を丸くする 2">
            <a:extLst>
              <a:ext uri="{FF2B5EF4-FFF2-40B4-BE49-F238E27FC236}">
                <a16:creationId xmlns:a16="http://schemas.microsoft.com/office/drawing/2014/main" id="{AAFFD78F-3FE7-469A-ADF7-358BBEDF8180}"/>
              </a:ext>
            </a:extLst>
          </p:cNvPr>
          <p:cNvSpPr/>
          <p:nvPr/>
        </p:nvSpPr>
        <p:spPr>
          <a:xfrm>
            <a:off x="821092" y="1650654"/>
            <a:ext cx="3191071" cy="113366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UD デジタル 教科書体 NP-R" panose="02020400000000000000" pitchFamily="18" charset="-128"/>
                <a:ea typeface="UD デジタル 教科書体 NP-R" panose="02020400000000000000" pitchFamily="18" charset="-128"/>
              </a:rPr>
              <a:t>サンプリング関数</a:t>
            </a:r>
          </a:p>
        </p:txBody>
      </p:sp>
      <p:sp>
        <p:nvSpPr>
          <p:cNvPr id="4" name="四角形: 角を丸くする 3">
            <a:extLst>
              <a:ext uri="{FF2B5EF4-FFF2-40B4-BE49-F238E27FC236}">
                <a16:creationId xmlns:a16="http://schemas.microsoft.com/office/drawing/2014/main" id="{30D4BB67-28F3-458B-8195-36C1868D6AF0}"/>
              </a:ext>
            </a:extLst>
          </p:cNvPr>
          <p:cNvSpPr/>
          <p:nvPr/>
        </p:nvSpPr>
        <p:spPr>
          <a:xfrm>
            <a:off x="4771050" y="1650295"/>
            <a:ext cx="3191071" cy="36835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latin typeface="UD デジタル 教科書体 NP-R" panose="02020400000000000000" pitchFamily="18" charset="-128"/>
                <a:ea typeface="UD デジタル 教科書体 NP-R" panose="02020400000000000000" pitchFamily="18" charset="-128"/>
              </a:rPr>
              <a:t>サンプリング条件①</a:t>
            </a:r>
          </a:p>
        </p:txBody>
      </p:sp>
      <p:sp>
        <p:nvSpPr>
          <p:cNvPr id="5" name="四角形: 角を丸くする 4">
            <a:extLst>
              <a:ext uri="{FF2B5EF4-FFF2-40B4-BE49-F238E27FC236}">
                <a16:creationId xmlns:a16="http://schemas.microsoft.com/office/drawing/2014/main" id="{755F0B94-525B-443E-A61F-88851D3C8CE5}"/>
              </a:ext>
            </a:extLst>
          </p:cNvPr>
          <p:cNvSpPr/>
          <p:nvPr/>
        </p:nvSpPr>
        <p:spPr>
          <a:xfrm>
            <a:off x="821092" y="4839559"/>
            <a:ext cx="7141030" cy="1133669"/>
          </a:xfrm>
          <a:prstGeom prst="roundRect">
            <a:avLst/>
          </a:prstGeom>
          <a:ln>
            <a:gradFill>
              <a:gsLst>
                <a:gs pos="0">
                  <a:srgbClr val="0066FF"/>
                </a:gs>
                <a:gs pos="100000">
                  <a:srgbClr val="FF0000"/>
                </a:gs>
              </a:gsLst>
              <a:lin ang="27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UD デジタル 教科書体 NP-R" panose="02020400000000000000" pitchFamily="18" charset="-128"/>
                <a:ea typeface="UD デジタル 教科書体 NP-R" panose="02020400000000000000" pitchFamily="18" charset="-128"/>
              </a:rPr>
              <a:t>サンプリング関数</a:t>
            </a:r>
            <a:endParaRPr lang="en-US" altLang="ja-JP" dirty="0">
              <a:latin typeface="UD デジタル 教科書体 NP-R" panose="02020400000000000000" pitchFamily="18" charset="-128"/>
              <a:ea typeface="UD デジタル 教科書体 NP-R" panose="02020400000000000000" pitchFamily="18" charset="-128"/>
            </a:endParaRPr>
          </a:p>
          <a:p>
            <a:pPr algn="ctr"/>
            <a:r>
              <a:rPr lang="ja-JP" altLang="en-US" dirty="0">
                <a:latin typeface="UD デジタル 教科書体 NP-R" panose="02020400000000000000" pitchFamily="18" charset="-128"/>
                <a:ea typeface="UD デジタル 教科書体 NP-R" panose="02020400000000000000" pitchFamily="18" charset="-128"/>
              </a:rPr>
              <a:t>サンプリング条件</a:t>
            </a:r>
          </a:p>
        </p:txBody>
      </p:sp>
      <p:sp>
        <p:nvSpPr>
          <p:cNvPr id="6" name="テキスト ボックス 5">
            <a:extLst>
              <a:ext uri="{FF2B5EF4-FFF2-40B4-BE49-F238E27FC236}">
                <a16:creationId xmlns:a16="http://schemas.microsoft.com/office/drawing/2014/main" id="{8E92358C-F80D-4B00-9EBC-043812356A0B}"/>
              </a:ext>
            </a:extLst>
          </p:cNvPr>
          <p:cNvSpPr txBox="1"/>
          <p:nvPr/>
        </p:nvSpPr>
        <p:spPr>
          <a:xfrm>
            <a:off x="380869" y="1059798"/>
            <a:ext cx="9417963"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理想：ある一つのサンプリング関数が、様々な条件のランダムサンプリングを実現できる</a:t>
            </a:r>
          </a:p>
        </p:txBody>
      </p:sp>
      <p:sp>
        <p:nvSpPr>
          <p:cNvPr id="7" name="テキスト ボックス 6">
            <a:extLst>
              <a:ext uri="{FF2B5EF4-FFF2-40B4-BE49-F238E27FC236}">
                <a16:creationId xmlns:a16="http://schemas.microsoft.com/office/drawing/2014/main" id="{0EB2229C-C59B-42A4-9F60-FE5BA49C40FB}"/>
              </a:ext>
            </a:extLst>
          </p:cNvPr>
          <p:cNvSpPr txBox="1"/>
          <p:nvPr/>
        </p:nvSpPr>
        <p:spPr>
          <a:xfrm>
            <a:off x="381904" y="4267027"/>
            <a:ext cx="8263801"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私の従来コード：サンプリング関数自体にサンプリング条件が記載されている</a:t>
            </a:r>
          </a:p>
        </p:txBody>
      </p:sp>
      <p:sp>
        <p:nvSpPr>
          <p:cNvPr id="8" name="テキスト ボックス 7">
            <a:extLst>
              <a:ext uri="{FF2B5EF4-FFF2-40B4-BE49-F238E27FC236}">
                <a16:creationId xmlns:a16="http://schemas.microsoft.com/office/drawing/2014/main" id="{CFCEEC09-EBA7-4F60-87C1-90A6F499E7DC}"/>
              </a:ext>
            </a:extLst>
          </p:cNvPr>
          <p:cNvSpPr txBox="1"/>
          <p:nvPr/>
        </p:nvSpPr>
        <p:spPr>
          <a:xfrm>
            <a:off x="1285548" y="3077555"/>
            <a:ext cx="2262158" cy="369332"/>
          </a:xfrm>
          <a:prstGeom prst="rect">
            <a:avLst/>
          </a:prstGeom>
          <a:solidFill>
            <a:schemeClr val="bg1"/>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テーマに依らず不変</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9" name="テキスト ボックス 8">
            <a:extLst>
              <a:ext uri="{FF2B5EF4-FFF2-40B4-BE49-F238E27FC236}">
                <a16:creationId xmlns:a16="http://schemas.microsoft.com/office/drawing/2014/main" id="{178EFED9-6C7D-40CD-9CA8-53D722FD0F7A}"/>
              </a:ext>
            </a:extLst>
          </p:cNvPr>
          <p:cNvSpPr txBox="1"/>
          <p:nvPr/>
        </p:nvSpPr>
        <p:spPr>
          <a:xfrm>
            <a:off x="4771051" y="3060232"/>
            <a:ext cx="6851556" cy="923330"/>
          </a:xfrm>
          <a:prstGeom prst="rect">
            <a:avLst/>
          </a:prstGeom>
          <a:solidFill>
            <a:schemeClr val="bg1"/>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テーマによって条件が変わる</a:t>
            </a:r>
            <a:endParaRPr kumimoji="1" lang="en-US" altLang="ja-JP" dirty="0">
              <a:latin typeface="UD デジタル 教科書体 NP-R" panose="02020400000000000000" pitchFamily="18" charset="-128"/>
              <a:ea typeface="UD デジタル 教科書体 NP-R" panose="02020400000000000000" pitchFamily="18" charset="-128"/>
            </a:endParaRPr>
          </a:p>
          <a:p>
            <a:r>
              <a:rPr lang="ja-JP" altLang="en-US" dirty="0">
                <a:latin typeface="UD デジタル 教科書体 NP-R" panose="02020400000000000000" pitchFamily="18" charset="-128"/>
                <a:ea typeface="UD デジタル 教科書体 NP-R" panose="02020400000000000000" pitchFamily="18" charset="-128"/>
              </a:rPr>
              <a:t>　・組成系　：最小最大の割合</a:t>
            </a:r>
            <a:r>
              <a:rPr lang="en-US" altLang="ja-JP" dirty="0">
                <a:latin typeface="UD デジタル 教科書体 NP-R" panose="02020400000000000000" pitchFamily="18" charset="-128"/>
                <a:ea typeface="UD デジタル 教科書体 NP-R" panose="02020400000000000000" pitchFamily="18" charset="-128"/>
              </a:rPr>
              <a:t>, </a:t>
            </a:r>
            <a:r>
              <a:rPr lang="ja-JP" altLang="en-US" dirty="0">
                <a:latin typeface="UD デジタル 教科書体 NP-R" panose="02020400000000000000" pitchFamily="18" charset="-128"/>
                <a:ea typeface="UD デジタル 教科書体 NP-R" panose="02020400000000000000" pitchFamily="18" charset="-128"/>
              </a:rPr>
              <a:t>あるグループから</a:t>
            </a:r>
            <a:r>
              <a:rPr lang="en-US" altLang="ja-JP" dirty="0">
                <a:latin typeface="UD デジタル 教科書体 NP-R" panose="02020400000000000000" pitchFamily="18" charset="-128"/>
                <a:ea typeface="UD デジタル 教科書体 NP-R" panose="02020400000000000000" pitchFamily="18" charset="-128"/>
              </a:rPr>
              <a:t>n</a:t>
            </a:r>
            <a:r>
              <a:rPr lang="ja-JP" altLang="en-US" dirty="0">
                <a:latin typeface="UD デジタル 教科書体 NP-R" panose="02020400000000000000" pitchFamily="18" charset="-128"/>
                <a:ea typeface="UD デジタル 教科書体 NP-R" panose="02020400000000000000" pitchFamily="18" charset="-128"/>
              </a:rPr>
              <a:t>種のみ選択</a:t>
            </a:r>
            <a:r>
              <a:rPr lang="ja-JP" altLang="en-US" baseline="-25000" dirty="0">
                <a:latin typeface="UD デジタル 教科書体 NP-R" panose="02020400000000000000" pitchFamily="18" charset="-128"/>
                <a:ea typeface="UD デジタル 教科書体 NP-R" panose="02020400000000000000" pitchFamily="18" charset="-128"/>
              </a:rPr>
              <a:t>等</a:t>
            </a:r>
            <a:endParaRPr lang="en-US" altLang="ja-JP" baseline="-25000" dirty="0">
              <a:latin typeface="UD デジタル 教科書体 NP-R" panose="02020400000000000000" pitchFamily="18" charset="-128"/>
              <a:ea typeface="UD デジタル 教科書体 NP-R" panose="02020400000000000000" pitchFamily="18" charset="-128"/>
            </a:endParaRPr>
          </a:p>
          <a:p>
            <a:r>
              <a:rPr kumimoji="1" lang="ja-JP" altLang="en-US" dirty="0">
                <a:latin typeface="UD デジタル 教科書体 NP-R" panose="02020400000000000000" pitchFamily="18" charset="-128"/>
                <a:ea typeface="UD デジタル 教科書体 NP-R" panose="02020400000000000000" pitchFamily="18" charset="-128"/>
              </a:rPr>
              <a:t>　・実験条件：最小最大の値</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10" name="テキスト ボックス 9">
            <a:extLst>
              <a:ext uri="{FF2B5EF4-FFF2-40B4-BE49-F238E27FC236}">
                <a16:creationId xmlns:a16="http://schemas.microsoft.com/office/drawing/2014/main" id="{0CAFF56F-5302-41E3-A648-599A6CBE1A64}"/>
              </a:ext>
            </a:extLst>
          </p:cNvPr>
          <p:cNvSpPr txBox="1"/>
          <p:nvPr/>
        </p:nvSpPr>
        <p:spPr>
          <a:xfrm>
            <a:off x="639150" y="6227568"/>
            <a:ext cx="8263801" cy="369332"/>
          </a:xfrm>
          <a:prstGeom prst="rect">
            <a:avLst/>
          </a:prstGeom>
          <a:solidFill>
            <a:schemeClr val="accent1">
              <a:lumMod val="20000"/>
              <a:lumOff val="80000"/>
            </a:schemeClr>
          </a:solidFill>
        </p:spPr>
        <p:txBody>
          <a:bodyPr wrap="none" rtlCol="0">
            <a:spAutoFit/>
          </a:bodyPr>
          <a:lstStyle/>
          <a:p>
            <a:r>
              <a:rPr lang="ja-JP" altLang="en-US" dirty="0">
                <a:latin typeface="UD デジタル 教科書体 NP-R" panose="02020400000000000000" pitchFamily="18" charset="-128"/>
                <a:ea typeface="UD デジタル 教科書体 NP-R" panose="02020400000000000000" pitchFamily="18" charset="-128"/>
              </a:rPr>
              <a:t>サンプリングとその条件のコードが密結合していて、コードの再利用性が低い</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13" name="四角形: 角を丸くする 12">
            <a:extLst>
              <a:ext uri="{FF2B5EF4-FFF2-40B4-BE49-F238E27FC236}">
                <a16:creationId xmlns:a16="http://schemas.microsoft.com/office/drawing/2014/main" id="{7E2FF216-A364-4B85-9302-BA24763B2F68}"/>
              </a:ext>
            </a:extLst>
          </p:cNvPr>
          <p:cNvSpPr/>
          <p:nvPr/>
        </p:nvSpPr>
        <p:spPr>
          <a:xfrm>
            <a:off x="4771049" y="2109692"/>
            <a:ext cx="3191071" cy="36835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latin typeface="UD デジタル 教科書体 NP-R" panose="02020400000000000000" pitchFamily="18" charset="-128"/>
                <a:ea typeface="UD デジタル 教科書体 NP-R" panose="02020400000000000000" pitchFamily="18" charset="-128"/>
              </a:rPr>
              <a:t>サンプリング条件②</a:t>
            </a:r>
          </a:p>
        </p:txBody>
      </p:sp>
      <p:sp>
        <p:nvSpPr>
          <p:cNvPr id="14" name="四角形: 角を丸くする 13">
            <a:extLst>
              <a:ext uri="{FF2B5EF4-FFF2-40B4-BE49-F238E27FC236}">
                <a16:creationId xmlns:a16="http://schemas.microsoft.com/office/drawing/2014/main" id="{65D73D86-D8FE-44F0-A7C0-A6D1E3357CDF}"/>
              </a:ext>
            </a:extLst>
          </p:cNvPr>
          <p:cNvSpPr/>
          <p:nvPr/>
        </p:nvSpPr>
        <p:spPr>
          <a:xfrm>
            <a:off x="4771051" y="2561140"/>
            <a:ext cx="3191071" cy="36835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latin typeface="UD デジタル 教科書体 NP-R" panose="02020400000000000000" pitchFamily="18" charset="-128"/>
                <a:ea typeface="UD デジタル 教科書体 NP-R" panose="02020400000000000000" pitchFamily="18" charset="-128"/>
              </a:rPr>
              <a:t>サンプリング条件③</a:t>
            </a:r>
          </a:p>
        </p:txBody>
      </p:sp>
    </p:spTree>
    <p:extLst>
      <p:ext uri="{BB962C8B-B14F-4D97-AF65-F5344CB8AC3E}">
        <p14:creationId xmlns:p14="http://schemas.microsoft.com/office/powerpoint/2010/main" val="369897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0CA6D-7DE0-4EBC-BB41-03633A88E687}"/>
              </a:ext>
            </a:extLst>
          </p:cNvPr>
          <p:cNvSpPr>
            <a:spLocks noGrp="1"/>
          </p:cNvSpPr>
          <p:nvPr>
            <p:ph type="title"/>
          </p:nvPr>
        </p:nvSpPr>
        <p:spPr>
          <a:xfrm>
            <a:off x="1027200" y="216000"/>
            <a:ext cx="11040000" cy="468000"/>
          </a:xfrm>
        </p:spPr>
        <p:txBody>
          <a:bodyPr/>
          <a:lstStyle/>
          <a:p>
            <a:r>
              <a:rPr kumimoji="1" lang="ja-JP" altLang="en-US" dirty="0"/>
              <a:t>主な生成条件（</a:t>
            </a:r>
            <a:r>
              <a:rPr kumimoji="1" lang="en-US" altLang="ja-JP" dirty="0"/>
              <a:t>do</a:t>
            </a:r>
            <a:r>
              <a:rPr kumimoji="1" lang="ja-JP" altLang="en-US" dirty="0"/>
              <a:t>）</a:t>
            </a:r>
          </a:p>
        </p:txBody>
      </p:sp>
      <p:sp>
        <p:nvSpPr>
          <p:cNvPr id="5" name="テキスト ボックス 4">
            <a:extLst>
              <a:ext uri="{FF2B5EF4-FFF2-40B4-BE49-F238E27FC236}">
                <a16:creationId xmlns:a16="http://schemas.microsoft.com/office/drawing/2014/main" id="{072C64FD-F236-4213-B67A-3BA46C6E5FD1}"/>
              </a:ext>
            </a:extLst>
          </p:cNvPr>
          <p:cNvSpPr txBox="1"/>
          <p:nvPr/>
        </p:nvSpPr>
        <p:spPr>
          <a:xfrm>
            <a:off x="395292" y="3974114"/>
            <a:ext cx="2954655"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最小割合・最大割合の設定</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graphicFrame>
        <p:nvGraphicFramePr>
          <p:cNvPr id="6" name="表 5">
            <a:extLst>
              <a:ext uri="{FF2B5EF4-FFF2-40B4-BE49-F238E27FC236}">
                <a16:creationId xmlns:a16="http://schemas.microsoft.com/office/drawing/2014/main" id="{4A4C02A0-43E2-4D6F-9B92-58DF8616824E}"/>
              </a:ext>
            </a:extLst>
          </p:cNvPr>
          <p:cNvGraphicFramePr>
            <a:graphicFrameLocks noGrp="1"/>
          </p:cNvGraphicFramePr>
          <p:nvPr>
            <p:extLst>
              <p:ext uri="{D42A27DB-BD31-4B8C-83A1-F6EECF244321}">
                <p14:modId xmlns:p14="http://schemas.microsoft.com/office/powerpoint/2010/main" val="3972885912"/>
              </p:ext>
            </p:extLst>
          </p:nvPr>
        </p:nvGraphicFramePr>
        <p:xfrm>
          <a:off x="8615392" y="1422220"/>
          <a:ext cx="3340100" cy="736600"/>
        </p:xfrm>
        <a:graphic>
          <a:graphicData uri="http://schemas.openxmlformats.org/drawingml/2006/table">
            <a:tbl>
              <a:tblPr firstRow="1" bandRow="1">
                <a:tableStyleId>{5940675A-B579-460E-94D1-54222C63F5DA}</a:tableStyleId>
              </a:tblPr>
              <a:tblGrid>
                <a:gridCol w="668020">
                  <a:extLst>
                    <a:ext uri="{9D8B030D-6E8A-4147-A177-3AD203B41FA5}">
                      <a16:colId xmlns:a16="http://schemas.microsoft.com/office/drawing/2014/main" val="1554706809"/>
                    </a:ext>
                  </a:extLst>
                </a:gridCol>
                <a:gridCol w="668020">
                  <a:extLst>
                    <a:ext uri="{9D8B030D-6E8A-4147-A177-3AD203B41FA5}">
                      <a16:colId xmlns:a16="http://schemas.microsoft.com/office/drawing/2014/main" val="2863557118"/>
                    </a:ext>
                  </a:extLst>
                </a:gridCol>
                <a:gridCol w="668020">
                  <a:extLst>
                    <a:ext uri="{9D8B030D-6E8A-4147-A177-3AD203B41FA5}">
                      <a16:colId xmlns:a16="http://schemas.microsoft.com/office/drawing/2014/main" val="4045214000"/>
                    </a:ext>
                  </a:extLst>
                </a:gridCol>
                <a:gridCol w="668020">
                  <a:extLst>
                    <a:ext uri="{9D8B030D-6E8A-4147-A177-3AD203B41FA5}">
                      <a16:colId xmlns:a16="http://schemas.microsoft.com/office/drawing/2014/main" val="1283805871"/>
                    </a:ext>
                  </a:extLst>
                </a:gridCol>
                <a:gridCol w="668020">
                  <a:extLst>
                    <a:ext uri="{9D8B030D-6E8A-4147-A177-3AD203B41FA5}">
                      <a16:colId xmlns:a16="http://schemas.microsoft.com/office/drawing/2014/main" val="3694662739"/>
                    </a:ext>
                  </a:extLst>
                </a:gridCol>
              </a:tblGrid>
              <a:tr h="340080">
                <a:tc>
                  <a:txBody>
                    <a:bodyPr/>
                    <a:lstStyle/>
                    <a:p>
                      <a:pPr algn="ctr"/>
                      <a:r>
                        <a:rPr kumimoji="1" lang="en-US" altLang="ja-JP" dirty="0"/>
                        <a:t>0</a:t>
                      </a:r>
                      <a:endParaRPr kumimoji="1" lang="ja-JP" altLang="en-US" dirty="0"/>
                    </a:p>
                  </a:txBody>
                  <a:tcPr>
                    <a:solidFill>
                      <a:schemeClr val="accent3">
                        <a:lumMod val="20000"/>
                        <a:lumOff val="80000"/>
                      </a:schemeClr>
                    </a:solidFill>
                  </a:tcPr>
                </a:tc>
                <a:tc>
                  <a:txBody>
                    <a:bodyPr/>
                    <a:lstStyle/>
                    <a:p>
                      <a:pPr algn="ctr"/>
                      <a:r>
                        <a:rPr kumimoji="1" lang="en-US" altLang="ja-JP" dirty="0"/>
                        <a:t>1</a:t>
                      </a:r>
                      <a:endParaRPr kumimoji="1" lang="ja-JP" altLang="en-US" dirty="0"/>
                    </a:p>
                  </a:txBody>
                  <a:tcPr>
                    <a:solidFill>
                      <a:schemeClr val="accent3">
                        <a:lumMod val="20000"/>
                        <a:lumOff val="80000"/>
                      </a:schemeClr>
                    </a:solidFill>
                  </a:tcPr>
                </a:tc>
                <a:tc>
                  <a:txBody>
                    <a:bodyPr/>
                    <a:lstStyle/>
                    <a:p>
                      <a:pPr algn="ctr"/>
                      <a:r>
                        <a:rPr kumimoji="1" lang="en-US" altLang="ja-JP" dirty="0"/>
                        <a:t>2</a:t>
                      </a:r>
                      <a:endParaRPr kumimoji="1" lang="ja-JP" altLang="en-US" dirty="0"/>
                    </a:p>
                  </a:txBody>
                  <a:tcPr>
                    <a:solidFill>
                      <a:schemeClr val="accent3">
                        <a:lumMod val="20000"/>
                        <a:lumOff val="80000"/>
                      </a:schemeClr>
                    </a:solidFill>
                  </a:tcPr>
                </a:tc>
                <a:tc>
                  <a:txBody>
                    <a:bodyPr/>
                    <a:lstStyle/>
                    <a:p>
                      <a:pPr algn="ctr"/>
                      <a:r>
                        <a:rPr kumimoji="1" lang="en-US" altLang="ja-JP" dirty="0"/>
                        <a:t>3</a:t>
                      </a:r>
                      <a:endParaRPr kumimoji="1" lang="ja-JP" altLang="en-US" dirty="0"/>
                    </a:p>
                  </a:txBody>
                  <a:tcPr>
                    <a:solidFill>
                      <a:schemeClr val="accent3">
                        <a:lumMod val="20000"/>
                        <a:lumOff val="80000"/>
                      </a:schemeClr>
                    </a:solidFill>
                  </a:tcPr>
                </a:tc>
                <a:tc>
                  <a:txBody>
                    <a:bodyPr/>
                    <a:lstStyle/>
                    <a:p>
                      <a:pPr algn="ctr"/>
                      <a:r>
                        <a:rPr kumimoji="1" lang="en-US" altLang="ja-JP" dirty="0"/>
                        <a:t>4</a:t>
                      </a:r>
                      <a:endParaRPr kumimoji="1" lang="ja-JP" altLang="en-US" dirty="0"/>
                    </a:p>
                  </a:txBody>
                  <a:tcPr>
                    <a:solidFill>
                      <a:schemeClr val="accent3">
                        <a:lumMod val="20000"/>
                        <a:lumOff val="80000"/>
                      </a:schemeClr>
                    </a:solidFill>
                  </a:tcPr>
                </a:tc>
                <a:extLst>
                  <a:ext uri="{0D108BD9-81ED-4DB2-BD59-A6C34878D82A}">
                    <a16:rowId xmlns:a16="http://schemas.microsoft.com/office/drawing/2014/main" val="237702335"/>
                  </a:ext>
                </a:extLst>
              </a:tr>
              <a:tr h="370840">
                <a:tc>
                  <a:txBody>
                    <a:bodyPr/>
                    <a:lstStyle/>
                    <a:p>
                      <a:pPr algn="ctr"/>
                      <a:r>
                        <a:rPr kumimoji="1" lang="en-US" altLang="ja-JP" dirty="0"/>
                        <a:t>0.13</a:t>
                      </a:r>
                      <a:endParaRPr kumimoji="1" lang="ja-JP" altLang="en-US" dirty="0"/>
                    </a:p>
                  </a:txBody>
                  <a:tcPr/>
                </a:tc>
                <a:tc>
                  <a:txBody>
                    <a:bodyPr/>
                    <a:lstStyle/>
                    <a:p>
                      <a:pPr algn="ctr"/>
                      <a:r>
                        <a:rPr kumimoji="1" lang="en-US" altLang="ja-JP" dirty="0"/>
                        <a:t>0.23</a:t>
                      </a:r>
                      <a:endParaRPr kumimoji="1" lang="ja-JP" altLang="en-US" dirty="0"/>
                    </a:p>
                  </a:txBody>
                  <a:tcPr/>
                </a:tc>
                <a:tc>
                  <a:txBody>
                    <a:bodyPr/>
                    <a:lstStyle/>
                    <a:p>
                      <a:pPr algn="ctr"/>
                      <a:r>
                        <a:rPr kumimoji="1" lang="en-US" altLang="ja-JP" dirty="0"/>
                        <a:t>0.30</a:t>
                      </a:r>
                      <a:endParaRPr kumimoji="1" lang="ja-JP" altLang="en-US" dirty="0"/>
                    </a:p>
                  </a:txBody>
                  <a:tcPr/>
                </a:tc>
                <a:tc>
                  <a:txBody>
                    <a:bodyPr/>
                    <a:lstStyle/>
                    <a:p>
                      <a:pPr algn="ctr"/>
                      <a:r>
                        <a:rPr kumimoji="1" lang="en-US" altLang="ja-JP" dirty="0"/>
                        <a:t>0.19</a:t>
                      </a:r>
                      <a:endParaRPr kumimoji="1" lang="ja-JP" altLang="en-US" dirty="0"/>
                    </a:p>
                  </a:txBody>
                  <a:tcPr/>
                </a:tc>
                <a:tc>
                  <a:txBody>
                    <a:bodyPr/>
                    <a:lstStyle/>
                    <a:p>
                      <a:pPr algn="ctr"/>
                      <a:r>
                        <a:rPr kumimoji="1" lang="en-US" altLang="ja-JP" dirty="0"/>
                        <a:t>0.46</a:t>
                      </a:r>
                      <a:endParaRPr kumimoji="1" lang="ja-JP" altLang="en-US" dirty="0"/>
                    </a:p>
                  </a:txBody>
                  <a:tcPr/>
                </a:tc>
                <a:extLst>
                  <a:ext uri="{0D108BD9-81ED-4DB2-BD59-A6C34878D82A}">
                    <a16:rowId xmlns:a16="http://schemas.microsoft.com/office/drawing/2014/main" val="447948451"/>
                  </a:ext>
                </a:extLst>
              </a:tr>
            </a:tbl>
          </a:graphicData>
        </a:graphic>
      </p:graphicFrame>
      <p:sp>
        <p:nvSpPr>
          <p:cNvPr id="7" name="テキスト ボックス 6">
            <a:extLst>
              <a:ext uri="{FF2B5EF4-FFF2-40B4-BE49-F238E27FC236}">
                <a16:creationId xmlns:a16="http://schemas.microsoft.com/office/drawing/2014/main" id="{A9BC1FFB-74BC-4F5A-A948-44F43A0DDE9D}"/>
              </a:ext>
            </a:extLst>
          </p:cNvPr>
          <p:cNvSpPr txBox="1"/>
          <p:nvPr/>
        </p:nvSpPr>
        <p:spPr>
          <a:xfrm>
            <a:off x="395292" y="1031303"/>
            <a:ext cx="2262158"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ランダムに値を設定</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10" name="正方形/長方形 9">
            <a:extLst>
              <a:ext uri="{FF2B5EF4-FFF2-40B4-BE49-F238E27FC236}">
                <a16:creationId xmlns:a16="http://schemas.microsoft.com/office/drawing/2014/main" id="{623ECDE4-6B87-4146-8949-A407A0AF7A66}"/>
              </a:ext>
            </a:extLst>
          </p:cNvPr>
          <p:cNvSpPr/>
          <p:nvPr/>
        </p:nvSpPr>
        <p:spPr>
          <a:xfrm>
            <a:off x="706433" y="1677580"/>
            <a:ext cx="2464136" cy="369332"/>
          </a:xfrm>
          <a:prstGeom prst="rect">
            <a:avLst/>
          </a:prstGeom>
          <a:solidFill>
            <a:schemeClr val="tx1">
              <a:lumMod val="95000"/>
              <a:lumOff val="5000"/>
            </a:schemeClr>
          </a:solidFill>
        </p:spPr>
        <p:txBody>
          <a:bodyPr wrap="none">
            <a:spAutoFit/>
          </a:bodyPr>
          <a:lstStyle/>
          <a:p>
            <a:r>
              <a:rPr lang="en-US" altLang="ja-JP" dirty="0" err="1">
                <a:solidFill>
                  <a:srgbClr val="DCDCAA"/>
                </a:solidFill>
                <a:latin typeface="Consolas" panose="020B0609020204030204" pitchFamily="49" charset="0"/>
              </a:rPr>
              <a:t>set_random</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a:t>
            </a:r>
            <a:endParaRPr lang="en-US" altLang="ja-JP" b="0" dirty="0">
              <a:solidFill>
                <a:srgbClr val="D4D4D4"/>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99B72550-3744-4369-91E5-533ABC8C225E}"/>
              </a:ext>
            </a:extLst>
          </p:cNvPr>
          <p:cNvSpPr/>
          <p:nvPr/>
        </p:nvSpPr>
        <p:spPr>
          <a:xfrm>
            <a:off x="706433" y="5890584"/>
            <a:ext cx="6516528" cy="369332"/>
          </a:xfrm>
          <a:prstGeom prst="rect">
            <a:avLst/>
          </a:prstGeom>
          <a:solidFill>
            <a:schemeClr val="tx1">
              <a:lumMod val="95000"/>
              <a:lumOff val="5000"/>
            </a:schemeClr>
          </a:solidFill>
        </p:spPr>
        <p:txBody>
          <a:bodyPr wrap="none">
            <a:spAutoFit/>
          </a:bodyPr>
          <a:lstStyle/>
          <a:p>
            <a:r>
              <a:rPr lang="en-US" altLang="ja-JP" dirty="0" err="1">
                <a:solidFill>
                  <a:srgbClr val="DCDCAA"/>
                </a:solidFill>
                <a:latin typeface="Consolas" panose="020B0609020204030204" pitchFamily="49" charset="0"/>
              </a:rPr>
              <a:t>set_range_ratio</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idx</a:t>
            </a:r>
            <a:r>
              <a:rPr lang="en-US" altLang="ja-JP" dirty="0">
                <a:solidFill>
                  <a:srgbClr val="9CDCFE"/>
                </a:solidFill>
                <a:latin typeface="Consolas" panose="020B0609020204030204" pitchFamily="49" charset="0"/>
              </a:rPr>
              <a:t>=2</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minimum_ratio</a:t>
            </a:r>
            <a:r>
              <a:rPr lang="en-US" altLang="ja-JP" dirty="0">
                <a:solidFill>
                  <a:srgbClr val="9CDCFE"/>
                </a:solidFill>
                <a:latin typeface="Consolas" panose="020B0609020204030204" pitchFamily="49" charset="0"/>
              </a:rPr>
              <a:t>=0.70</a:t>
            </a:r>
            <a:r>
              <a:rPr lang="en-US" altLang="ja-JP" dirty="0">
                <a:solidFill>
                  <a:srgbClr val="D4D4D4"/>
                </a:solidFill>
                <a:latin typeface="Consolas" panose="020B0609020204030204" pitchFamily="49" charset="0"/>
              </a:rPr>
              <a:t>)</a:t>
            </a:r>
            <a:endParaRPr lang="en-US" altLang="ja-JP" b="0" dirty="0">
              <a:solidFill>
                <a:srgbClr val="D4D4D4"/>
              </a:solidFill>
              <a:effectLst/>
              <a:latin typeface="Consolas" panose="020B0609020204030204" pitchFamily="49" charset="0"/>
            </a:endParaRPr>
          </a:p>
        </p:txBody>
      </p:sp>
      <p:graphicFrame>
        <p:nvGraphicFramePr>
          <p:cNvPr id="12" name="表 11">
            <a:extLst>
              <a:ext uri="{FF2B5EF4-FFF2-40B4-BE49-F238E27FC236}">
                <a16:creationId xmlns:a16="http://schemas.microsoft.com/office/drawing/2014/main" id="{06107440-3AEB-4B0A-B585-F3931C2EB16A}"/>
              </a:ext>
            </a:extLst>
          </p:cNvPr>
          <p:cNvGraphicFramePr>
            <a:graphicFrameLocks noGrp="1"/>
          </p:cNvGraphicFramePr>
          <p:nvPr>
            <p:extLst>
              <p:ext uri="{D42A27DB-BD31-4B8C-83A1-F6EECF244321}">
                <p14:modId xmlns:p14="http://schemas.microsoft.com/office/powerpoint/2010/main" val="1702548240"/>
              </p:ext>
            </p:extLst>
          </p:nvPr>
        </p:nvGraphicFramePr>
        <p:xfrm>
          <a:off x="8606061" y="5678922"/>
          <a:ext cx="3340100" cy="736600"/>
        </p:xfrm>
        <a:graphic>
          <a:graphicData uri="http://schemas.openxmlformats.org/drawingml/2006/table">
            <a:tbl>
              <a:tblPr firstRow="1" bandRow="1">
                <a:tableStyleId>{5940675A-B579-460E-94D1-54222C63F5DA}</a:tableStyleId>
              </a:tblPr>
              <a:tblGrid>
                <a:gridCol w="668020">
                  <a:extLst>
                    <a:ext uri="{9D8B030D-6E8A-4147-A177-3AD203B41FA5}">
                      <a16:colId xmlns:a16="http://schemas.microsoft.com/office/drawing/2014/main" val="1554706809"/>
                    </a:ext>
                  </a:extLst>
                </a:gridCol>
                <a:gridCol w="668020">
                  <a:extLst>
                    <a:ext uri="{9D8B030D-6E8A-4147-A177-3AD203B41FA5}">
                      <a16:colId xmlns:a16="http://schemas.microsoft.com/office/drawing/2014/main" val="2863557118"/>
                    </a:ext>
                  </a:extLst>
                </a:gridCol>
                <a:gridCol w="668020">
                  <a:extLst>
                    <a:ext uri="{9D8B030D-6E8A-4147-A177-3AD203B41FA5}">
                      <a16:colId xmlns:a16="http://schemas.microsoft.com/office/drawing/2014/main" val="4045214000"/>
                    </a:ext>
                  </a:extLst>
                </a:gridCol>
                <a:gridCol w="668020">
                  <a:extLst>
                    <a:ext uri="{9D8B030D-6E8A-4147-A177-3AD203B41FA5}">
                      <a16:colId xmlns:a16="http://schemas.microsoft.com/office/drawing/2014/main" val="1283805871"/>
                    </a:ext>
                  </a:extLst>
                </a:gridCol>
                <a:gridCol w="668020">
                  <a:extLst>
                    <a:ext uri="{9D8B030D-6E8A-4147-A177-3AD203B41FA5}">
                      <a16:colId xmlns:a16="http://schemas.microsoft.com/office/drawing/2014/main" val="3694662739"/>
                    </a:ext>
                  </a:extLst>
                </a:gridCol>
              </a:tblGrid>
              <a:tr h="340080">
                <a:tc>
                  <a:txBody>
                    <a:bodyPr/>
                    <a:lstStyle/>
                    <a:p>
                      <a:pPr algn="ctr"/>
                      <a:r>
                        <a:rPr kumimoji="1" lang="en-US" altLang="ja-JP" dirty="0"/>
                        <a:t>0</a:t>
                      </a:r>
                      <a:endParaRPr kumimoji="1" lang="ja-JP" altLang="en-US" dirty="0"/>
                    </a:p>
                  </a:txBody>
                  <a:tcPr>
                    <a:solidFill>
                      <a:schemeClr val="accent3">
                        <a:lumMod val="20000"/>
                        <a:lumOff val="80000"/>
                      </a:schemeClr>
                    </a:solidFill>
                  </a:tcPr>
                </a:tc>
                <a:tc>
                  <a:txBody>
                    <a:bodyPr/>
                    <a:lstStyle/>
                    <a:p>
                      <a:pPr algn="ctr"/>
                      <a:r>
                        <a:rPr kumimoji="1" lang="en-US" altLang="ja-JP" dirty="0"/>
                        <a:t>1</a:t>
                      </a:r>
                      <a:endParaRPr kumimoji="1" lang="ja-JP" altLang="en-US" dirty="0"/>
                    </a:p>
                  </a:txBody>
                  <a:tcPr>
                    <a:solidFill>
                      <a:schemeClr val="accent3">
                        <a:lumMod val="20000"/>
                        <a:lumOff val="80000"/>
                      </a:schemeClr>
                    </a:solidFill>
                  </a:tcPr>
                </a:tc>
                <a:tc>
                  <a:txBody>
                    <a:bodyPr/>
                    <a:lstStyle/>
                    <a:p>
                      <a:pPr algn="ctr"/>
                      <a:r>
                        <a:rPr kumimoji="1" lang="en-US" altLang="ja-JP" dirty="0"/>
                        <a:t>2</a:t>
                      </a:r>
                      <a:endParaRPr kumimoji="1" lang="ja-JP" altLang="en-US" dirty="0"/>
                    </a:p>
                  </a:txBody>
                  <a:tcPr>
                    <a:solidFill>
                      <a:schemeClr val="accent3">
                        <a:lumMod val="20000"/>
                        <a:lumOff val="80000"/>
                      </a:schemeClr>
                    </a:solidFill>
                  </a:tcPr>
                </a:tc>
                <a:tc>
                  <a:txBody>
                    <a:bodyPr/>
                    <a:lstStyle/>
                    <a:p>
                      <a:pPr algn="ctr"/>
                      <a:r>
                        <a:rPr kumimoji="1" lang="en-US" altLang="ja-JP" dirty="0"/>
                        <a:t>3</a:t>
                      </a:r>
                      <a:endParaRPr kumimoji="1" lang="ja-JP" altLang="en-US" dirty="0"/>
                    </a:p>
                  </a:txBody>
                  <a:tcPr>
                    <a:solidFill>
                      <a:schemeClr val="accent3">
                        <a:lumMod val="20000"/>
                        <a:lumOff val="80000"/>
                      </a:schemeClr>
                    </a:solidFill>
                  </a:tcPr>
                </a:tc>
                <a:tc>
                  <a:txBody>
                    <a:bodyPr/>
                    <a:lstStyle/>
                    <a:p>
                      <a:pPr algn="ctr"/>
                      <a:r>
                        <a:rPr kumimoji="1" lang="en-US" altLang="ja-JP" dirty="0"/>
                        <a:t>4</a:t>
                      </a:r>
                      <a:endParaRPr kumimoji="1" lang="ja-JP" altLang="en-US" dirty="0"/>
                    </a:p>
                  </a:txBody>
                  <a:tcPr>
                    <a:solidFill>
                      <a:schemeClr val="accent3">
                        <a:lumMod val="20000"/>
                        <a:lumOff val="80000"/>
                      </a:schemeClr>
                    </a:solidFill>
                  </a:tcPr>
                </a:tc>
                <a:extLst>
                  <a:ext uri="{0D108BD9-81ED-4DB2-BD59-A6C34878D82A}">
                    <a16:rowId xmlns:a16="http://schemas.microsoft.com/office/drawing/2014/main" val="237702335"/>
                  </a:ext>
                </a:extLst>
              </a:tr>
              <a:tr h="370840">
                <a:tc>
                  <a:txBody>
                    <a:bodyPr/>
                    <a:lstStyle/>
                    <a:p>
                      <a:pPr algn="ctr" fontAlgn="ctr"/>
                      <a:r>
                        <a:rPr lang="en-US" altLang="ja-JP" dirty="0"/>
                        <a:t>0.04 </a:t>
                      </a:r>
                    </a:p>
                  </a:txBody>
                  <a:tcPr marL="9525" marR="9525" marT="9525" marB="0" anchor="ctr"/>
                </a:tc>
                <a:tc>
                  <a:txBody>
                    <a:bodyPr/>
                    <a:lstStyle/>
                    <a:p>
                      <a:pPr algn="ctr" fontAlgn="ctr"/>
                      <a:r>
                        <a:rPr lang="en-US" altLang="ja-JP" dirty="0"/>
                        <a:t>0.07 </a:t>
                      </a:r>
                    </a:p>
                  </a:txBody>
                  <a:tcPr marL="9525" marR="9525" marT="9525" marB="0" anchor="ctr"/>
                </a:tc>
                <a:tc>
                  <a:txBody>
                    <a:bodyPr/>
                    <a:lstStyle/>
                    <a:p>
                      <a:pPr algn="ctr" fontAlgn="ctr"/>
                      <a:r>
                        <a:rPr lang="en-US" altLang="ja-JP"/>
                        <a:t>0.70 </a:t>
                      </a:r>
                    </a:p>
                  </a:txBody>
                  <a:tcPr marL="9525" marR="9525" marT="9525" marB="0" anchor="ctr">
                    <a:solidFill>
                      <a:schemeClr val="accent1">
                        <a:lumMod val="20000"/>
                        <a:lumOff val="80000"/>
                      </a:schemeClr>
                    </a:solidFill>
                  </a:tcPr>
                </a:tc>
                <a:tc>
                  <a:txBody>
                    <a:bodyPr/>
                    <a:lstStyle/>
                    <a:p>
                      <a:pPr algn="ctr" fontAlgn="ctr"/>
                      <a:r>
                        <a:rPr lang="en-US" altLang="ja-JP"/>
                        <a:t>0.06 </a:t>
                      </a:r>
                    </a:p>
                  </a:txBody>
                  <a:tcPr marL="9525" marR="9525" marT="9525" marB="0" anchor="ctr"/>
                </a:tc>
                <a:tc>
                  <a:txBody>
                    <a:bodyPr/>
                    <a:lstStyle/>
                    <a:p>
                      <a:pPr algn="ctr" fontAlgn="ctr"/>
                      <a:r>
                        <a:rPr lang="en-US" altLang="ja-JP" dirty="0"/>
                        <a:t>0.14 </a:t>
                      </a:r>
                    </a:p>
                  </a:txBody>
                  <a:tcPr marL="9525" marR="9525" marT="9525" marB="0" anchor="ctr"/>
                </a:tc>
                <a:extLst>
                  <a:ext uri="{0D108BD9-81ED-4DB2-BD59-A6C34878D82A}">
                    <a16:rowId xmlns:a16="http://schemas.microsoft.com/office/drawing/2014/main" val="447948451"/>
                  </a:ext>
                </a:extLst>
              </a:tr>
            </a:tbl>
          </a:graphicData>
        </a:graphic>
      </p:graphicFrame>
      <p:graphicFrame>
        <p:nvGraphicFramePr>
          <p:cNvPr id="13" name="表 12">
            <a:extLst>
              <a:ext uri="{FF2B5EF4-FFF2-40B4-BE49-F238E27FC236}">
                <a16:creationId xmlns:a16="http://schemas.microsoft.com/office/drawing/2014/main" id="{9AE40A6A-6325-41A5-B207-6F19A74F4C8B}"/>
              </a:ext>
            </a:extLst>
          </p:cNvPr>
          <p:cNvGraphicFramePr>
            <a:graphicFrameLocks noGrp="1"/>
          </p:cNvGraphicFramePr>
          <p:nvPr>
            <p:extLst>
              <p:ext uri="{D42A27DB-BD31-4B8C-83A1-F6EECF244321}">
                <p14:modId xmlns:p14="http://schemas.microsoft.com/office/powerpoint/2010/main" val="2975962045"/>
              </p:ext>
            </p:extLst>
          </p:nvPr>
        </p:nvGraphicFramePr>
        <p:xfrm>
          <a:off x="8615392" y="3069499"/>
          <a:ext cx="3340100" cy="736600"/>
        </p:xfrm>
        <a:graphic>
          <a:graphicData uri="http://schemas.openxmlformats.org/drawingml/2006/table">
            <a:tbl>
              <a:tblPr firstRow="1" bandRow="1">
                <a:tableStyleId>{5940675A-B579-460E-94D1-54222C63F5DA}</a:tableStyleId>
              </a:tblPr>
              <a:tblGrid>
                <a:gridCol w="668020">
                  <a:extLst>
                    <a:ext uri="{9D8B030D-6E8A-4147-A177-3AD203B41FA5}">
                      <a16:colId xmlns:a16="http://schemas.microsoft.com/office/drawing/2014/main" val="1554706809"/>
                    </a:ext>
                  </a:extLst>
                </a:gridCol>
                <a:gridCol w="668020">
                  <a:extLst>
                    <a:ext uri="{9D8B030D-6E8A-4147-A177-3AD203B41FA5}">
                      <a16:colId xmlns:a16="http://schemas.microsoft.com/office/drawing/2014/main" val="2863557118"/>
                    </a:ext>
                  </a:extLst>
                </a:gridCol>
                <a:gridCol w="668020">
                  <a:extLst>
                    <a:ext uri="{9D8B030D-6E8A-4147-A177-3AD203B41FA5}">
                      <a16:colId xmlns:a16="http://schemas.microsoft.com/office/drawing/2014/main" val="4045214000"/>
                    </a:ext>
                  </a:extLst>
                </a:gridCol>
                <a:gridCol w="668020">
                  <a:extLst>
                    <a:ext uri="{9D8B030D-6E8A-4147-A177-3AD203B41FA5}">
                      <a16:colId xmlns:a16="http://schemas.microsoft.com/office/drawing/2014/main" val="1283805871"/>
                    </a:ext>
                  </a:extLst>
                </a:gridCol>
                <a:gridCol w="668020">
                  <a:extLst>
                    <a:ext uri="{9D8B030D-6E8A-4147-A177-3AD203B41FA5}">
                      <a16:colId xmlns:a16="http://schemas.microsoft.com/office/drawing/2014/main" val="3694662739"/>
                    </a:ext>
                  </a:extLst>
                </a:gridCol>
              </a:tblGrid>
              <a:tr h="310492">
                <a:tc>
                  <a:txBody>
                    <a:bodyPr/>
                    <a:lstStyle/>
                    <a:p>
                      <a:pPr algn="ctr"/>
                      <a:r>
                        <a:rPr kumimoji="1" lang="en-US" altLang="ja-JP" dirty="0"/>
                        <a:t>0</a:t>
                      </a:r>
                      <a:endParaRPr kumimoji="1" lang="ja-JP" altLang="en-US" dirty="0"/>
                    </a:p>
                  </a:txBody>
                  <a:tcPr>
                    <a:solidFill>
                      <a:schemeClr val="accent3">
                        <a:lumMod val="20000"/>
                        <a:lumOff val="80000"/>
                      </a:schemeClr>
                    </a:solidFill>
                  </a:tcPr>
                </a:tc>
                <a:tc>
                  <a:txBody>
                    <a:bodyPr/>
                    <a:lstStyle/>
                    <a:p>
                      <a:pPr algn="ctr"/>
                      <a:r>
                        <a:rPr kumimoji="1" lang="en-US" altLang="ja-JP" dirty="0"/>
                        <a:t>1</a:t>
                      </a:r>
                      <a:endParaRPr kumimoji="1" lang="ja-JP" altLang="en-US" dirty="0"/>
                    </a:p>
                  </a:txBody>
                  <a:tcPr>
                    <a:solidFill>
                      <a:schemeClr val="accent3">
                        <a:lumMod val="20000"/>
                        <a:lumOff val="80000"/>
                      </a:schemeClr>
                    </a:solidFill>
                  </a:tcPr>
                </a:tc>
                <a:tc>
                  <a:txBody>
                    <a:bodyPr/>
                    <a:lstStyle/>
                    <a:p>
                      <a:pPr algn="ctr"/>
                      <a:r>
                        <a:rPr kumimoji="1" lang="en-US" altLang="ja-JP" dirty="0"/>
                        <a:t>2</a:t>
                      </a:r>
                      <a:endParaRPr kumimoji="1" lang="ja-JP" altLang="en-US" dirty="0"/>
                    </a:p>
                  </a:txBody>
                  <a:tcPr>
                    <a:solidFill>
                      <a:schemeClr val="accent3">
                        <a:lumMod val="20000"/>
                        <a:lumOff val="80000"/>
                      </a:schemeClr>
                    </a:solidFill>
                  </a:tcPr>
                </a:tc>
                <a:tc>
                  <a:txBody>
                    <a:bodyPr/>
                    <a:lstStyle/>
                    <a:p>
                      <a:pPr algn="ctr"/>
                      <a:r>
                        <a:rPr kumimoji="1" lang="en-US" altLang="ja-JP" dirty="0"/>
                        <a:t>3</a:t>
                      </a:r>
                      <a:endParaRPr kumimoji="1" lang="ja-JP" altLang="en-US" dirty="0"/>
                    </a:p>
                  </a:txBody>
                  <a:tcPr>
                    <a:solidFill>
                      <a:schemeClr val="accent3">
                        <a:lumMod val="20000"/>
                        <a:lumOff val="80000"/>
                      </a:schemeClr>
                    </a:solidFill>
                  </a:tcPr>
                </a:tc>
                <a:tc>
                  <a:txBody>
                    <a:bodyPr/>
                    <a:lstStyle/>
                    <a:p>
                      <a:pPr algn="ctr"/>
                      <a:r>
                        <a:rPr kumimoji="1" lang="en-US" altLang="ja-JP" dirty="0"/>
                        <a:t>4</a:t>
                      </a:r>
                      <a:endParaRPr kumimoji="1" lang="ja-JP" altLang="en-US" dirty="0"/>
                    </a:p>
                  </a:txBody>
                  <a:tcPr>
                    <a:solidFill>
                      <a:schemeClr val="accent3">
                        <a:lumMod val="20000"/>
                        <a:lumOff val="80000"/>
                      </a:schemeClr>
                    </a:solidFill>
                  </a:tcPr>
                </a:tc>
                <a:extLst>
                  <a:ext uri="{0D108BD9-81ED-4DB2-BD59-A6C34878D82A}">
                    <a16:rowId xmlns:a16="http://schemas.microsoft.com/office/drawing/2014/main" val="237702335"/>
                  </a:ext>
                </a:extLst>
              </a:tr>
              <a:tr h="370840">
                <a:tc>
                  <a:txBody>
                    <a:bodyPr/>
                    <a:lstStyle/>
                    <a:p>
                      <a:pPr algn="ctr" fontAlgn="ctr"/>
                      <a:r>
                        <a:rPr lang="en-US" altLang="ja-JP" dirty="0"/>
                        <a:t>0.10 </a:t>
                      </a:r>
                    </a:p>
                  </a:txBody>
                  <a:tcPr marL="9525" marR="9525" marT="9525" marB="0" anchor="ctr"/>
                </a:tc>
                <a:tc>
                  <a:txBody>
                    <a:bodyPr/>
                    <a:lstStyle/>
                    <a:p>
                      <a:pPr algn="ctr" fontAlgn="ctr"/>
                      <a:r>
                        <a:rPr lang="en-US" altLang="ja-JP" dirty="0"/>
                        <a:t>0.18 </a:t>
                      </a:r>
                    </a:p>
                  </a:txBody>
                  <a:tcPr marL="9525" marR="9525" marT="9525" marB="0" anchor="ctr"/>
                </a:tc>
                <a:tc>
                  <a:txBody>
                    <a:bodyPr/>
                    <a:lstStyle/>
                    <a:p>
                      <a:pPr algn="ctr" fontAlgn="ctr"/>
                      <a:r>
                        <a:rPr lang="en-US" altLang="ja-JP" dirty="0"/>
                        <a:t>0.23 </a:t>
                      </a:r>
                    </a:p>
                  </a:txBody>
                  <a:tcPr marL="9525" marR="9525" marT="9525" marB="0" anchor="ctr"/>
                </a:tc>
                <a:tc>
                  <a:txBody>
                    <a:bodyPr/>
                    <a:lstStyle/>
                    <a:p>
                      <a:pPr algn="ctr" fontAlgn="ctr"/>
                      <a:r>
                        <a:rPr lang="en-US" altLang="ja-JP" dirty="0"/>
                        <a:t>0.15 </a:t>
                      </a:r>
                    </a:p>
                  </a:txBody>
                  <a:tcPr marL="9525" marR="9525" marT="9525" marB="0" anchor="ctr"/>
                </a:tc>
                <a:tc>
                  <a:txBody>
                    <a:bodyPr/>
                    <a:lstStyle/>
                    <a:p>
                      <a:pPr algn="ctr" fontAlgn="ctr"/>
                      <a:r>
                        <a:rPr lang="en-US" altLang="ja-JP" dirty="0"/>
                        <a:t>0.35 </a:t>
                      </a:r>
                    </a:p>
                  </a:txBody>
                  <a:tcPr marL="9525" marR="9525" marT="9525" marB="0" anchor="ctr"/>
                </a:tc>
                <a:extLst>
                  <a:ext uri="{0D108BD9-81ED-4DB2-BD59-A6C34878D82A}">
                    <a16:rowId xmlns:a16="http://schemas.microsoft.com/office/drawing/2014/main" val="447948451"/>
                  </a:ext>
                </a:extLst>
              </a:tr>
            </a:tbl>
          </a:graphicData>
        </a:graphic>
      </p:graphicFrame>
      <p:sp>
        <p:nvSpPr>
          <p:cNvPr id="14" name="テキスト ボックス 13">
            <a:extLst>
              <a:ext uri="{FF2B5EF4-FFF2-40B4-BE49-F238E27FC236}">
                <a16:creationId xmlns:a16="http://schemas.microsoft.com/office/drawing/2014/main" id="{90047CEF-E5E8-429D-A8AF-F2297E730091}"/>
              </a:ext>
            </a:extLst>
          </p:cNvPr>
          <p:cNvSpPr txBox="1"/>
          <p:nvPr/>
        </p:nvSpPr>
        <p:spPr>
          <a:xfrm>
            <a:off x="395292" y="2678582"/>
            <a:ext cx="1721946"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合計を</a:t>
            </a:r>
            <a:r>
              <a:rPr kumimoji="1" lang="en-US" altLang="ja-JP" dirty="0">
                <a:latin typeface="UD デジタル 教科書体 NP-R" panose="02020400000000000000" pitchFamily="18" charset="-128"/>
                <a:ea typeface="UD デジタル 教科書体 NP-R" panose="02020400000000000000" pitchFamily="18" charset="-128"/>
              </a:rPr>
              <a:t>1</a:t>
            </a:r>
            <a:r>
              <a:rPr kumimoji="1" lang="ja-JP" altLang="en-US" dirty="0">
                <a:latin typeface="UD デジタル 教科書体 NP-R" panose="02020400000000000000" pitchFamily="18" charset="-128"/>
                <a:ea typeface="UD デジタル 教科書体 NP-R" panose="02020400000000000000" pitchFamily="18" charset="-128"/>
              </a:rPr>
              <a:t>とする</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15" name="正方形/長方形 14">
            <a:extLst>
              <a:ext uri="{FF2B5EF4-FFF2-40B4-BE49-F238E27FC236}">
                <a16:creationId xmlns:a16="http://schemas.microsoft.com/office/drawing/2014/main" id="{3DA86BA0-EE40-47C9-95BE-D2DFC50BC932}"/>
              </a:ext>
            </a:extLst>
          </p:cNvPr>
          <p:cNvSpPr/>
          <p:nvPr/>
        </p:nvSpPr>
        <p:spPr>
          <a:xfrm>
            <a:off x="706433" y="3287535"/>
            <a:ext cx="2464136" cy="369332"/>
          </a:xfrm>
          <a:prstGeom prst="rect">
            <a:avLst/>
          </a:prstGeom>
          <a:solidFill>
            <a:schemeClr val="tx1">
              <a:lumMod val="95000"/>
              <a:lumOff val="5000"/>
            </a:schemeClr>
          </a:solidFill>
        </p:spPr>
        <p:txBody>
          <a:bodyPr wrap="none">
            <a:spAutoFit/>
          </a:bodyPr>
          <a:lstStyle/>
          <a:p>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a:t>
            </a:r>
            <a:r>
              <a:rPr lang="en-US" altLang="ja-JP" dirty="0">
                <a:solidFill>
                  <a:srgbClr val="DCDCAA"/>
                </a:solidFill>
                <a:latin typeface="Consolas" panose="020B0609020204030204" pitchFamily="49" charset="0"/>
              </a:rPr>
              <a:t>sum</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a:t>
            </a:r>
            <a:endParaRPr lang="en-US" altLang="ja-JP" b="0" dirty="0">
              <a:solidFill>
                <a:srgbClr val="D4D4D4"/>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C8389B40-2A5C-4714-B09B-0B31D4DD35A3}"/>
              </a:ext>
            </a:extLst>
          </p:cNvPr>
          <p:cNvSpPr/>
          <p:nvPr/>
        </p:nvSpPr>
        <p:spPr>
          <a:xfrm>
            <a:off x="706433" y="4723734"/>
            <a:ext cx="6516528" cy="369332"/>
          </a:xfrm>
          <a:prstGeom prst="rect">
            <a:avLst/>
          </a:prstGeom>
          <a:solidFill>
            <a:schemeClr val="tx1">
              <a:lumMod val="95000"/>
              <a:lumOff val="5000"/>
            </a:schemeClr>
          </a:solidFill>
        </p:spPr>
        <p:txBody>
          <a:bodyPr wrap="none">
            <a:spAutoFit/>
          </a:bodyPr>
          <a:lstStyle/>
          <a:p>
            <a:r>
              <a:rPr lang="en-US" altLang="ja-JP" dirty="0" err="1">
                <a:solidFill>
                  <a:srgbClr val="DCDCAA"/>
                </a:solidFill>
                <a:latin typeface="Consolas" panose="020B0609020204030204" pitchFamily="49" charset="0"/>
              </a:rPr>
              <a:t>set_range_ratio</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idx</a:t>
            </a:r>
            <a:r>
              <a:rPr lang="en-US" altLang="ja-JP" dirty="0">
                <a:solidFill>
                  <a:srgbClr val="9CDCFE"/>
                </a:solidFill>
                <a:latin typeface="Consolas" panose="020B0609020204030204" pitchFamily="49" charset="0"/>
              </a:rPr>
              <a:t>=1</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minimum_ratio</a:t>
            </a:r>
            <a:r>
              <a:rPr lang="en-US" altLang="ja-JP" dirty="0">
                <a:solidFill>
                  <a:srgbClr val="9CDCFE"/>
                </a:solidFill>
                <a:latin typeface="Consolas" panose="020B0609020204030204" pitchFamily="49" charset="0"/>
              </a:rPr>
              <a:t>=0.05</a:t>
            </a:r>
            <a:r>
              <a:rPr lang="en-US" altLang="ja-JP" dirty="0">
                <a:solidFill>
                  <a:srgbClr val="D4D4D4"/>
                </a:solidFill>
                <a:latin typeface="Consolas" panose="020B0609020204030204" pitchFamily="49" charset="0"/>
              </a:rPr>
              <a:t>)</a:t>
            </a:r>
            <a:endParaRPr lang="en-US" altLang="ja-JP" b="0" dirty="0">
              <a:solidFill>
                <a:srgbClr val="D4D4D4"/>
              </a:solidFill>
              <a:effectLst/>
              <a:latin typeface="Consolas" panose="020B0609020204030204" pitchFamily="49" charset="0"/>
            </a:endParaRPr>
          </a:p>
        </p:txBody>
      </p:sp>
      <p:graphicFrame>
        <p:nvGraphicFramePr>
          <p:cNvPr id="17" name="表 16">
            <a:extLst>
              <a:ext uri="{FF2B5EF4-FFF2-40B4-BE49-F238E27FC236}">
                <a16:creationId xmlns:a16="http://schemas.microsoft.com/office/drawing/2014/main" id="{1BB30CE4-2502-4B29-AF74-C70A5A17F419}"/>
              </a:ext>
            </a:extLst>
          </p:cNvPr>
          <p:cNvGraphicFramePr>
            <a:graphicFrameLocks noGrp="1"/>
          </p:cNvGraphicFramePr>
          <p:nvPr>
            <p:extLst>
              <p:ext uri="{D42A27DB-BD31-4B8C-83A1-F6EECF244321}">
                <p14:modId xmlns:p14="http://schemas.microsoft.com/office/powerpoint/2010/main" val="3549213220"/>
              </p:ext>
            </p:extLst>
          </p:nvPr>
        </p:nvGraphicFramePr>
        <p:xfrm>
          <a:off x="8606061" y="4512072"/>
          <a:ext cx="3340100" cy="736600"/>
        </p:xfrm>
        <a:graphic>
          <a:graphicData uri="http://schemas.openxmlformats.org/drawingml/2006/table">
            <a:tbl>
              <a:tblPr firstRow="1" bandRow="1">
                <a:tableStyleId>{5940675A-B579-460E-94D1-54222C63F5DA}</a:tableStyleId>
              </a:tblPr>
              <a:tblGrid>
                <a:gridCol w="668020">
                  <a:extLst>
                    <a:ext uri="{9D8B030D-6E8A-4147-A177-3AD203B41FA5}">
                      <a16:colId xmlns:a16="http://schemas.microsoft.com/office/drawing/2014/main" val="1554706809"/>
                    </a:ext>
                  </a:extLst>
                </a:gridCol>
                <a:gridCol w="668020">
                  <a:extLst>
                    <a:ext uri="{9D8B030D-6E8A-4147-A177-3AD203B41FA5}">
                      <a16:colId xmlns:a16="http://schemas.microsoft.com/office/drawing/2014/main" val="2863557118"/>
                    </a:ext>
                  </a:extLst>
                </a:gridCol>
                <a:gridCol w="668020">
                  <a:extLst>
                    <a:ext uri="{9D8B030D-6E8A-4147-A177-3AD203B41FA5}">
                      <a16:colId xmlns:a16="http://schemas.microsoft.com/office/drawing/2014/main" val="4045214000"/>
                    </a:ext>
                  </a:extLst>
                </a:gridCol>
                <a:gridCol w="668020">
                  <a:extLst>
                    <a:ext uri="{9D8B030D-6E8A-4147-A177-3AD203B41FA5}">
                      <a16:colId xmlns:a16="http://schemas.microsoft.com/office/drawing/2014/main" val="1283805871"/>
                    </a:ext>
                  </a:extLst>
                </a:gridCol>
                <a:gridCol w="668020">
                  <a:extLst>
                    <a:ext uri="{9D8B030D-6E8A-4147-A177-3AD203B41FA5}">
                      <a16:colId xmlns:a16="http://schemas.microsoft.com/office/drawing/2014/main" val="3694662739"/>
                    </a:ext>
                  </a:extLst>
                </a:gridCol>
              </a:tblGrid>
              <a:tr h="340080">
                <a:tc>
                  <a:txBody>
                    <a:bodyPr/>
                    <a:lstStyle/>
                    <a:p>
                      <a:pPr algn="ctr"/>
                      <a:r>
                        <a:rPr kumimoji="1" lang="en-US" altLang="ja-JP" dirty="0"/>
                        <a:t>0</a:t>
                      </a:r>
                      <a:endParaRPr kumimoji="1" lang="ja-JP" altLang="en-US" dirty="0"/>
                    </a:p>
                  </a:txBody>
                  <a:tcPr>
                    <a:solidFill>
                      <a:schemeClr val="accent3">
                        <a:lumMod val="20000"/>
                        <a:lumOff val="80000"/>
                      </a:schemeClr>
                    </a:solidFill>
                  </a:tcPr>
                </a:tc>
                <a:tc>
                  <a:txBody>
                    <a:bodyPr/>
                    <a:lstStyle/>
                    <a:p>
                      <a:pPr algn="ctr"/>
                      <a:r>
                        <a:rPr kumimoji="1" lang="en-US" altLang="ja-JP" dirty="0"/>
                        <a:t>1</a:t>
                      </a:r>
                      <a:endParaRPr kumimoji="1" lang="ja-JP" altLang="en-US" dirty="0"/>
                    </a:p>
                  </a:txBody>
                  <a:tcPr>
                    <a:solidFill>
                      <a:schemeClr val="accent3">
                        <a:lumMod val="20000"/>
                        <a:lumOff val="80000"/>
                      </a:schemeClr>
                    </a:solidFill>
                  </a:tcPr>
                </a:tc>
                <a:tc>
                  <a:txBody>
                    <a:bodyPr/>
                    <a:lstStyle/>
                    <a:p>
                      <a:pPr algn="ctr"/>
                      <a:r>
                        <a:rPr kumimoji="1" lang="en-US" altLang="ja-JP" dirty="0"/>
                        <a:t>2</a:t>
                      </a:r>
                      <a:endParaRPr kumimoji="1" lang="ja-JP" altLang="en-US" dirty="0"/>
                    </a:p>
                  </a:txBody>
                  <a:tcPr>
                    <a:solidFill>
                      <a:schemeClr val="accent3">
                        <a:lumMod val="20000"/>
                        <a:lumOff val="80000"/>
                      </a:schemeClr>
                    </a:solidFill>
                  </a:tcPr>
                </a:tc>
                <a:tc>
                  <a:txBody>
                    <a:bodyPr/>
                    <a:lstStyle/>
                    <a:p>
                      <a:pPr algn="ctr"/>
                      <a:r>
                        <a:rPr kumimoji="1" lang="en-US" altLang="ja-JP" dirty="0"/>
                        <a:t>3</a:t>
                      </a:r>
                      <a:endParaRPr kumimoji="1" lang="ja-JP" altLang="en-US" dirty="0"/>
                    </a:p>
                  </a:txBody>
                  <a:tcPr>
                    <a:solidFill>
                      <a:schemeClr val="accent3">
                        <a:lumMod val="20000"/>
                        <a:lumOff val="80000"/>
                      </a:schemeClr>
                    </a:solidFill>
                  </a:tcPr>
                </a:tc>
                <a:tc>
                  <a:txBody>
                    <a:bodyPr/>
                    <a:lstStyle/>
                    <a:p>
                      <a:pPr algn="ctr"/>
                      <a:r>
                        <a:rPr kumimoji="1" lang="en-US" altLang="ja-JP" dirty="0"/>
                        <a:t>4</a:t>
                      </a:r>
                      <a:endParaRPr kumimoji="1" lang="ja-JP" altLang="en-US" dirty="0"/>
                    </a:p>
                  </a:txBody>
                  <a:tcPr>
                    <a:solidFill>
                      <a:schemeClr val="accent3">
                        <a:lumMod val="20000"/>
                        <a:lumOff val="80000"/>
                      </a:schemeClr>
                    </a:solidFill>
                  </a:tcPr>
                </a:tc>
                <a:extLst>
                  <a:ext uri="{0D108BD9-81ED-4DB2-BD59-A6C34878D82A}">
                    <a16:rowId xmlns:a16="http://schemas.microsoft.com/office/drawing/2014/main" val="237702335"/>
                  </a:ext>
                </a:extLst>
              </a:tr>
              <a:tr h="370840">
                <a:tc>
                  <a:txBody>
                    <a:bodyPr/>
                    <a:lstStyle/>
                    <a:p>
                      <a:pPr algn="ctr" fontAlgn="ctr"/>
                      <a:r>
                        <a:rPr lang="en-US" altLang="ja-JP" dirty="0"/>
                        <a:t>0.10 </a:t>
                      </a:r>
                    </a:p>
                  </a:txBody>
                  <a:tcPr marL="9525" marR="9525" marT="9525" marB="0" anchor="ctr"/>
                </a:tc>
                <a:tc>
                  <a:txBody>
                    <a:bodyPr/>
                    <a:lstStyle/>
                    <a:p>
                      <a:pPr algn="ctr" fontAlgn="ctr"/>
                      <a:r>
                        <a:rPr lang="en-US" altLang="ja-JP" dirty="0"/>
                        <a:t>0.18 </a:t>
                      </a:r>
                    </a:p>
                  </a:txBody>
                  <a:tcPr marL="9525" marR="9525" marT="9525" marB="0" anchor="ctr">
                    <a:solidFill>
                      <a:schemeClr val="accent1">
                        <a:lumMod val="20000"/>
                        <a:lumOff val="80000"/>
                      </a:schemeClr>
                    </a:solidFill>
                  </a:tcPr>
                </a:tc>
                <a:tc>
                  <a:txBody>
                    <a:bodyPr/>
                    <a:lstStyle/>
                    <a:p>
                      <a:pPr algn="ctr" fontAlgn="ctr"/>
                      <a:r>
                        <a:rPr lang="en-US" altLang="ja-JP" dirty="0"/>
                        <a:t>0.23 </a:t>
                      </a:r>
                    </a:p>
                  </a:txBody>
                  <a:tcPr marL="9525" marR="9525" marT="9525" marB="0" anchor="ctr">
                    <a:noFill/>
                  </a:tcPr>
                </a:tc>
                <a:tc>
                  <a:txBody>
                    <a:bodyPr/>
                    <a:lstStyle/>
                    <a:p>
                      <a:pPr algn="ctr" fontAlgn="ctr"/>
                      <a:r>
                        <a:rPr lang="en-US" altLang="ja-JP" dirty="0"/>
                        <a:t>0.15 </a:t>
                      </a:r>
                    </a:p>
                  </a:txBody>
                  <a:tcPr marL="9525" marR="9525" marT="9525" marB="0" anchor="ctr"/>
                </a:tc>
                <a:tc>
                  <a:txBody>
                    <a:bodyPr/>
                    <a:lstStyle/>
                    <a:p>
                      <a:pPr algn="ctr" fontAlgn="ctr"/>
                      <a:r>
                        <a:rPr lang="en-US" altLang="ja-JP" dirty="0"/>
                        <a:t>0.35 </a:t>
                      </a:r>
                    </a:p>
                  </a:txBody>
                  <a:tcPr marL="9525" marR="9525" marT="9525" marB="0" anchor="ctr"/>
                </a:tc>
                <a:extLst>
                  <a:ext uri="{0D108BD9-81ED-4DB2-BD59-A6C34878D82A}">
                    <a16:rowId xmlns:a16="http://schemas.microsoft.com/office/drawing/2014/main" val="447948451"/>
                  </a:ext>
                </a:extLst>
              </a:tr>
            </a:tbl>
          </a:graphicData>
        </a:graphic>
      </p:graphicFrame>
      <p:sp>
        <p:nvSpPr>
          <p:cNvPr id="18" name="テキスト ボックス 17">
            <a:extLst>
              <a:ext uri="{FF2B5EF4-FFF2-40B4-BE49-F238E27FC236}">
                <a16:creationId xmlns:a16="http://schemas.microsoft.com/office/drawing/2014/main" id="{8C129A7E-C8C3-4D39-A5F0-7FF7ED7DBD85}"/>
              </a:ext>
            </a:extLst>
          </p:cNvPr>
          <p:cNvSpPr txBox="1"/>
          <p:nvPr/>
        </p:nvSpPr>
        <p:spPr>
          <a:xfrm>
            <a:off x="8748156" y="6492726"/>
            <a:ext cx="3055645" cy="276999"/>
          </a:xfrm>
          <a:prstGeom prst="rect">
            <a:avLst/>
          </a:prstGeom>
          <a:solidFill>
            <a:schemeClr val="accent6">
              <a:lumMod val="20000"/>
              <a:lumOff val="80000"/>
            </a:schemeClr>
          </a:solidFill>
        </p:spPr>
        <p:txBody>
          <a:bodyPr wrap="none" rtlCol="0">
            <a:spAutoFit/>
          </a:bodyPr>
          <a:lstStyle/>
          <a:p>
            <a:pPr algn="ctr"/>
            <a:r>
              <a:rPr kumimoji="1" lang="ja-JP" altLang="en-US" sz="1200" dirty="0">
                <a:latin typeface="UD デジタル 教科書体 NP-R" panose="02020400000000000000" pitchFamily="18" charset="-128"/>
                <a:ea typeface="UD デジタル 教科書体 NP-R" panose="02020400000000000000" pitchFamily="18" charset="-128"/>
              </a:rPr>
              <a:t>全体が</a:t>
            </a:r>
            <a:r>
              <a:rPr kumimoji="1" lang="en-US" altLang="ja-JP" sz="1200" dirty="0">
                <a:latin typeface="UD デジタル 教科書体 NP-R" panose="02020400000000000000" pitchFamily="18" charset="-128"/>
                <a:ea typeface="UD デジタル 教科書体 NP-R" panose="02020400000000000000" pitchFamily="18" charset="-128"/>
              </a:rPr>
              <a:t>1</a:t>
            </a:r>
            <a:r>
              <a:rPr kumimoji="1" lang="ja-JP" altLang="en-US" sz="1200" dirty="0">
                <a:latin typeface="UD デジタル 教科書体 NP-R" panose="02020400000000000000" pitchFamily="18" charset="-128"/>
                <a:ea typeface="UD デジタル 教科書体 NP-R" panose="02020400000000000000" pitchFamily="18" charset="-128"/>
              </a:rPr>
              <a:t>となるように他の組成の値を調整</a:t>
            </a:r>
            <a:endParaRPr lang="en-US" altLang="ja-JP" sz="1200" dirty="0">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231180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F4424-10A3-4D95-9513-5994F3E180A1}"/>
              </a:ext>
            </a:extLst>
          </p:cNvPr>
          <p:cNvSpPr>
            <a:spLocks noGrp="1"/>
          </p:cNvSpPr>
          <p:nvPr>
            <p:ph type="title"/>
          </p:nvPr>
        </p:nvSpPr>
        <p:spPr/>
        <p:txBody>
          <a:bodyPr/>
          <a:lstStyle/>
          <a:p>
            <a:r>
              <a:rPr lang="ja-JP" altLang="en-US" dirty="0"/>
              <a:t>主な生成条件（</a:t>
            </a:r>
            <a:r>
              <a:rPr lang="en-US" altLang="ja-JP" dirty="0"/>
              <a:t>do</a:t>
            </a:r>
            <a:r>
              <a:rPr lang="ja-JP" altLang="en-US" dirty="0"/>
              <a:t>）</a:t>
            </a:r>
            <a:endParaRPr kumimoji="1" lang="ja-JP" altLang="en-US" dirty="0"/>
          </a:p>
        </p:txBody>
      </p:sp>
      <p:graphicFrame>
        <p:nvGraphicFramePr>
          <p:cNvPr id="3" name="表 2">
            <a:extLst>
              <a:ext uri="{FF2B5EF4-FFF2-40B4-BE49-F238E27FC236}">
                <a16:creationId xmlns:a16="http://schemas.microsoft.com/office/drawing/2014/main" id="{218BF13D-43DF-43BD-B2C8-353CD834BCFE}"/>
              </a:ext>
            </a:extLst>
          </p:cNvPr>
          <p:cNvGraphicFramePr>
            <a:graphicFrameLocks noGrp="1"/>
          </p:cNvGraphicFramePr>
          <p:nvPr>
            <p:extLst>
              <p:ext uri="{D42A27DB-BD31-4B8C-83A1-F6EECF244321}">
                <p14:modId xmlns:p14="http://schemas.microsoft.com/office/powerpoint/2010/main" val="3296937724"/>
              </p:ext>
            </p:extLst>
          </p:nvPr>
        </p:nvGraphicFramePr>
        <p:xfrm>
          <a:off x="8522086" y="1956363"/>
          <a:ext cx="3340100" cy="736600"/>
        </p:xfrm>
        <a:graphic>
          <a:graphicData uri="http://schemas.openxmlformats.org/drawingml/2006/table">
            <a:tbl>
              <a:tblPr firstRow="1" bandRow="1">
                <a:tableStyleId>{5940675A-B579-460E-94D1-54222C63F5DA}</a:tableStyleId>
              </a:tblPr>
              <a:tblGrid>
                <a:gridCol w="668020">
                  <a:extLst>
                    <a:ext uri="{9D8B030D-6E8A-4147-A177-3AD203B41FA5}">
                      <a16:colId xmlns:a16="http://schemas.microsoft.com/office/drawing/2014/main" val="1554706809"/>
                    </a:ext>
                  </a:extLst>
                </a:gridCol>
                <a:gridCol w="668020">
                  <a:extLst>
                    <a:ext uri="{9D8B030D-6E8A-4147-A177-3AD203B41FA5}">
                      <a16:colId xmlns:a16="http://schemas.microsoft.com/office/drawing/2014/main" val="2863557118"/>
                    </a:ext>
                  </a:extLst>
                </a:gridCol>
                <a:gridCol w="668020">
                  <a:extLst>
                    <a:ext uri="{9D8B030D-6E8A-4147-A177-3AD203B41FA5}">
                      <a16:colId xmlns:a16="http://schemas.microsoft.com/office/drawing/2014/main" val="4045214000"/>
                    </a:ext>
                  </a:extLst>
                </a:gridCol>
                <a:gridCol w="668020">
                  <a:extLst>
                    <a:ext uri="{9D8B030D-6E8A-4147-A177-3AD203B41FA5}">
                      <a16:colId xmlns:a16="http://schemas.microsoft.com/office/drawing/2014/main" val="1283805871"/>
                    </a:ext>
                  </a:extLst>
                </a:gridCol>
                <a:gridCol w="668020">
                  <a:extLst>
                    <a:ext uri="{9D8B030D-6E8A-4147-A177-3AD203B41FA5}">
                      <a16:colId xmlns:a16="http://schemas.microsoft.com/office/drawing/2014/main" val="3694662739"/>
                    </a:ext>
                  </a:extLst>
                </a:gridCol>
              </a:tblGrid>
              <a:tr h="340080">
                <a:tc>
                  <a:txBody>
                    <a:bodyPr/>
                    <a:lstStyle/>
                    <a:p>
                      <a:pPr algn="ctr"/>
                      <a:r>
                        <a:rPr kumimoji="1" lang="en-US" altLang="ja-JP" dirty="0"/>
                        <a:t>0</a:t>
                      </a:r>
                      <a:endParaRPr kumimoji="1" lang="ja-JP" altLang="en-US" dirty="0"/>
                    </a:p>
                  </a:txBody>
                  <a:tcPr>
                    <a:solidFill>
                      <a:schemeClr val="accent3">
                        <a:lumMod val="20000"/>
                        <a:lumOff val="80000"/>
                      </a:schemeClr>
                    </a:solidFill>
                  </a:tcPr>
                </a:tc>
                <a:tc>
                  <a:txBody>
                    <a:bodyPr/>
                    <a:lstStyle/>
                    <a:p>
                      <a:pPr algn="ctr"/>
                      <a:r>
                        <a:rPr kumimoji="1" lang="en-US" altLang="ja-JP" dirty="0"/>
                        <a:t>1</a:t>
                      </a:r>
                      <a:endParaRPr kumimoji="1" lang="ja-JP" altLang="en-US" dirty="0"/>
                    </a:p>
                  </a:txBody>
                  <a:tcPr>
                    <a:solidFill>
                      <a:schemeClr val="accent3">
                        <a:lumMod val="20000"/>
                        <a:lumOff val="80000"/>
                      </a:schemeClr>
                    </a:solidFill>
                  </a:tcPr>
                </a:tc>
                <a:tc>
                  <a:txBody>
                    <a:bodyPr/>
                    <a:lstStyle/>
                    <a:p>
                      <a:pPr algn="ctr"/>
                      <a:r>
                        <a:rPr kumimoji="1" lang="en-US" altLang="ja-JP" dirty="0"/>
                        <a:t>2</a:t>
                      </a:r>
                      <a:endParaRPr kumimoji="1" lang="ja-JP" altLang="en-US" dirty="0"/>
                    </a:p>
                  </a:txBody>
                  <a:tcPr>
                    <a:solidFill>
                      <a:schemeClr val="accent3">
                        <a:lumMod val="20000"/>
                        <a:lumOff val="80000"/>
                      </a:schemeClr>
                    </a:solidFill>
                  </a:tcPr>
                </a:tc>
                <a:tc>
                  <a:txBody>
                    <a:bodyPr/>
                    <a:lstStyle/>
                    <a:p>
                      <a:pPr algn="ctr"/>
                      <a:r>
                        <a:rPr kumimoji="1" lang="en-US" altLang="ja-JP" dirty="0"/>
                        <a:t>3</a:t>
                      </a:r>
                      <a:endParaRPr kumimoji="1" lang="ja-JP" altLang="en-US" dirty="0"/>
                    </a:p>
                  </a:txBody>
                  <a:tcPr>
                    <a:solidFill>
                      <a:schemeClr val="accent3">
                        <a:lumMod val="20000"/>
                        <a:lumOff val="80000"/>
                      </a:schemeClr>
                    </a:solidFill>
                  </a:tcPr>
                </a:tc>
                <a:tc>
                  <a:txBody>
                    <a:bodyPr/>
                    <a:lstStyle/>
                    <a:p>
                      <a:pPr algn="ctr"/>
                      <a:r>
                        <a:rPr kumimoji="1" lang="en-US" altLang="ja-JP" dirty="0"/>
                        <a:t>4</a:t>
                      </a:r>
                      <a:endParaRPr kumimoji="1" lang="ja-JP" altLang="en-US" dirty="0"/>
                    </a:p>
                  </a:txBody>
                  <a:tcPr>
                    <a:solidFill>
                      <a:schemeClr val="accent3">
                        <a:lumMod val="20000"/>
                        <a:lumOff val="80000"/>
                      </a:schemeClr>
                    </a:solidFill>
                  </a:tcPr>
                </a:tc>
                <a:extLst>
                  <a:ext uri="{0D108BD9-81ED-4DB2-BD59-A6C34878D82A}">
                    <a16:rowId xmlns:a16="http://schemas.microsoft.com/office/drawing/2014/main" val="237702335"/>
                  </a:ext>
                </a:extLst>
              </a:tr>
              <a:tr h="370840">
                <a:tc>
                  <a:txBody>
                    <a:bodyPr/>
                    <a:lstStyle/>
                    <a:p>
                      <a:pPr algn="ctr"/>
                      <a:r>
                        <a:rPr kumimoji="1" lang="en-US" altLang="ja-JP" dirty="0"/>
                        <a:t>0.13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0.19</a:t>
                      </a:r>
                      <a:endParaRPr kumimoji="1" lang="ja-JP" altLang="en-US" dirty="0"/>
                    </a:p>
                  </a:txBody>
                  <a:tcPr/>
                </a:tc>
                <a:tc>
                  <a:txBody>
                    <a:bodyPr/>
                    <a:lstStyle/>
                    <a:p>
                      <a:pPr algn="ctr"/>
                      <a:r>
                        <a:rPr kumimoji="1" lang="en-US" altLang="ja-JP" dirty="0"/>
                        <a:t>0.46</a:t>
                      </a:r>
                      <a:endParaRPr kumimoji="1" lang="ja-JP" altLang="en-US" dirty="0"/>
                    </a:p>
                  </a:txBody>
                  <a:tcPr/>
                </a:tc>
                <a:extLst>
                  <a:ext uri="{0D108BD9-81ED-4DB2-BD59-A6C34878D82A}">
                    <a16:rowId xmlns:a16="http://schemas.microsoft.com/office/drawing/2014/main" val="447948451"/>
                  </a:ext>
                </a:extLst>
              </a:tr>
            </a:tbl>
          </a:graphicData>
        </a:graphic>
      </p:graphicFrame>
      <p:sp>
        <p:nvSpPr>
          <p:cNvPr id="4" name="テキスト ボックス 3">
            <a:extLst>
              <a:ext uri="{FF2B5EF4-FFF2-40B4-BE49-F238E27FC236}">
                <a16:creationId xmlns:a16="http://schemas.microsoft.com/office/drawing/2014/main" id="{6D16C7C2-AA3B-471B-A4F9-7D4D4787376B}"/>
              </a:ext>
            </a:extLst>
          </p:cNvPr>
          <p:cNvSpPr txBox="1"/>
          <p:nvPr/>
        </p:nvSpPr>
        <p:spPr>
          <a:xfrm>
            <a:off x="395292" y="1031303"/>
            <a:ext cx="2262158" cy="369332"/>
          </a:xfrm>
          <a:prstGeom prst="rect">
            <a:avLst/>
          </a:prstGeom>
          <a:solidFill>
            <a:schemeClr val="accent6">
              <a:lumMod val="20000"/>
              <a:lumOff val="80000"/>
            </a:schemeClr>
          </a:solidFill>
        </p:spPr>
        <p:txBody>
          <a:bodyPr wrap="none" rtlCol="0">
            <a:spAutoFit/>
          </a:bodyPr>
          <a:lstStyle/>
          <a:p>
            <a:r>
              <a:rPr lang="ja-JP" altLang="en-US" dirty="0">
                <a:latin typeface="UD デジタル 教科書体 NP-R" panose="02020400000000000000" pitchFamily="18" charset="-128"/>
                <a:ea typeface="UD デジタル 教科書体 NP-R" panose="02020400000000000000" pitchFamily="18" charset="-128"/>
              </a:rPr>
              <a:t>排他的に因子を設定</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6" name="正方形/長方形 5">
            <a:extLst>
              <a:ext uri="{FF2B5EF4-FFF2-40B4-BE49-F238E27FC236}">
                <a16:creationId xmlns:a16="http://schemas.microsoft.com/office/drawing/2014/main" id="{74E007D6-1833-46CB-88AE-EDA1A3912B4F}"/>
              </a:ext>
            </a:extLst>
          </p:cNvPr>
          <p:cNvSpPr/>
          <p:nvPr/>
        </p:nvSpPr>
        <p:spPr>
          <a:xfrm>
            <a:off x="706433" y="1585591"/>
            <a:ext cx="6096000" cy="646331"/>
          </a:xfrm>
          <a:prstGeom prst="rect">
            <a:avLst/>
          </a:prstGeom>
          <a:solidFill>
            <a:schemeClr val="tx1">
              <a:lumMod val="95000"/>
              <a:lumOff val="5000"/>
            </a:schemeClr>
          </a:solidFill>
        </p:spPr>
        <p:txBody>
          <a:bodyPr>
            <a:spAutoFit/>
          </a:bodyPr>
          <a:lstStyle/>
          <a:p>
            <a:r>
              <a:rPr lang="fr-FR" altLang="ja-JP" dirty="0">
                <a:solidFill>
                  <a:srgbClr val="9CDCFE"/>
                </a:solidFill>
                <a:latin typeface="Consolas" panose="020B0609020204030204" pitchFamily="49" charset="0"/>
              </a:rPr>
              <a:t>exclusive_idxs</a:t>
            </a:r>
            <a:r>
              <a:rPr lang="fr-FR" altLang="ja-JP" dirty="0">
                <a:solidFill>
                  <a:srgbClr val="D4D4D4"/>
                </a:solidFill>
                <a:latin typeface="Consolas" panose="020B0609020204030204" pitchFamily="49" charset="0"/>
              </a:rPr>
              <a:t> = [[</a:t>
            </a:r>
            <a:r>
              <a:rPr lang="fr-FR" altLang="ja-JP" dirty="0">
                <a:solidFill>
                  <a:srgbClr val="B5CEA8"/>
                </a:solidFill>
                <a:latin typeface="Consolas" panose="020B0609020204030204" pitchFamily="49" charset="0"/>
              </a:rPr>
              <a:t>0</a:t>
            </a:r>
            <a:r>
              <a:rPr lang="fr-FR" altLang="ja-JP" dirty="0">
                <a:solidFill>
                  <a:srgbClr val="D4D4D4"/>
                </a:solidFill>
                <a:latin typeface="Consolas" panose="020B0609020204030204" pitchFamily="49" charset="0"/>
              </a:rPr>
              <a:t>],[</a:t>
            </a:r>
            <a:r>
              <a:rPr lang="fr-FR" altLang="ja-JP" dirty="0">
                <a:solidFill>
                  <a:srgbClr val="B5CEA8"/>
                </a:solidFill>
                <a:latin typeface="Consolas" panose="020B0609020204030204" pitchFamily="49" charset="0"/>
              </a:rPr>
              <a:t>1</a:t>
            </a:r>
            <a:r>
              <a:rPr lang="fr-FR" altLang="ja-JP" dirty="0">
                <a:solidFill>
                  <a:srgbClr val="D4D4D4"/>
                </a:solidFill>
                <a:latin typeface="Consolas" panose="020B0609020204030204" pitchFamily="49" charset="0"/>
              </a:rPr>
              <a:t>,</a:t>
            </a:r>
            <a:r>
              <a:rPr lang="fr-FR" altLang="ja-JP" dirty="0">
                <a:solidFill>
                  <a:srgbClr val="B5CEA8"/>
                </a:solidFill>
                <a:latin typeface="Consolas" panose="020B0609020204030204" pitchFamily="49" charset="0"/>
              </a:rPr>
              <a:t>2</a:t>
            </a:r>
            <a:r>
              <a:rPr lang="fr-FR" altLang="ja-JP" dirty="0">
                <a:solidFill>
                  <a:srgbClr val="D4D4D4"/>
                </a:solidFill>
                <a:latin typeface="Consolas" panose="020B0609020204030204" pitchFamily="49" charset="0"/>
              </a:rPr>
              <a:t>],[</a:t>
            </a:r>
            <a:r>
              <a:rPr lang="fr-FR" altLang="ja-JP" dirty="0">
                <a:solidFill>
                  <a:srgbClr val="B5CEA8"/>
                </a:solidFill>
                <a:latin typeface="Consolas" panose="020B0609020204030204" pitchFamily="49" charset="0"/>
              </a:rPr>
              <a:t>3</a:t>
            </a:r>
            <a:r>
              <a:rPr lang="fr-FR" altLang="ja-JP" dirty="0">
                <a:solidFill>
                  <a:srgbClr val="D4D4D4"/>
                </a:solidFill>
                <a:latin typeface="Consolas" panose="020B0609020204030204" pitchFamily="49" charset="0"/>
              </a:rPr>
              <a:t>]]</a:t>
            </a:r>
          </a:p>
          <a:p>
            <a:r>
              <a:rPr lang="pt-BR" altLang="ja-JP" dirty="0">
                <a:solidFill>
                  <a:srgbClr val="DCDCAA"/>
                </a:solidFill>
                <a:latin typeface="Consolas" panose="020B0609020204030204" pitchFamily="49" charset="0"/>
              </a:rPr>
              <a:t>set_exclusive</a:t>
            </a:r>
            <a:r>
              <a:rPr lang="pt-BR" altLang="ja-JP" dirty="0">
                <a:solidFill>
                  <a:srgbClr val="D4D4D4"/>
                </a:solidFill>
                <a:latin typeface="Consolas" panose="020B0609020204030204" pitchFamily="49" charset="0"/>
              </a:rPr>
              <a:t>(</a:t>
            </a:r>
            <a:r>
              <a:rPr lang="pt-BR" altLang="ja-JP" dirty="0">
                <a:solidFill>
                  <a:srgbClr val="9CDCFE"/>
                </a:solidFill>
                <a:latin typeface="Consolas" panose="020B0609020204030204" pitchFamily="49" charset="0"/>
              </a:rPr>
              <a:t>i</a:t>
            </a:r>
            <a:r>
              <a:rPr lang="pt-BR" altLang="ja-JP" dirty="0">
                <a:solidFill>
                  <a:srgbClr val="D4D4D4"/>
                </a:solidFill>
                <a:latin typeface="Consolas" panose="020B0609020204030204" pitchFamily="49" charset="0"/>
              </a:rPr>
              <a:t>, </a:t>
            </a:r>
            <a:r>
              <a:rPr lang="pt-BR" altLang="ja-JP" dirty="0">
                <a:solidFill>
                  <a:srgbClr val="9CDCFE"/>
                </a:solidFill>
                <a:latin typeface="Consolas" panose="020B0609020204030204" pitchFamily="49" charset="0"/>
              </a:rPr>
              <a:t>exclusive_idxs</a:t>
            </a:r>
            <a:r>
              <a:rPr lang="pt-BR" altLang="ja-JP" dirty="0">
                <a:solidFill>
                  <a:srgbClr val="D4D4D4"/>
                </a:solidFill>
                <a:latin typeface="Consolas" panose="020B0609020204030204" pitchFamily="49" charset="0"/>
              </a:rPr>
              <a:t>,</a:t>
            </a:r>
            <a:r>
              <a:rPr lang="pt-BR" altLang="ja-JP" dirty="0">
                <a:solidFill>
                  <a:srgbClr val="B5CEA8"/>
                </a:solidFill>
                <a:latin typeface="Consolas" panose="020B0609020204030204" pitchFamily="49" charset="0"/>
              </a:rPr>
              <a:t>2</a:t>
            </a:r>
            <a:r>
              <a:rPr lang="pt-BR" altLang="ja-JP" dirty="0">
                <a:solidFill>
                  <a:srgbClr val="D4D4D4"/>
                </a:solidFill>
                <a:latin typeface="Consolas" panose="020B0609020204030204" pitchFamily="49" charset="0"/>
              </a:rPr>
              <a:t>)},</a:t>
            </a:r>
          </a:p>
        </p:txBody>
      </p:sp>
      <p:sp>
        <p:nvSpPr>
          <p:cNvPr id="8" name="テキスト ボックス 7">
            <a:extLst>
              <a:ext uri="{FF2B5EF4-FFF2-40B4-BE49-F238E27FC236}">
                <a16:creationId xmlns:a16="http://schemas.microsoft.com/office/drawing/2014/main" id="{7DA5E6E5-1540-424B-BE6B-FBA1EA22D045}"/>
              </a:ext>
            </a:extLst>
          </p:cNvPr>
          <p:cNvSpPr txBox="1"/>
          <p:nvPr/>
        </p:nvSpPr>
        <p:spPr>
          <a:xfrm>
            <a:off x="917792" y="2533438"/>
            <a:ext cx="6551794" cy="2308324"/>
          </a:xfrm>
          <a:prstGeom prst="rect">
            <a:avLst/>
          </a:prstGeom>
          <a:solidFill>
            <a:schemeClr val="accent6">
              <a:lumMod val="20000"/>
              <a:lumOff val="80000"/>
            </a:schemeClr>
          </a:solidFill>
        </p:spPr>
        <p:txBody>
          <a:bodyPr wrap="none" rtlCol="0">
            <a:spAutoFit/>
          </a:bodyPr>
          <a:lstStyle/>
          <a:p>
            <a:r>
              <a:rPr kumimoji="1" lang="en-US" altLang="ja-JP" dirty="0" err="1">
                <a:latin typeface="UD デジタル 教科書体 NP-R" panose="02020400000000000000" pitchFamily="18" charset="-128"/>
                <a:ea typeface="UD デジタル 教科書体 NP-R" panose="02020400000000000000" pitchFamily="18" charset="-128"/>
              </a:rPr>
              <a:t>exclusive_idxs</a:t>
            </a:r>
            <a:r>
              <a:rPr kumimoji="1" lang="ja-JP" altLang="en-US" dirty="0">
                <a:latin typeface="UD デジタル 教科書体 NP-R" panose="02020400000000000000" pitchFamily="18" charset="-128"/>
                <a:ea typeface="UD デジタル 教科書体 NP-R" panose="02020400000000000000" pitchFamily="18" charset="-128"/>
              </a:rPr>
              <a:t>から</a:t>
            </a:r>
            <a:r>
              <a:rPr lang="en-US" altLang="ja-JP" dirty="0">
                <a:latin typeface="UD デジタル 教科書体 NP-R" panose="02020400000000000000" pitchFamily="18" charset="-128"/>
                <a:ea typeface="UD デジタル 教科書体 NP-R" panose="02020400000000000000" pitchFamily="18" charset="-128"/>
              </a:rPr>
              <a:t>n</a:t>
            </a:r>
            <a:r>
              <a:rPr kumimoji="1" lang="ja-JP" altLang="en-US" dirty="0">
                <a:latin typeface="UD デジタル 教科書体 NP-R" panose="02020400000000000000" pitchFamily="18" charset="-128"/>
                <a:ea typeface="UD デジタル 教科書体 NP-R" panose="02020400000000000000" pitchFamily="18" charset="-128"/>
              </a:rPr>
              <a:t>グループを選択</a:t>
            </a:r>
            <a:endParaRPr kumimoji="1" lang="en-US" altLang="ja-JP" dirty="0">
              <a:latin typeface="UD デジタル 教科書体 NP-R" panose="02020400000000000000" pitchFamily="18" charset="-128"/>
              <a:ea typeface="UD デジタル 教科書体 NP-R" panose="02020400000000000000" pitchFamily="18" charset="-128"/>
            </a:endParaRPr>
          </a:p>
          <a:p>
            <a:r>
              <a:rPr lang="ja-JP" altLang="en-US" dirty="0">
                <a:latin typeface="UD デジタル 教科書体 NP-R" panose="02020400000000000000" pitchFamily="18" charset="-128"/>
                <a:ea typeface="UD デジタル 教科書体 NP-R" panose="02020400000000000000" pitchFamily="18" charset="-128"/>
              </a:rPr>
              <a:t>選択されなかった</a:t>
            </a:r>
            <a:r>
              <a:rPr lang="en-US" altLang="ja-JP" dirty="0" err="1">
                <a:latin typeface="UD デジタル 教科書体 NP-R" panose="02020400000000000000" pitchFamily="18" charset="-128"/>
                <a:ea typeface="UD デジタル 教科書体 NP-R" panose="02020400000000000000" pitchFamily="18" charset="-128"/>
              </a:rPr>
              <a:t>idx</a:t>
            </a:r>
            <a:r>
              <a:rPr lang="ja-JP" altLang="en-US" dirty="0">
                <a:latin typeface="UD デジタル 教科書体 NP-R" panose="02020400000000000000" pitchFamily="18" charset="-128"/>
                <a:ea typeface="UD デジタル 教科書体 NP-R" panose="02020400000000000000" pitchFamily="18" charset="-128"/>
              </a:rPr>
              <a:t>の値を</a:t>
            </a:r>
            <a:r>
              <a:rPr lang="en-US" altLang="ja-JP" dirty="0">
                <a:latin typeface="UD デジタル 教科書体 NP-R" panose="02020400000000000000" pitchFamily="18" charset="-128"/>
                <a:ea typeface="UD デジタル 教科書体 NP-R" panose="02020400000000000000" pitchFamily="18" charset="-128"/>
              </a:rPr>
              <a:t>0</a:t>
            </a:r>
            <a:r>
              <a:rPr lang="ja-JP" altLang="en-US" dirty="0">
                <a:latin typeface="UD デジタル 教科書体 NP-R" panose="02020400000000000000" pitchFamily="18" charset="-128"/>
                <a:ea typeface="UD デジタル 教科書体 NP-R" panose="02020400000000000000" pitchFamily="18" charset="-128"/>
              </a:rPr>
              <a:t>に設定する</a:t>
            </a:r>
            <a:endParaRPr lang="en-US" altLang="ja-JP" dirty="0">
              <a:latin typeface="UD デジタル 教科書体 NP-R" panose="02020400000000000000" pitchFamily="18" charset="-128"/>
              <a:ea typeface="UD デジタル 教科書体 NP-R" panose="02020400000000000000" pitchFamily="18" charset="-128"/>
            </a:endParaRPr>
          </a:p>
          <a:p>
            <a:endParaRPr kumimoji="1" lang="en-US" altLang="ja-JP" dirty="0">
              <a:latin typeface="UD デジタル 教科書体 NP-R" panose="02020400000000000000" pitchFamily="18" charset="-128"/>
              <a:ea typeface="UD デジタル 教科書体 NP-R" panose="02020400000000000000" pitchFamily="18" charset="-128"/>
            </a:endParaRPr>
          </a:p>
          <a:p>
            <a:r>
              <a:rPr kumimoji="1" lang="en-US" altLang="ja-JP" dirty="0">
                <a:latin typeface="UD デジタル 教科書体 NP-R" panose="02020400000000000000" pitchFamily="18" charset="-128"/>
                <a:ea typeface="UD デジタル 教科書体 NP-R" panose="02020400000000000000" pitchFamily="18" charset="-128"/>
              </a:rPr>
              <a:t>[0], [1,2], [3]</a:t>
            </a:r>
            <a:r>
              <a:rPr kumimoji="1" lang="ja-JP" altLang="en-US" dirty="0">
                <a:latin typeface="UD デジタル 教科書体 NP-R" panose="02020400000000000000" pitchFamily="18" charset="-128"/>
                <a:ea typeface="UD デジタル 教科書体 NP-R" panose="02020400000000000000" pitchFamily="18" charset="-128"/>
              </a:rPr>
              <a:t>のいずれかのグループからランダムに</a:t>
            </a:r>
            <a:r>
              <a:rPr kumimoji="1" lang="en-US" altLang="ja-JP" dirty="0">
                <a:latin typeface="UD デジタル 教科書体 NP-R" panose="02020400000000000000" pitchFamily="18" charset="-128"/>
                <a:ea typeface="UD デジタル 教科書体 NP-R" panose="02020400000000000000" pitchFamily="18" charset="-128"/>
              </a:rPr>
              <a:t>2</a:t>
            </a:r>
            <a:r>
              <a:rPr kumimoji="1" lang="ja-JP" altLang="en-US" dirty="0">
                <a:latin typeface="UD デジタル 教科書体 NP-R" panose="02020400000000000000" pitchFamily="18" charset="-128"/>
                <a:ea typeface="UD デジタル 教科書体 NP-R" panose="02020400000000000000" pitchFamily="18" charset="-128"/>
              </a:rPr>
              <a:t>種選ぶ</a:t>
            </a:r>
            <a:endParaRPr kumimoji="1" lang="en-US" altLang="ja-JP" dirty="0">
              <a:latin typeface="UD デジタル 教科書体 NP-R" panose="02020400000000000000" pitchFamily="18" charset="-128"/>
              <a:ea typeface="UD デジタル 教科書体 NP-R" panose="02020400000000000000" pitchFamily="18" charset="-128"/>
            </a:endParaRPr>
          </a:p>
          <a:p>
            <a:r>
              <a:rPr kumimoji="1" lang="ja-JP" altLang="en-US" dirty="0">
                <a:latin typeface="UD デジタル 教科書体 NP-R" panose="02020400000000000000" pitchFamily="18" charset="-128"/>
                <a:ea typeface="UD デジタル 教科書体 NP-R" panose="02020400000000000000" pitchFamily="18" charset="-128"/>
              </a:rPr>
              <a:t>選ばれたグループの値は変更しない</a:t>
            </a:r>
            <a:endParaRPr kumimoji="1" lang="en-US" altLang="ja-JP" dirty="0">
              <a:latin typeface="UD デジタル 教科書体 NP-R" panose="02020400000000000000" pitchFamily="18" charset="-128"/>
              <a:ea typeface="UD デジタル 教科書体 NP-R" panose="02020400000000000000" pitchFamily="18" charset="-128"/>
            </a:endParaRPr>
          </a:p>
          <a:p>
            <a:r>
              <a:rPr lang="ja-JP" altLang="en-US" dirty="0">
                <a:latin typeface="UD デジタル 教科書体 NP-R" panose="02020400000000000000" pitchFamily="18" charset="-128"/>
                <a:ea typeface="UD デジタル 教科書体 NP-R" panose="02020400000000000000" pitchFamily="18" charset="-128"/>
              </a:rPr>
              <a:t>選ばれていないグループの値は</a:t>
            </a:r>
            <a:r>
              <a:rPr lang="en-US" altLang="ja-JP" dirty="0">
                <a:latin typeface="UD デジタル 教科書体 NP-R" panose="02020400000000000000" pitchFamily="18" charset="-128"/>
                <a:ea typeface="UD デジタル 教科書体 NP-R" panose="02020400000000000000" pitchFamily="18" charset="-128"/>
              </a:rPr>
              <a:t>0</a:t>
            </a:r>
            <a:r>
              <a:rPr lang="ja-JP" altLang="en-US" dirty="0">
                <a:latin typeface="UD デジタル 教科書体 NP-R" panose="02020400000000000000" pitchFamily="18" charset="-128"/>
                <a:ea typeface="UD デジタル 教科書体 NP-R" panose="02020400000000000000" pitchFamily="18" charset="-128"/>
              </a:rPr>
              <a:t>に変更する</a:t>
            </a:r>
            <a:endParaRPr lang="en-US" altLang="ja-JP" dirty="0">
              <a:latin typeface="UD デジタル 教科書体 NP-R" panose="02020400000000000000" pitchFamily="18" charset="-128"/>
              <a:ea typeface="UD デジタル 教科書体 NP-R" panose="02020400000000000000" pitchFamily="18" charset="-128"/>
            </a:endParaRPr>
          </a:p>
          <a:p>
            <a:endParaRPr kumimoji="1" lang="en-US" altLang="ja-JP" dirty="0">
              <a:latin typeface="UD デジタル 教科書体 NP-R" panose="02020400000000000000" pitchFamily="18" charset="-128"/>
              <a:ea typeface="UD デジタル 教科書体 NP-R" panose="02020400000000000000" pitchFamily="18" charset="-128"/>
            </a:endParaRPr>
          </a:p>
          <a:p>
            <a:r>
              <a:rPr lang="en-US" altLang="ja-JP" dirty="0" err="1">
                <a:latin typeface="UD デジタル 教科書体 NP-R" panose="02020400000000000000" pitchFamily="18" charset="-128"/>
                <a:ea typeface="UD デジタル 教科書体 NP-R" panose="02020400000000000000" pitchFamily="18" charset="-128"/>
              </a:rPr>
              <a:t>exclusive_idxs</a:t>
            </a:r>
            <a:r>
              <a:rPr lang="ja-JP" altLang="en-US" dirty="0">
                <a:latin typeface="UD デジタル 教科書体 NP-R" panose="02020400000000000000" pitchFamily="18" charset="-128"/>
                <a:ea typeface="UD デジタル 教科書体 NP-R" panose="02020400000000000000" pitchFamily="18" charset="-128"/>
              </a:rPr>
              <a:t>に指定されていない</a:t>
            </a:r>
            <a:r>
              <a:rPr lang="en-US" altLang="ja-JP" dirty="0">
                <a:latin typeface="UD デジタル 教科書体 NP-R" panose="02020400000000000000" pitchFamily="18" charset="-128"/>
                <a:ea typeface="UD デジタル 教科書体 NP-R" panose="02020400000000000000" pitchFamily="18" charset="-128"/>
              </a:rPr>
              <a:t>[4]</a:t>
            </a:r>
            <a:r>
              <a:rPr lang="ja-JP" altLang="en-US" dirty="0">
                <a:latin typeface="UD デジタル 教科書体 NP-R" panose="02020400000000000000" pitchFamily="18" charset="-128"/>
                <a:ea typeface="UD デジタル 教科書体 NP-R" panose="02020400000000000000" pitchFamily="18" charset="-128"/>
              </a:rPr>
              <a:t>はそのままの値とする</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graphicFrame>
        <p:nvGraphicFramePr>
          <p:cNvPr id="9" name="表 8">
            <a:extLst>
              <a:ext uri="{FF2B5EF4-FFF2-40B4-BE49-F238E27FC236}">
                <a16:creationId xmlns:a16="http://schemas.microsoft.com/office/drawing/2014/main" id="{0DD488D3-DD82-46D8-A8E0-A89F75803901}"/>
              </a:ext>
            </a:extLst>
          </p:cNvPr>
          <p:cNvGraphicFramePr>
            <a:graphicFrameLocks noGrp="1"/>
          </p:cNvGraphicFramePr>
          <p:nvPr>
            <p:extLst>
              <p:ext uri="{D42A27DB-BD31-4B8C-83A1-F6EECF244321}">
                <p14:modId xmlns:p14="http://schemas.microsoft.com/office/powerpoint/2010/main" val="3733067553"/>
              </p:ext>
            </p:extLst>
          </p:nvPr>
        </p:nvGraphicFramePr>
        <p:xfrm>
          <a:off x="8522086" y="3456769"/>
          <a:ext cx="3340100" cy="736600"/>
        </p:xfrm>
        <a:graphic>
          <a:graphicData uri="http://schemas.openxmlformats.org/drawingml/2006/table">
            <a:tbl>
              <a:tblPr firstRow="1" bandRow="1">
                <a:tableStyleId>{5940675A-B579-460E-94D1-54222C63F5DA}</a:tableStyleId>
              </a:tblPr>
              <a:tblGrid>
                <a:gridCol w="668020">
                  <a:extLst>
                    <a:ext uri="{9D8B030D-6E8A-4147-A177-3AD203B41FA5}">
                      <a16:colId xmlns:a16="http://schemas.microsoft.com/office/drawing/2014/main" val="1554706809"/>
                    </a:ext>
                  </a:extLst>
                </a:gridCol>
                <a:gridCol w="668020">
                  <a:extLst>
                    <a:ext uri="{9D8B030D-6E8A-4147-A177-3AD203B41FA5}">
                      <a16:colId xmlns:a16="http://schemas.microsoft.com/office/drawing/2014/main" val="2863557118"/>
                    </a:ext>
                  </a:extLst>
                </a:gridCol>
                <a:gridCol w="668020">
                  <a:extLst>
                    <a:ext uri="{9D8B030D-6E8A-4147-A177-3AD203B41FA5}">
                      <a16:colId xmlns:a16="http://schemas.microsoft.com/office/drawing/2014/main" val="4045214000"/>
                    </a:ext>
                  </a:extLst>
                </a:gridCol>
                <a:gridCol w="668020">
                  <a:extLst>
                    <a:ext uri="{9D8B030D-6E8A-4147-A177-3AD203B41FA5}">
                      <a16:colId xmlns:a16="http://schemas.microsoft.com/office/drawing/2014/main" val="1283805871"/>
                    </a:ext>
                  </a:extLst>
                </a:gridCol>
                <a:gridCol w="668020">
                  <a:extLst>
                    <a:ext uri="{9D8B030D-6E8A-4147-A177-3AD203B41FA5}">
                      <a16:colId xmlns:a16="http://schemas.microsoft.com/office/drawing/2014/main" val="3694662739"/>
                    </a:ext>
                  </a:extLst>
                </a:gridCol>
              </a:tblGrid>
              <a:tr h="340080">
                <a:tc>
                  <a:txBody>
                    <a:bodyPr/>
                    <a:lstStyle/>
                    <a:p>
                      <a:pPr algn="ctr"/>
                      <a:r>
                        <a:rPr kumimoji="1" lang="en-US" altLang="ja-JP" dirty="0"/>
                        <a:t>0</a:t>
                      </a:r>
                      <a:endParaRPr kumimoji="1" lang="ja-JP" altLang="en-US" dirty="0"/>
                    </a:p>
                  </a:txBody>
                  <a:tcPr>
                    <a:solidFill>
                      <a:schemeClr val="accent3">
                        <a:lumMod val="20000"/>
                        <a:lumOff val="80000"/>
                      </a:schemeClr>
                    </a:solidFill>
                  </a:tcPr>
                </a:tc>
                <a:tc>
                  <a:txBody>
                    <a:bodyPr/>
                    <a:lstStyle/>
                    <a:p>
                      <a:pPr algn="ctr"/>
                      <a:r>
                        <a:rPr kumimoji="1" lang="en-US" altLang="ja-JP" dirty="0"/>
                        <a:t>1</a:t>
                      </a:r>
                      <a:endParaRPr kumimoji="1" lang="ja-JP" altLang="en-US" dirty="0"/>
                    </a:p>
                  </a:txBody>
                  <a:tcPr>
                    <a:solidFill>
                      <a:schemeClr val="accent3">
                        <a:lumMod val="20000"/>
                        <a:lumOff val="80000"/>
                      </a:schemeClr>
                    </a:solidFill>
                  </a:tcPr>
                </a:tc>
                <a:tc>
                  <a:txBody>
                    <a:bodyPr/>
                    <a:lstStyle/>
                    <a:p>
                      <a:pPr algn="ctr"/>
                      <a:r>
                        <a:rPr kumimoji="1" lang="en-US" altLang="ja-JP" dirty="0"/>
                        <a:t>2</a:t>
                      </a:r>
                      <a:endParaRPr kumimoji="1" lang="ja-JP" altLang="en-US" dirty="0"/>
                    </a:p>
                  </a:txBody>
                  <a:tcPr>
                    <a:solidFill>
                      <a:schemeClr val="accent3">
                        <a:lumMod val="20000"/>
                        <a:lumOff val="80000"/>
                      </a:schemeClr>
                    </a:solidFill>
                  </a:tcPr>
                </a:tc>
                <a:tc>
                  <a:txBody>
                    <a:bodyPr/>
                    <a:lstStyle/>
                    <a:p>
                      <a:pPr algn="ctr"/>
                      <a:r>
                        <a:rPr kumimoji="1" lang="en-US" altLang="ja-JP" dirty="0"/>
                        <a:t>3</a:t>
                      </a:r>
                      <a:endParaRPr kumimoji="1" lang="ja-JP" altLang="en-US" dirty="0"/>
                    </a:p>
                  </a:txBody>
                  <a:tcPr>
                    <a:solidFill>
                      <a:schemeClr val="accent3">
                        <a:lumMod val="20000"/>
                        <a:lumOff val="80000"/>
                      </a:schemeClr>
                    </a:solidFill>
                  </a:tcPr>
                </a:tc>
                <a:tc>
                  <a:txBody>
                    <a:bodyPr/>
                    <a:lstStyle/>
                    <a:p>
                      <a:pPr algn="ctr"/>
                      <a:r>
                        <a:rPr kumimoji="1" lang="en-US" altLang="ja-JP" dirty="0"/>
                        <a:t>4</a:t>
                      </a:r>
                      <a:endParaRPr kumimoji="1" lang="ja-JP" altLang="en-US" dirty="0"/>
                    </a:p>
                  </a:txBody>
                  <a:tcPr>
                    <a:solidFill>
                      <a:schemeClr val="accent3">
                        <a:lumMod val="20000"/>
                        <a:lumOff val="80000"/>
                      </a:schemeClr>
                    </a:solidFill>
                  </a:tcPr>
                </a:tc>
                <a:extLst>
                  <a:ext uri="{0D108BD9-81ED-4DB2-BD59-A6C34878D82A}">
                    <a16:rowId xmlns:a16="http://schemas.microsoft.com/office/drawing/2014/main" val="237702335"/>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0.23</a:t>
                      </a:r>
                      <a:endParaRPr kumimoji="1" lang="ja-JP" altLang="en-US" dirty="0"/>
                    </a:p>
                  </a:txBody>
                  <a:tcPr/>
                </a:tc>
                <a:tc>
                  <a:txBody>
                    <a:bodyPr/>
                    <a:lstStyle/>
                    <a:p>
                      <a:pPr algn="ctr"/>
                      <a:r>
                        <a:rPr kumimoji="1" lang="en-US" altLang="ja-JP" dirty="0"/>
                        <a:t>0.30</a:t>
                      </a:r>
                      <a:endParaRPr kumimoji="1" lang="ja-JP" altLang="en-US" dirty="0"/>
                    </a:p>
                  </a:txBody>
                  <a:tcPr/>
                </a:tc>
                <a:tc>
                  <a:txBody>
                    <a:bodyPr/>
                    <a:lstStyle/>
                    <a:p>
                      <a:pPr algn="ctr"/>
                      <a:r>
                        <a:rPr kumimoji="1" lang="en-US" altLang="ja-JP" dirty="0"/>
                        <a:t>0.19</a:t>
                      </a:r>
                      <a:endParaRPr kumimoji="1" lang="ja-JP" altLang="en-US" dirty="0"/>
                    </a:p>
                  </a:txBody>
                  <a:tcPr/>
                </a:tc>
                <a:tc>
                  <a:txBody>
                    <a:bodyPr/>
                    <a:lstStyle/>
                    <a:p>
                      <a:pPr algn="ctr"/>
                      <a:r>
                        <a:rPr kumimoji="1" lang="en-US" altLang="ja-JP" dirty="0"/>
                        <a:t>0.46</a:t>
                      </a:r>
                      <a:endParaRPr kumimoji="1" lang="ja-JP" altLang="en-US" dirty="0"/>
                    </a:p>
                  </a:txBody>
                  <a:tcPr/>
                </a:tc>
                <a:extLst>
                  <a:ext uri="{0D108BD9-81ED-4DB2-BD59-A6C34878D82A}">
                    <a16:rowId xmlns:a16="http://schemas.microsoft.com/office/drawing/2014/main" val="447948451"/>
                  </a:ext>
                </a:extLst>
              </a:tr>
            </a:tbl>
          </a:graphicData>
        </a:graphic>
      </p:graphicFrame>
      <p:graphicFrame>
        <p:nvGraphicFramePr>
          <p:cNvPr id="10" name="表 9">
            <a:extLst>
              <a:ext uri="{FF2B5EF4-FFF2-40B4-BE49-F238E27FC236}">
                <a16:creationId xmlns:a16="http://schemas.microsoft.com/office/drawing/2014/main" id="{CF5A65DB-8547-4871-ABD5-6C324F0B1E3B}"/>
              </a:ext>
            </a:extLst>
          </p:cNvPr>
          <p:cNvGraphicFramePr>
            <a:graphicFrameLocks noGrp="1"/>
          </p:cNvGraphicFramePr>
          <p:nvPr>
            <p:extLst>
              <p:ext uri="{D42A27DB-BD31-4B8C-83A1-F6EECF244321}">
                <p14:modId xmlns:p14="http://schemas.microsoft.com/office/powerpoint/2010/main" val="621773561"/>
              </p:ext>
            </p:extLst>
          </p:nvPr>
        </p:nvGraphicFramePr>
        <p:xfrm>
          <a:off x="8522086" y="4848815"/>
          <a:ext cx="3340100" cy="736600"/>
        </p:xfrm>
        <a:graphic>
          <a:graphicData uri="http://schemas.openxmlformats.org/drawingml/2006/table">
            <a:tbl>
              <a:tblPr firstRow="1" bandRow="1">
                <a:tableStyleId>{5940675A-B579-460E-94D1-54222C63F5DA}</a:tableStyleId>
              </a:tblPr>
              <a:tblGrid>
                <a:gridCol w="668020">
                  <a:extLst>
                    <a:ext uri="{9D8B030D-6E8A-4147-A177-3AD203B41FA5}">
                      <a16:colId xmlns:a16="http://schemas.microsoft.com/office/drawing/2014/main" val="1554706809"/>
                    </a:ext>
                  </a:extLst>
                </a:gridCol>
                <a:gridCol w="668020">
                  <a:extLst>
                    <a:ext uri="{9D8B030D-6E8A-4147-A177-3AD203B41FA5}">
                      <a16:colId xmlns:a16="http://schemas.microsoft.com/office/drawing/2014/main" val="2863557118"/>
                    </a:ext>
                  </a:extLst>
                </a:gridCol>
                <a:gridCol w="668020">
                  <a:extLst>
                    <a:ext uri="{9D8B030D-6E8A-4147-A177-3AD203B41FA5}">
                      <a16:colId xmlns:a16="http://schemas.microsoft.com/office/drawing/2014/main" val="4045214000"/>
                    </a:ext>
                  </a:extLst>
                </a:gridCol>
                <a:gridCol w="668020">
                  <a:extLst>
                    <a:ext uri="{9D8B030D-6E8A-4147-A177-3AD203B41FA5}">
                      <a16:colId xmlns:a16="http://schemas.microsoft.com/office/drawing/2014/main" val="1283805871"/>
                    </a:ext>
                  </a:extLst>
                </a:gridCol>
                <a:gridCol w="668020">
                  <a:extLst>
                    <a:ext uri="{9D8B030D-6E8A-4147-A177-3AD203B41FA5}">
                      <a16:colId xmlns:a16="http://schemas.microsoft.com/office/drawing/2014/main" val="3694662739"/>
                    </a:ext>
                  </a:extLst>
                </a:gridCol>
              </a:tblGrid>
              <a:tr h="340080">
                <a:tc>
                  <a:txBody>
                    <a:bodyPr/>
                    <a:lstStyle/>
                    <a:p>
                      <a:pPr algn="ctr"/>
                      <a:r>
                        <a:rPr kumimoji="1" lang="en-US" altLang="ja-JP" dirty="0"/>
                        <a:t>0</a:t>
                      </a:r>
                      <a:endParaRPr kumimoji="1" lang="ja-JP" altLang="en-US" dirty="0"/>
                    </a:p>
                  </a:txBody>
                  <a:tcPr>
                    <a:solidFill>
                      <a:schemeClr val="accent3">
                        <a:lumMod val="20000"/>
                        <a:lumOff val="80000"/>
                      </a:schemeClr>
                    </a:solidFill>
                  </a:tcPr>
                </a:tc>
                <a:tc>
                  <a:txBody>
                    <a:bodyPr/>
                    <a:lstStyle/>
                    <a:p>
                      <a:pPr algn="ctr"/>
                      <a:r>
                        <a:rPr kumimoji="1" lang="en-US" altLang="ja-JP" dirty="0"/>
                        <a:t>1</a:t>
                      </a:r>
                      <a:endParaRPr kumimoji="1" lang="ja-JP" altLang="en-US" dirty="0"/>
                    </a:p>
                  </a:txBody>
                  <a:tcPr>
                    <a:solidFill>
                      <a:schemeClr val="accent3">
                        <a:lumMod val="20000"/>
                        <a:lumOff val="80000"/>
                      </a:schemeClr>
                    </a:solidFill>
                  </a:tcPr>
                </a:tc>
                <a:tc>
                  <a:txBody>
                    <a:bodyPr/>
                    <a:lstStyle/>
                    <a:p>
                      <a:pPr algn="ctr"/>
                      <a:r>
                        <a:rPr kumimoji="1" lang="en-US" altLang="ja-JP" dirty="0"/>
                        <a:t>2</a:t>
                      </a:r>
                      <a:endParaRPr kumimoji="1" lang="ja-JP" altLang="en-US" dirty="0"/>
                    </a:p>
                  </a:txBody>
                  <a:tcPr>
                    <a:solidFill>
                      <a:schemeClr val="accent3">
                        <a:lumMod val="20000"/>
                        <a:lumOff val="80000"/>
                      </a:schemeClr>
                    </a:solidFill>
                  </a:tcPr>
                </a:tc>
                <a:tc>
                  <a:txBody>
                    <a:bodyPr/>
                    <a:lstStyle/>
                    <a:p>
                      <a:pPr algn="ctr"/>
                      <a:r>
                        <a:rPr kumimoji="1" lang="en-US" altLang="ja-JP" dirty="0"/>
                        <a:t>3</a:t>
                      </a:r>
                      <a:endParaRPr kumimoji="1" lang="ja-JP" altLang="en-US" dirty="0"/>
                    </a:p>
                  </a:txBody>
                  <a:tcPr>
                    <a:solidFill>
                      <a:schemeClr val="accent3">
                        <a:lumMod val="20000"/>
                        <a:lumOff val="80000"/>
                      </a:schemeClr>
                    </a:solidFill>
                  </a:tcPr>
                </a:tc>
                <a:tc>
                  <a:txBody>
                    <a:bodyPr/>
                    <a:lstStyle/>
                    <a:p>
                      <a:pPr algn="ctr"/>
                      <a:r>
                        <a:rPr kumimoji="1" lang="en-US" altLang="ja-JP" dirty="0"/>
                        <a:t>4</a:t>
                      </a:r>
                      <a:endParaRPr kumimoji="1" lang="ja-JP" altLang="en-US" dirty="0"/>
                    </a:p>
                  </a:txBody>
                  <a:tcPr>
                    <a:solidFill>
                      <a:schemeClr val="accent3">
                        <a:lumMod val="20000"/>
                        <a:lumOff val="80000"/>
                      </a:schemeClr>
                    </a:solidFill>
                  </a:tcPr>
                </a:tc>
                <a:extLst>
                  <a:ext uri="{0D108BD9-81ED-4DB2-BD59-A6C34878D82A}">
                    <a16:rowId xmlns:a16="http://schemas.microsoft.com/office/drawing/2014/main" val="237702335"/>
                  </a:ext>
                </a:extLst>
              </a:tr>
              <a:tr h="370840">
                <a:tc>
                  <a:txBody>
                    <a:bodyPr/>
                    <a:lstStyle/>
                    <a:p>
                      <a:pPr algn="ctr"/>
                      <a:r>
                        <a:rPr kumimoji="1" lang="en-US" altLang="ja-JP" dirty="0"/>
                        <a:t>0.13</a:t>
                      </a:r>
                      <a:endParaRPr kumimoji="1" lang="ja-JP" altLang="en-US" dirty="0"/>
                    </a:p>
                  </a:txBody>
                  <a:tcPr/>
                </a:tc>
                <a:tc>
                  <a:txBody>
                    <a:bodyPr/>
                    <a:lstStyle/>
                    <a:p>
                      <a:pPr algn="ctr"/>
                      <a:r>
                        <a:rPr kumimoji="1" lang="en-US" altLang="ja-JP" dirty="0"/>
                        <a:t>0.23</a:t>
                      </a:r>
                      <a:endParaRPr kumimoji="1" lang="ja-JP" altLang="en-US" dirty="0"/>
                    </a:p>
                  </a:txBody>
                  <a:tcPr/>
                </a:tc>
                <a:tc>
                  <a:txBody>
                    <a:bodyPr/>
                    <a:lstStyle/>
                    <a:p>
                      <a:pPr algn="ctr"/>
                      <a:r>
                        <a:rPr kumimoji="1" lang="en-US" altLang="ja-JP" dirty="0"/>
                        <a:t>0.30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0.46</a:t>
                      </a:r>
                      <a:endParaRPr kumimoji="1" lang="ja-JP" altLang="en-US" dirty="0"/>
                    </a:p>
                  </a:txBody>
                  <a:tcPr/>
                </a:tc>
                <a:extLst>
                  <a:ext uri="{0D108BD9-81ED-4DB2-BD59-A6C34878D82A}">
                    <a16:rowId xmlns:a16="http://schemas.microsoft.com/office/drawing/2014/main" val="447948451"/>
                  </a:ext>
                </a:extLst>
              </a:tr>
            </a:tbl>
          </a:graphicData>
        </a:graphic>
      </p:graphicFrame>
      <p:sp>
        <p:nvSpPr>
          <p:cNvPr id="11" name="テキスト ボックス 10">
            <a:extLst>
              <a:ext uri="{FF2B5EF4-FFF2-40B4-BE49-F238E27FC236}">
                <a16:creationId xmlns:a16="http://schemas.microsoft.com/office/drawing/2014/main" id="{BB283676-463F-4371-A980-CBA305290FE9}"/>
              </a:ext>
            </a:extLst>
          </p:cNvPr>
          <p:cNvSpPr txBox="1"/>
          <p:nvPr/>
        </p:nvSpPr>
        <p:spPr>
          <a:xfrm>
            <a:off x="8452067" y="1447181"/>
            <a:ext cx="3485249" cy="369332"/>
          </a:xfrm>
          <a:prstGeom prst="rect">
            <a:avLst/>
          </a:prstGeom>
          <a:solidFill>
            <a:schemeClr val="bg1"/>
          </a:solidFill>
        </p:spPr>
        <p:txBody>
          <a:bodyPr wrap="none" rtlCol="0">
            <a:spAutoFit/>
          </a:bodyPr>
          <a:lstStyle/>
          <a:p>
            <a:r>
              <a:rPr kumimoji="1" lang="en-US" altLang="ja-JP" dirty="0">
                <a:latin typeface="UD デジタル 教科書体 NP-R" panose="02020400000000000000" pitchFamily="18" charset="-128"/>
                <a:ea typeface="UD デジタル 教科書体 NP-R" panose="02020400000000000000" pitchFamily="18" charset="-128"/>
              </a:rPr>
              <a:t>[0], [3]</a:t>
            </a:r>
            <a:r>
              <a:rPr lang="ja-JP" altLang="en-US" dirty="0">
                <a:latin typeface="UD デジタル 教科書体 NP-R" panose="02020400000000000000" pitchFamily="18" charset="-128"/>
                <a:ea typeface="UD デジタル 教科書体 NP-R" panose="02020400000000000000" pitchFamily="18" charset="-128"/>
              </a:rPr>
              <a:t>を選択　：</a:t>
            </a:r>
            <a:r>
              <a:rPr lang="en-US" altLang="ja-JP" dirty="0">
                <a:latin typeface="UD デジタル 教科書体 NP-R" panose="02020400000000000000" pitchFamily="18" charset="-128"/>
                <a:ea typeface="UD デジタル 教科書体 NP-R" panose="02020400000000000000" pitchFamily="18" charset="-128"/>
              </a:rPr>
              <a:t>[1,2]</a:t>
            </a:r>
            <a:r>
              <a:rPr lang="ja-JP" altLang="en-US" dirty="0">
                <a:latin typeface="UD デジタル 教科書体 NP-R" panose="02020400000000000000" pitchFamily="18" charset="-128"/>
                <a:ea typeface="UD デジタル 教科書体 NP-R" panose="02020400000000000000" pitchFamily="18" charset="-128"/>
              </a:rPr>
              <a:t>非選択</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sp>
        <p:nvSpPr>
          <p:cNvPr id="12" name="テキスト ボックス 11">
            <a:extLst>
              <a:ext uri="{FF2B5EF4-FFF2-40B4-BE49-F238E27FC236}">
                <a16:creationId xmlns:a16="http://schemas.microsoft.com/office/drawing/2014/main" id="{0BBFE096-4108-481F-A595-5BECAAE05343}"/>
              </a:ext>
            </a:extLst>
          </p:cNvPr>
          <p:cNvSpPr txBox="1"/>
          <p:nvPr/>
        </p:nvSpPr>
        <p:spPr>
          <a:xfrm>
            <a:off x="8452067" y="2995103"/>
            <a:ext cx="3485249" cy="369332"/>
          </a:xfrm>
          <a:prstGeom prst="rect">
            <a:avLst/>
          </a:prstGeom>
          <a:solidFill>
            <a:schemeClr val="bg1"/>
          </a:solidFill>
        </p:spPr>
        <p:txBody>
          <a:bodyPr wrap="none" rtlCol="0">
            <a:spAutoFit/>
          </a:bodyPr>
          <a:lstStyle/>
          <a:p>
            <a:r>
              <a:rPr kumimoji="1" lang="en-US" altLang="ja-JP" dirty="0">
                <a:latin typeface="UD デジタル 教科書体 NP-R" panose="02020400000000000000" pitchFamily="18" charset="-128"/>
                <a:ea typeface="UD デジタル 教科書体 NP-R" panose="02020400000000000000" pitchFamily="18" charset="-128"/>
              </a:rPr>
              <a:t>[1,2], [3]</a:t>
            </a:r>
            <a:r>
              <a:rPr kumimoji="1" lang="ja-JP" altLang="en-US" dirty="0">
                <a:latin typeface="UD デジタル 教科書体 NP-R" panose="02020400000000000000" pitchFamily="18" charset="-128"/>
                <a:ea typeface="UD デジタル 教科書体 NP-R" panose="02020400000000000000" pitchFamily="18" charset="-128"/>
              </a:rPr>
              <a:t>を選択　：</a:t>
            </a:r>
            <a:r>
              <a:rPr kumimoji="1" lang="en-US" altLang="ja-JP" dirty="0">
                <a:latin typeface="UD デジタル 教科書体 NP-R" panose="02020400000000000000" pitchFamily="18" charset="-128"/>
                <a:ea typeface="UD デジタル 教科書体 NP-R" panose="02020400000000000000" pitchFamily="18" charset="-128"/>
              </a:rPr>
              <a:t>[0]</a:t>
            </a:r>
            <a:r>
              <a:rPr kumimoji="1" lang="ja-JP" altLang="en-US" dirty="0">
                <a:latin typeface="UD デジタル 教科書体 NP-R" panose="02020400000000000000" pitchFamily="18" charset="-128"/>
                <a:ea typeface="UD デジタル 教科書体 NP-R" panose="02020400000000000000" pitchFamily="18" charset="-128"/>
              </a:rPr>
              <a:t>非選択</a:t>
            </a:r>
          </a:p>
        </p:txBody>
      </p:sp>
      <p:sp>
        <p:nvSpPr>
          <p:cNvPr id="13" name="テキスト ボックス 12">
            <a:extLst>
              <a:ext uri="{FF2B5EF4-FFF2-40B4-BE49-F238E27FC236}">
                <a16:creationId xmlns:a16="http://schemas.microsoft.com/office/drawing/2014/main" id="{D028ED54-A178-4F6D-AD2A-031D4CE8D0D1}"/>
              </a:ext>
            </a:extLst>
          </p:cNvPr>
          <p:cNvSpPr txBox="1"/>
          <p:nvPr/>
        </p:nvSpPr>
        <p:spPr>
          <a:xfrm>
            <a:off x="8452067" y="4331154"/>
            <a:ext cx="3485249" cy="369332"/>
          </a:xfrm>
          <a:prstGeom prst="rect">
            <a:avLst/>
          </a:prstGeom>
          <a:solidFill>
            <a:schemeClr val="bg1"/>
          </a:solidFill>
        </p:spPr>
        <p:txBody>
          <a:bodyPr wrap="none" rtlCol="0">
            <a:spAutoFit/>
          </a:bodyPr>
          <a:lstStyle/>
          <a:p>
            <a:r>
              <a:rPr kumimoji="1" lang="en-US" altLang="ja-JP" dirty="0">
                <a:latin typeface="UD デジタル 教科書体 NP-R" panose="02020400000000000000" pitchFamily="18" charset="-128"/>
                <a:ea typeface="UD デジタル 教科書体 NP-R" panose="02020400000000000000" pitchFamily="18" charset="-128"/>
              </a:rPr>
              <a:t>[0], [</a:t>
            </a:r>
            <a:r>
              <a:rPr lang="en-US" altLang="ja-JP" dirty="0">
                <a:latin typeface="UD デジタル 教科書体 NP-R" panose="02020400000000000000" pitchFamily="18" charset="-128"/>
                <a:ea typeface="UD デジタル 教科書体 NP-R" panose="02020400000000000000" pitchFamily="18" charset="-128"/>
              </a:rPr>
              <a:t>1,2</a:t>
            </a:r>
            <a:r>
              <a:rPr kumimoji="1" lang="en-US" altLang="ja-JP" dirty="0">
                <a:latin typeface="UD デジタル 教科書体 NP-R" panose="02020400000000000000" pitchFamily="18" charset="-128"/>
                <a:ea typeface="UD デジタル 教科書体 NP-R" panose="02020400000000000000" pitchFamily="18" charset="-128"/>
              </a:rPr>
              <a:t>]</a:t>
            </a:r>
            <a:r>
              <a:rPr kumimoji="1" lang="ja-JP" altLang="en-US" dirty="0">
                <a:latin typeface="UD デジタル 教科書体 NP-R" panose="02020400000000000000" pitchFamily="18" charset="-128"/>
                <a:ea typeface="UD デジタル 教科書体 NP-R" panose="02020400000000000000" pitchFamily="18" charset="-128"/>
              </a:rPr>
              <a:t>を選択</a:t>
            </a:r>
            <a:r>
              <a:rPr lang="ja-JP" altLang="en-US" dirty="0">
                <a:latin typeface="UD デジタル 教科書体 NP-R" panose="02020400000000000000" pitchFamily="18" charset="-128"/>
                <a:ea typeface="UD デジタル 教科書体 NP-R" panose="02020400000000000000" pitchFamily="18" charset="-128"/>
              </a:rPr>
              <a:t>　：</a:t>
            </a:r>
            <a:r>
              <a:rPr lang="en-US" altLang="ja-JP" dirty="0">
                <a:latin typeface="UD デジタル 教科書体 NP-R" panose="02020400000000000000" pitchFamily="18" charset="-128"/>
                <a:ea typeface="UD デジタル 教科書体 NP-R" panose="02020400000000000000" pitchFamily="18" charset="-128"/>
              </a:rPr>
              <a:t>[3]</a:t>
            </a:r>
            <a:r>
              <a:rPr lang="ja-JP" altLang="en-US" dirty="0">
                <a:latin typeface="UD デジタル 教科書体 NP-R" panose="02020400000000000000" pitchFamily="18" charset="-128"/>
                <a:ea typeface="UD デジタル 教科書体 NP-R" panose="02020400000000000000" pitchFamily="18" charset="-128"/>
              </a:rPr>
              <a:t>非選択</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397828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02490-ECC3-4C20-8171-1B48B2E40CC1}"/>
              </a:ext>
            </a:extLst>
          </p:cNvPr>
          <p:cNvSpPr>
            <a:spLocks noGrp="1"/>
          </p:cNvSpPr>
          <p:nvPr>
            <p:ph type="title"/>
          </p:nvPr>
        </p:nvSpPr>
        <p:spPr/>
        <p:txBody>
          <a:bodyPr/>
          <a:lstStyle/>
          <a:p>
            <a:r>
              <a:rPr lang="ja-JP" altLang="en-US" dirty="0"/>
              <a:t>主な生成条件（</a:t>
            </a:r>
            <a:r>
              <a:rPr lang="en-US" altLang="ja-JP" dirty="0"/>
              <a:t>do</a:t>
            </a:r>
            <a:r>
              <a:rPr lang="ja-JP" altLang="en-US" dirty="0"/>
              <a:t>）</a:t>
            </a:r>
            <a:endParaRPr kumimoji="1" lang="ja-JP" altLang="en-US" dirty="0"/>
          </a:p>
        </p:txBody>
      </p:sp>
      <p:sp>
        <p:nvSpPr>
          <p:cNvPr id="3" name="テキスト ボックス 2">
            <a:extLst>
              <a:ext uri="{FF2B5EF4-FFF2-40B4-BE49-F238E27FC236}">
                <a16:creationId xmlns:a16="http://schemas.microsoft.com/office/drawing/2014/main" id="{7308534A-0D23-4DE7-954F-D75140F03E2C}"/>
              </a:ext>
            </a:extLst>
          </p:cNvPr>
          <p:cNvSpPr txBox="1"/>
          <p:nvPr/>
        </p:nvSpPr>
        <p:spPr>
          <a:xfrm>
            <a:off x="395292" y="1204343"/>
            <a:ext cx="3337773"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グループごとに合計を</a:t>
            </a:r>
            <a:r>
              <a:rPr kumimoji="1" lang="en-US" altLang="ja-JP" dirty="0">
                <a:latin typeface="UD デジタル 教科書体 NP-R" panose="02020400000000000000" pitchFamily="18" charset="-128"/>
                <a:ea typeface="UD デジタル 教科書体 NP-R" panose="02020400000000000000" pitchFamily="18" charset="-128"/>
              </a:rPr>
              <a:t>1</a:t>
            </a:r>
            <a:r>
              <a:rPr kumimoji="1" lang="ja-JP" altLang="en-US" dirty="0">
                <a:latin typeface="UD デジタル 教科書体 NP-R" panose="02020400000000000000" pitchFamily="18" charset="-128"/>
                <a:ea typeface="UD デジタル 教科書体 NP-R" panose="02020400000000000000" pitchFamily="18" charset="-128"/>
              </a:rPr>
              <a:t>とする</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4" name="正方形/長方形 3">
            <a:extLst>
              <a:ext uri="{FF2B5EF4-FFF2-40B4-BE49-F238E27FC236}">
                <a16:creationId xmlns:a16="http://schemas.microsoft.com/office/drawing/2014/main" id="{426F4249-2296-4EB3-96A8-8FCE59F834C7}"/>
              </a:ext>
            </a:extLst>
          </p:cNvPr>
          <p:cNvSpPr/>
          <p:nvPr/>
        </p:nvSpPr>
        <p:spPr>
          <a:xfrm>
            <a:off x="579331" y="1740961"/>
            <a:ext cx="7090432" cy="1477328"/>
          </a:xfrm>
          <a:prstGeom prst="rect">
            <a:avLst/>
          </a:prstGeom>
          <a:solidFill>
            <a:schemeClr val="tx1">
              <a:lumMod val="95000"/>
              <a:lumOff val="5000"/>
            </a:schemeClr>
          </a:solidFill>
        </p:spPr>
        <p:txBody>
          <a:bodyPr wrap="square">
            <a:spAutoFit/>
          </a:bodyPr>
          <a:lstStyle/>
          <a:p>
            <a:r>
              <a:rPr lang="en-US" altLang="ja-JP" dirty="0">
                <a:solidFill>
                  <a:srgbClr val="9CDCFE"/>
                </a:solidFill>
                <a:latin typeface="Consolas" panose="020B0609020204030204" pitchFamily="49" charset="0"/>
              </a:rPr>
              <a:t>group_idxs_1</a:t>
            </a:r>
            <a:r>
              <a:rPr lang="en-US" altLang="ja-JP" dirty="0">
                <a:solidFill>
                  <a:srgbClr val="D4D4D4"/>
                </a:solidFill>
                <a:latin typeface="Consolas" panose="020B0609020204030204" pitchFamily="49" charset="0"/>
              </a:rPr>
              <a:t> = [</a:t>
            </a:r>
            <a:r>
              <a:rPr lang="en-US" altLang="ja-JP" dirty="0">
                <a:solidFill>
                  <a:srgbClr val="B5CEA8"/>
                </a:solidFill>
                <a:latin typeface="Consolas" panose="020B0609020204030204" pitchFamily="49" charset="0"/>
              </a:rPr>
              <a:t>0</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1</a:t>
            </a:r>
            <a:r>
              <a:rPr lang="en-US" altLang="ja-JP" dirty="0">
                <a:solidFill>
                  <a:srgbClr val="D4D4D4"/>
                </a:solidFill>
                <a:latin typeface="Consolas" panose="020B0609020204030204" pitchFamily="49" charset="0"/>
              </a:rPr>
              <a:t>]</a:t>
            </a:r>
          </a:p>
          <a:p>
            <a:r>
              <a:rPr lang="en-US" altLang="ja-JP" dirty="0">
                <a:solidFill>
                  <a:srgbClr val="9CDCFE"/>
                </a:solidFill>
                <a:latin typeface="Consolas" panose="020B0609020204030204" pitchFamily="49" charset="0"/>
              </a:rPr>
              <a:t>group_idxs_2</a:t>
            </a:r>
            <a:r>
              <a:rPr lang="en-US" altLang="ja-JP" dirty="0">
                <a:solidFill>
                  <a:srgbClr val="D4D4D4"/>
                </a:solidFill>
                <a:latin typeface="Consolas" panose="020B0609020204030204" pitchFamily="49" charset="0"/>
              </a:rPr>
              <a:t> = [</a:t>
            </a:r>
            <a:r>
              <a:rPr lang="en-US" altLang="ja-JP" dirty="0">
                <a:solidFill>
                  <a:srgbClr val="B5CEA8"/>
                </a:solidFill>
                <a:latin typeface="Consolas" panose="020B0609020204030204" pitchFamily="49" charset="0"/>
              </a:rPr>
              <a:t>2,3,4</a:t>
            </a:r>
            <a:r>
              <a:rPr lang="en-US" altLang="ja-JP" dirty="0">
                <a:solidFill>
                  <a:srgbClr val="D4D4D4"/>
                </a:solidFill>
                <a:latin typeface="Consolas" panose="020B0609020204030204" pitchFamily="49" charset="0"/>
              </a:rPr>
              <a:t>]</a:t>
            </a:r>
          </a:p>
          <a:p>
            <a:r>
              <a:rPr lang="en-US" altLang="ja-JP" dirty="0">
                <a:solidFill>
                  <a:srgbClr val="9CDCFE"/>
                </a:solidFill>
                <a:latin typeface="Consolas" panose="020B0609020204030204" pitchFamily="49" charset="0"/>
              </a:rPr>
              <a:t>rules</a:t>
            </a:r>
            <a:r>
              <a:rPr lang="en-US" altLang="ja-JP" dirty="0">
                <a:solidFill>
                  <a:srgbClr val="D4D4D4"/>
                </a:solidFill>
                <a:latin typeface="Consolas" panose="020B0609020204030204" pitchFamily="49" charset="0"/>
              </a:rPr>
              <a:t> = [</a:t>
            </a:r>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各グループの組成和を</a:t>
            </a:r>
            <a:r>
              <a:rPr lang="en-US" altLang="ja-JP" dirty="0">
                <a:solidFill>
                  <a:srgbClr val="6A9955"/>
                </a:solidFill>
                <a:latin typeface="Consolas" panose="020B0609020204030204" pitchFamily="49" charset="0"/>
              </a:rPr>
              <a:t>1</a:t>
            </a:r>
            <a:r>
              <a:rPr lang="ja-JP" altLang="en-US" dirty="0">
                <a:solidFill>
                  <a:srgbClr val="6A9955"/>
                </a:solidFill>
                <a:latin typeface="Consolas" panose="020B0609020204030204" pitchFamily="49" charset="0"/>
              </a:rPr>
              <a:t>とする</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"do"</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lambda</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set_total</a:t>
            </a:r>
            <a:r>
              <a:rPr lang="en-US" altLang="ja-JP" dirty="0">
                <a:solidFill>
                  <a:srgbClr val="D4D4D4"/>
                </a:solidFill>
                <a:latin typeface="Consolas" panose="020B0609020204030204" pitchFamily="49" charset="0"/>
              </a:rPr>
              <a:t>(</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group_idxs_1</a:t>
            </a:r>
            <a:r>
              <a:rPr lang="en-US" altLang="ja-JP" dirty="0">
                <a:solidFill>
                  <a:srgbClr val="D4D4D4"/>
                </a:solidFill>
                <a:latin typeface="Consolas" panose="020B0609020204030204" pitchFamily="49" charset="0"/>
              </a:rPr>
              <a:t>)}, </a:t>
            </a:r>
          </a:p>
          <a:p>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"do"</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lambda</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set_total</a:t>
            </a:r>
            <a:r>
              <a:rPr lang="en-US" altLang="ja-JP" dirty="0">
                <a:solidFill>
                  <a:srgbClr val="D4D4D4"/>
                </a:solidFill>
                <a:latin typeface="Consolas" panose="020B0609020204030204" pitchFamily="49" charset="0"/>
              </a:rPr>
              <a:t>(</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group_idxs_2</a:t>
            </a:r>
            <a:r>
              <a:rPr lang="en-US" altLang="ja-JP" dirty="0">
                <a:solidFill>
                  <a:srgbClr val="D4D4D4"/>
                </a:solidFill>
                <a:latin typeface="Consolas" panose="020B0609020204030204" pitchFamily="49" charset="0"/>
              </a:rPr>
              <a:t>)},] </a:t>
            </a:r>
          </a:p>
        </p:txBody>
      </p:sp>
      <p:graphicFrame>
        <p:nvGraphicFramePr>
          <p:cNvPr id="5" name="表 4">
            <a:extLst>
              <a:ext uri="{FF2B5EF4-FFF2-40B4-BE49-F238E27FC236}">
                <a16:creationId xmlns:a16="http://schemas.microsoft.com/office/drawing/2014/main" id="{32FA178F-C9BE-4EF2-A717-F050DF0A5389}"/>
              </a:ext>
            </a:extLst>
          </p:cNvPr>
          <p:cNvGraphicFramePr>
            <a:graphicFrameLocks noGrp="1"/>
          </p:cNvGraphicFramePr>
          <p:nvPr>
            <p:extLst>
              <p:ext uri="{D42A27DB-BD31-4B8C-83A1-F6EECF244321}">
                <p14:modId xmlns:p14="http://schemas.microsoft.com/office/powerpoint/2010/main" val="2278307664"/>
              </p:ext>
            </p:extLst>
          </p:nvPr>
        </p:nvGraphicFramePr>
        <p:xfrm>
          <a:off x="8344804" y="1735079"/>
          <a:ext cx="3340100" cy="736600"/>
        </p:xfrm>
        <a:graphic>
          <a:graphicData uri="http://schemas.openxmlformats.org/drawingml/2006/table">
            <a:tbl>
              <a:tblPr firstRow="1" bandRow="1">
                <a:tableStyleId>{5940675A-B579-460E-94D1-54222C63F5DA}</a:tableStyleId>
              </a:tblPr>
              <a:tblGrid>
                <a:gridCol w="668020">
                  <a:extLst>
                    <a:ext uri="{9D8B030D-6E8A-4147-A177-3AD203B41FA5}">
                      <a16:colId xmlns:a16="http://schemas.microsoft.com/office/drawing/2014/main" val="1554706809"/>
                    </a:ext>
                  </a:extLst>
                </a:gridCol>
                <a:gridCol w="668020">
                  <a:extLst>
                    <a:ext uri="{9D8B030D-6E8A-4147-A177-3AD203B41FA5}">
                      <a16:colId xmlns:a16="http://schemas.microsoft.com/office/drawing/2014/main" val="2863557118"/>
                    </a:ext>
                  </a:extLst>
                </a:gridCol>
                <a:gridCol w="668020">
                  <a:extLst>
                    <a:ext uri="{9D8B030D-6E8A-4147-A177-3AD203B41FA5}">
                      <a16:colId xmlns:a16="http://schemas.microsoft.com/office/drawing/2014/main" val="4045214000"/>
                    </a:ext>
                  </a:extLst>
                </a:gridCol>
                <a:gridCol w="668020">
                  <a:extLst>
                    <a:ext uri="{9D8B030D-6E8A-4147-A177-3AD203B41FA5}">
                      <a16:colId xmlns:a16="http://schemas.microsoft.com/office/drawing/2014/main" val="1283805871"/>
                    </a:ext>
                  </a:extLst>
                </a:gridCol>
                <a:gridCol w="668020">
                  <a:extLst>
                    <a:ext uri="{9D8B030D-6E8A-4147-A177-3AD203B41FA5}">
                      <a16:colId xmlns:a16="http://schemas.microsoft.com/office/drawing/2014/main" val="3694662739"/>
                    </a:ext>
                  </a:extLst>
                </a:gridCol>
              </a:tblGrid>
              <a:tr h="340080">
                <a:tc>
                  <a:txBody>
                    <a:bodyPr/>
                    <a:lstStyle/>
                    <a:p>
                      <a:pPr algn="ctr"/>
                      <a:r>
                        <a:rPr kumimoji="1" lang="en-US" altLang="ja-JP" dirty="0"/>
                        <a:t>0</a:t>
                      </a:r>
                      <a:endParaRPr kumimoji="1" lang="ja-JP" altLang="en-US" dirty="0"/>
                    </a:p>
                  </a:txBody>
                  <a:tcPr>
                    <a:solidFill>
                      <a:schemeClr val="accent3">
                        <a:lumMod val="20000"/>
                        <a:lumOff val="80000"/>
                      </a:schemeClr>
                    </a:solidFill>
                  </a:tcPr>
                </a:tc>
                <a:tc>
                  <a:txBody>
                    <a:bodyPr/>
                    <a:lstStyle/>
                    <a:p>
                      <a:pPr algn="ctr"/>
                      <a:r>
                        <a:rPr kumimoji="1" lang="en-US" altLang="ja-JP" dirty="0"/>
                        <a:t>1</a:t>
                      </a:r>
                      <a:endParaRPr kumimoji="1" lang="ja-JP" altLang="en-US" dirty="0"/>
                    </a:p>
                  </a:txBody>
                  <a:tcPr>
                    <a:solidFill>
                      <a:schemeClr val="accent3">
                        <a:lumMod val="20000"/>
                        <a:lumOff val="80000"/>
                      </a:schemeClr>
                    </a:solidFill>
                  </a:tcPr>
                </a:tc>
                <a:tc>
                  <a:txBody>
                    <a:bodyPr/>
                    <a:lstStyle/>
                    <a:p>
                      <a:pPr algn="ctr"/>
                      <a:r>
                        <a:rPr kumimoji="1" lang="en-US" altLang="ja-JP" dirty="0"/>
                        <a:t>2</a:t>
                      </a:r>
                      <a:endParaRPr kumimoji="1" lang="ja-JP" altLang="en-US" dirty="0"/>
                    </a:p>
                  </a:txBody>
                  <a:tcPr>
                    <a:solidFill>
                      <a:schemeClr val="accent3">
                        <a:lumMod val="20000"/>
                        <a:lumOff val="80000"/>
                      </a:schemeClr>
                    </a:solidFill>
                  </a:tcPr>
                </a:tc>
                <a:tc>
                  <a:txBody>
                    <a:bodyPr/>
                    <a:lstStyle/>
                    <a:p>
                      <a:pPr algn="ctr"/>
                      <a:r>
                        <a:rPr kumimoji="1" lang="en-US" altLang="ja-JP" dirty="0"/>
                        <a:t>3</a:t>
                      </a:r>
                      <a:endParaRPr kumimoji="1" lang="ja-JP" altLang="en-US" dirty="0"/>
                    </a:p>
                  </a:txBody>
                  <a:tcPr>
                    <a:solidFill>
                      <a:schemeClr val="accent3">
                        <a:lumMod val="20000"/>
                        <a:lumOff val="80000"/>
                      </a:schemeClr>
                    </a:solidFill>
                  </a:tcPr>
                </a:tc>
                <a:tc>
                  <a:txBody>
                    <a:bodyPr/>
                    <a:lstStyle/>
                    <a:p>
                      <a:pPr algn="ctr"/>
                      <a:r>
                        <a:rPr kumimoji="1" lang="en-US" altLang="ja-JP" dirty="0"/>
                        <a:t>4</a:t>
                      </a:r>
                      <a:endParaRPr kumimoji="1" lang="ja-JP" altLang="en-US" dirty="0"/>
                    </a:p>
                  </a:txBody>
                  <a:tcPr>
                    <a:solidFill>
                      <a:schemeClr val="accent3">
                        <a:lumMod val="20000"/>
                        <a:lumOff val="80000"/>
                      </a:schemeClr>
                    </a:solidFill>
                  </a:tcPr>
                </a:tc>
                <a:extLst>
                  <a:ext uri="{0D108BD9-81ED-4DB2-BD59-A6C34878D82A}">
                    <a16:rowId xmlns:a16="http://schemas.microsoft.com/office/drawing/2014/main" val="237702335"/>
                  </a:ext>
                </a:extLst>
              </a:tr>
              <a:tr h="370840">
                <a:tc>
                  <a:txBody>
                    <a:bodyPr/>
                    <a:lstStyle/>
                    <a:p>
                      <a:pPr algn="ctr" fontAlgn="ctr"/>
                      <a:r>
                        <a:rPr lang="en-US" altLang="ja-JP" dirty="0"/>
                        <a:t>0.36 </a:t>
                      </a:r>
                    </a:p>
                  </a:txBody>
                  <a:tcPr marL="9525" marR="9525" marT="9525" marB="0" anchor="ctr"/>
                </a:tc>
                <a:tc>
                  <a:txBody>
                    <a:bodyPr/>
                    <a:lstStyle/>
                    <a:p>
                      <a:pPr algn="ctr" fontAlgn="ctr"/>
                      <a:r>
                        <a:rPr lang="en-US" altLang="ja-JP" dirty="0"/>
                        <a:t>0.64 </a:t>
                      </a:r>
                    </a:p>
                  </a:txBody>
                  <a:tcPr marL="9525" marR="9525" marT="9525" marB="0" anchor="ctr"/>
                </a:tc>
                <a:tc>
                  <a:txBody>
                    <a:bodyPr/>
                    <a:lstStyle/>
                    <a:p>
                      <a:pPr algn="ctr" fontAlgn="ctr"/>
                      <a:r>
                        <a:rPr lang="en-US" altLang="ja-JP" dirty="0"/>
                        <a:t>0.32 </a:t>
                      </a:r>
                    </a:p>
                  </a:txBody>
                  <a:tcPr marL="9525" marR="9525" marT="9525" marB="0" anchor="ctr"/>
                </a:tc>
                <a:tc>
                  <a:txBody>
                    <a:bodyPr/>
                    <a:lstStyle/>
                    <a:p>
                      <a:pPr algn="ctr" fontAlgn="ctr"/>
                      <a:r>
                        <a:rPr lang="en-US" altLang="ja-JP" dirty="0"/>
                        <a:t>0.20 </a:t>
                      </a:r>
                    </a:p>
                  </a:txBody>
                  <a:tcPr marL="9525" marR="9525" marT="9525" marB="0" anchor="ctr"/>
                </a:tc>
                <a:tc>
                  <a:txBody>
                    <a:bodyPr/>
                    <a:lstStyle/>
                    <a:p>
                      <a:pPr algn="ctr" fontAlgn="ctr"/>
                      <a:r>
                        <a:rPr lang="en-US" altLang="ja-JP" dirty="0"/>
                        <a:t>0.48 </a:t>
                      </a:r>
                    </a:p>
                  </a:txBody>
                  <a:tcPr marL="9525" marR="9525" marT="9525" marB="0" anchor="ctr"/>
                </a:tc>
                <a:extLst>
                  <a:ext uri="{0D108BD9-81ED-4DB2-BD59-A6C34878D82A}">
                    <a16:rowId xmlns:a16="http://schemas.microsoft.com/office/drawing/2014/main" val="447948451"/>
                  </a:ext>
                </a:extLst>
              </a:tr>
            </a:tbl>
          </a:graphicData>
        </a:graphic>
      </p:graphicFrame>
      <p:sp>
        <p:nvSpPr>
          <p:cNvPr id="6" name="左中かっこ 5">
            <a:extLst>
              <a:ext uri="{FF2B5EF4-FFF2-40B4-BE49-F238E27FC236}">
                <a16:creationId xmlns:a16="http://schemas.microsoft.com/office/drawing/2014/main" id="{B0DBD572-A0A8-4981-964C-A6A4D0475069}"/>
              </a:ext>
            </a:extLst>
          </p:cNvPr>
          <p:cNvSpPr/>
          <p:nvPr/>
        </p:nvSpPr>
        <p:spPr>
          <a:xfrm rot="16200000">
            <a:off x="8904889" y="1911594"/>
            <a:ext cx="192210" cy="1312380"/>
          </a:xfrm>
          <a:prstGeom prst="leftBrac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solidFill>
                <a:srgbClr val="FF0000"/>
              </a:solidFill>
            </a:endParaRPr>
          </a:p>
        </p:txBody>
      </p:sp>
      <p:sp>
        <p:nvSpPr>
          <p:cNvPr id="7" name="左中かっこ 6">
            <a:extLst>
              <a:ext uri="{FF2B5EF4-FFF2-40B4-BE49-F238E27FC236}">
                <a16:creationId xmlns:a16="http://schemas.microsoft.com/office/drawing/2014/main" id="{D21EC3A6-9DAC-43A3-BF0A-4EDC0E759BF1}"/>
              </a:ext>
            </a:extLst>
          </p:cNvPr>
          <p:cNvSpPr/>
          <p:nvPr/>
        </p:nvSpPr>
        <p:spPr>
          <a:xfrm rot="16200000">
            <a:off x="10584364" y="1563350"/>
            <a:ext cx="192209" cy="2008869"/>
          </a:xfrm>
          <a:prstGeom prst="leftBrac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solidFill>
                <a:srgbClr val="FF0000"/>
              </a:solidFill>
            </a:endParaRPr>
          </a:p>
        </p:txBody>
      </p:sp>
      <p:sp>
        <p:nvSpPr>
          <p:cNvPr id="8" name="テキスト ボックス 7">
            <a:extLst>
              <a:ext uri="{FF2B5EF4-FFF2-40B4-BE49-F238E27FC236}">
                <a16:creationId xmlns:a16="http://schemas.microsoft.com/office/drawing/2014/main" id="{C50F473B-7E61-453A-A079-B919A7CF4DA8}"/>
              </a:ext>
            </a:extLst>
          </p:cNvPr>
          <p:cNvSpPr txBox="1"/>
          <p:nvPr/>
        </p:nvSpPr>
        <p:spPr>
          <a:xfrm>
            <a:off x="8718705" y="2838947"/>
            <a:ext cx="564578" cy="369332"/>
          </a:xfrm>
          <a:prstGeom prst="rect">
            <a:avLst/>
          </a:prstGeom>
          <a:noFill/>
        </p:spPr>
        <p:txBody>
          <a:bodyPr wrap="none" rtlCol="0">
            <a:spAutoFit/>
          </a:bodyPr>
          <a:lstStyle/>
          <a:p>
            <a:pPr algn="ctr"/>
            <a:r>
              <a:rPr kumimoji="1" lang="en-US" altLang="ja-JP" dirty="0">
                <a:latin typeface="UD デジタル 教科書体 NP-R" panose="02020400000000000000" pitchFamily="18" charset="-128"/>
                <a:ea typeface="UD デジタル 教科書体 NP-R" panose="02020400000000000000" pitchFamily="18" charset="-128"/>
              </a:rPr>
              <a:t>1.0</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sp>
        <p:nvSpPr>
          <p:cNvPr id="9" name="テキスト ボックス 8">
            <a:extLst>
              <a:ext uri="{FF2B5EF4-FFF2-40B4-BE49-F238E27FC236}">
                <a16:creationId xmlns:a16="http://schemas.microsoft.com/office/drawing/2014/main" id="{4E38C4AE-8E2E-4A48-84F2-50A963D88136}"/>
              </a:ext>
            </a:extLst>
          </p:cNvPr>
          <p:cNvSpPr txBox="1"/>
          <p:nvPr/>
        </p:nvSpPr>
        <p:spPr>
          <a:xfrm>
            <a:off x="10332225" y="2806681"/>
            <a:ext cx="564578" cy="369332"/>
          </a:xfrm>
          <a:prstGeom prst="rect">
            <a:avLst/>
          </a:prstGeom>
          <a:noFill/>
        </p:spPr>
        <p:txBody>
          <a:bodyPr wrap="none" rtlCol="0">
            <a:spAutoFit/>
          </a:bodyPr>
          <a:lstStyle/>
          <a:p>
            <a:pPr algn="ctr"/>
            <a:r>
              <a:rPr kumimoji="1" lang="en-US" altLang="ja-JP" dirty="0">
                <a:latin typeface="UD デジタル 教科書体 NP-R" panose="02020400000000000000" pitchFamily="18" charset="-128"/>
                <a:ea typeface="UD デジタル 教科書体 NP-R" panose="02020400000000000000" pitchFamily="18" charset="-128"/>
              </a:rPr>
              <a:t>1.0</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sp>
        <p:nvSpPr>
          <p:cNvPr id="10" name="テキスト ボックス 9">
            <a:extLst>
              <a:ext uri="{FF2B5EF4-FFF2-40B4-BE49-F238E27FC236}">
                <a16:creationId xmlns:a16="http://schemas.microsoft.com/office/drawing/2014/main" id="{B7BD3253-486A-499D-97F2-F855FC5F9E48}"/>
              </a:ext>
            </a:extLst>
          </p:cNvPr>
          <p:cNvSpPr txBox="1"/>
          <p:nvPr/>
        </p:nvSpPr>
        <p:spPr>
          <a:xfrm>
            <a:off x="590555" y="3367687"/>
            <a:ext cx="7103227"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1400" dirty="0">
                <a:solidFill>
                  <a:schemeClr val="tx1"/>
                </a:solidFill>
                <a:latin typeface="UD デジタル 教科書体 NP-R" panose="02020400000000000000" pitchFamily="18" charset="-128"/>
                <a:ea typeface="UD デジタル 教科書体 NP-R" panose="02020400000000000000" pitchFamily="18" charset="-128"/>
              </a:rPr>
              <a:t>グループ指定（</a:t>
            </a:r>
            <a:r>
              <a:rPr lang="en-US" altLang="ja-JP" sz="1400" dirty="0">
                <a:solidFill>
                  <a:schemeClr val="tx1"/>
                </a:solidFill>
                <a:latin typeface="UD デジタル 教科書体 NP-R" panose="02020400000000000000" pitchFamily="18" charset="-128"/>
                <a:ea typeface="UD デジタル 教科書体 NP-R" panose="02020400000000000000" pitchFamily="18" charset="-128"/>
              </a:rPr>
              <a:t>group_idxs_1</a:t>
            </a:r>
            <a:r>
              <a:rPr lang="ja-JP" altLang="en-US" sz="1400" dirty="0">
                <a:solidFill>
                  <a:schemeClr val="tx1"/>
                </a:solidFill>
                <a:latin typeface="UD デジタル 教科書体 NP-R" panose="02020400000000000000" pitchFamily="18" charset="-128"/>
                <a:ea typeface="UD デジタル 教科書体 NP-R" panose="02020400000000000000" pitchFamily="18" charset="-128"/>
              </a:rPr>
              <a:t>）は</a:t>
            </a:r>
            <a:r>
              <a:rPr lang="en-US" altLang="ja-JP" sz="1400" dirty="0">
                <a:solidFill>
                  <a:schemeClr val="tx1"/>
                </a:solidFill>
                <a:latin typeface="UD デジタル 教科書体 NP-R" panose="02020400000000000000" pitchFamily="18" charset="-128"/>
                <a:ea typeface="UD デジタル 教科書体 NP-R" panose="02020400000000000000" pitchFamily="18" charset="-128"/>
              </a:rPr>
              <a:t>CSV</a:t>
            </a:r>
            <a:r>
              <a:rPr lang="ja-JP" altLang="en-US" sz="1400" dirty="0">
                <a:solidFill>
                  <a:schemeClr val="tx1"/>
                </a:solidFill>
                <a:latin typeface="UD デジタル 教科書体 NP-R" panose="02020400000000000000" pitchFamily="18" charset="-128"/>
                <a:ea typeface="UD デジタル 教科書体 NP-R" panose="02020400000000000000" pitchFamily="18" charset="-128"/>
              </a:rPr>
              <a:t>や</a:t>
            </a:r>
            <a:r>
              <a:rPr lang="en-US" altLang="ja-JP" sz="1400" dirty="0">
                <a:solidFill>
                  <a:schemeClr val="tx1"/>
                </a:solidFill>
                <a:latin typeface="UD デジタル 教科書体 NP-R" panose="02020400000000000000" pitchFamily="18" charset="-128"/>
                <a:ea typeface="UD デジタル 教科書体 NP-R" panose="02020400000000000000" pitchFamily="18" charset="-128"/>
              </a:rPr>
              <a:t>config</a:t>
            </a:r>
            <a:r>
              <a:rPr lang="ja-JP" altLang="en-US" sz="1400" dirty="0">
                <a:solidFill>
                  <a:schemeClr val="tx1"/>
                </a:solidFill>
                <a:latin typeface="UD デジタル 教科書体 NP-R" panose="02020400000000000000" pitchFamily="18" charset="-128"/>
                <a:ea typeface="UD デジタル 教科書体 NP-R" panose="02020400000000000000" pitchFamily="18" charset="-128"/>
              </a:rPr>
              <a:t>ファイルから呼び出す形としても良い</a:t>
            </a:r>
            <a:endParaRPr lang="en-US" altLang="ja-JP" sz="1400" dirty="0">
              <a:solidFill>
                <a:schemeClr val="tx1"/>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93211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7F86FD4-7B71-418B-865C-DA439F2D4756}"/>
              </a:ext>
            </a:extLst>
          </p:cNvPr>
          <p:cNvSpPr/>
          <p:nvPr/>
        </p:nvSpPr>
        <p:spPr>
          <a:xfrm>
            <a:off x="347291" y="1629547"/>
            <a:ext cx="7781548" cy="4185761"/>
          </a:xfrm>
          <a:prstGeom prst="rect">
            <a:avLst/>
          </a:prstGeom>
          <a:solidFill>
            <a:schemeClr val="tx1">
              <a:lumMod val="95000"/>
              <a:lumOff val="5000"/>
            </a:schemeClr>
          </a:solidFill>
        </p:spPr>
        <p:txBody>
          <a:bodyPr wrap="square">
            <a:spAutoFit/>
          </a:bodyPr>
          <a:lstStyle/>
          <a:p>
            <a:r>
              <a:rPr lang="en-US" altLang="ja-JP" sz="1400" dirty="0">
                <a:solidFill>
                  <a:srgbClr val="9CDCFE"/>
                </a:solidFill>
                <a:latin typeface="Consolas" panose="020B0609020204030204" pitchFamily="49" charset="0"/>
              </a:rPr>
              <a:t>group_idxs_1</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0</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2</a:t>
            </a:r>
            <a:r>
              <a:rPr lang="en-US" altLang="ja-JP" sz="1400" dirty="0">
                <a:solidFill>
                  <a:srgbClr val="D4D4D4"/>
                </a:solidFill>
                <a:latin typeface="Consolas" panose="020B0609020204030204" pitchFamily="49" charset="0"/>
              </a:rPr>
              <a:t>]</a:t>
            </a:r>
          </a:p>
          <a:p>
            <a:r>
              <a:rPr lang="en-US" altLang="ja-JP" sz="1400" dirty="0">
                <a:solidFill>
                  <a:srgbClr val="9CDCFE"/>
                </a:solidFill>
                <a:latin typeface="Consolas" panose="020B0609020204030204" pitchFamily="49" charset="0"/>
              </a:rPr>
              <a:t>group_idxs_2</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3</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4</a:t>
            </a:r>
            <a:r>
              <a:rPr lang="en-US" altLang="ja-JP" sz="1400" dirty="0">
                <a:solidFill>
                  <a:srgbClr val="D4D4D4"/>
                </a:solidFill>
                <a:latin typeface="Consolas" panose="020B0609020204030204" pitchFamily="49" charset="0"/>
              </a:rPr>
              <a:t>]</a:t>
            </a:r>
          </a:p>
          <a:p>
            <a:br>
              <a:rPr lang="en-US" altLang="ja-JP" sz="1400" dirty="0">
                <a:solidFill>
                  <a:srgbClr val="D4D4D4"/>
                </a:solidFill>
                <a:latin typeface="Consolas" panose="020B0609020204030204" pitchFamily="49" charset="0"/>
              </a:rPr>
            </a:br>
            <a:r>
              <a:rPr lang="en-US" altLang="ja-JP" sz="1400" dirty="0">
                <a:solidFill>
                  <a:srgbClr val="9CDCFE"/>
                </a:solidFill>
                <a:latin typeface="Consolas" panose="020B0609020204030204" pitchFamily="49" charset="0"/>
              </a:rPr>
              <a:t>idx_range_1</a:t>
            </a:r>
            <a:r>
              <a:rPr lang="en-US" altLang="ja-JP" sz="1400" dirty="0">
                <a:solidFill>
                  <a:srgbClr val="D4D4D4"/>
                </a:solidFill>
                <a:latin typeface="Consolas" panose="020B0609020204030204" pitchFamily="49" charset="0"/>
              </a:rPr>
              <a:t> =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idx</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0</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minimum_ratio</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0.0</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maximum_ratio</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0.5</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idx</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minimum_ratio</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0.1</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idx</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2</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maximum_ratio</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0.8</a:t>
            </a:r>
            <a:r>
              <a:rPr lang="en-US" altLang="ja-JP" sz="1400" dirty="0">
                <a:solidFill>
                  <a:srgbClr val="D4D4D4"/>
                </a:solidFill>
                <a:latin typeface="Consolas" panose="020B0609020204030204" pitchFamily="49" charset="0"/>
              </a:rPr>
              <a:t>},]   </a:t>
            </a:r>
          </a:p>
          <a:p>
            <a:br>
              <a:rPr lang="en-US" altLang="ja-JP" sz="1400" dirty="0">
                <a:solidFill>
                  <a:srgbClr val="D4D4D4"/>
                </a:solidFill>
                <a:latin typeface="Consolas" panose="020B0609020204030204" pitchFamily="49" charset="0"/>
              </a:rPr>
            </a:br>
            <a:r>
              <a:rPr lang="en-US" altLang="ja-JP" sz="1400" dirty="0">
                <a:solidFill>
                  <a:srgbClr val="9CDCFE"/>
                </a:solidFill>
                <a:latin typeface="Consolas" panose="020B0609020204030204" pitchFamily="49" charset="0"/>
              </a:rPr>
              <a:t>idx_range_2</a:t>
            </a:r>
            <a:r>
              <a:rPr lang="en-US" altLang="ja-JP" sz="1400" dirty="0">
                <a:solidFill>
                  <a:srgbClr val="D4D4D4"/>
                </a:solidFill>
                <a:latin typeface="Consolas" panose="020B0609020204030204" pitchFamily="49" charset="0"/>
              </a:rPr>
              <a:t> =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idx</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3</a:t>
            </a:r>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minimum_ratio</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0.3</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CE9178"/>
                </a:solidFill>
                <a:latin typeface="Consolas" panose="020B0609020204030204" pitchFamily="49" charset="0"/>
              </a:rPr>
              <a:t>"</a:t>
            </a:r>
            <a:r>
              <a:rPr lang="en-US" altLang="ja-JP" sz="1400" dirty="0" err="1">
                <a:solidFill>
                  <a:srgbClr val="CE9178"/>
                </a:solidFill>
                <a:latin typeface="Consolas" panose="020B0609020204030204" pitchFamily="49" charset="0"/>
              </a:rPr>
              <a:t>maximum_ratio</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1.0</a:t>
            </a:r>
            <a:r>
              <a:rPr lang="en-US" altLang="ja-JP" sz="1400" dirty="0">
                <a:solidFill>
                  <a:srgbClr val="D4D4D4"/>
                </a:solidFill>
                <a:latin typeface="Consolas" panose="020B0609020204030204" pitchFamily="49" charset="0"/>
              </a:rPr>
              <a:t>}]   </a:t>
            </a:r>
          </a:p>
          <a:p>
            <a:br>
              <a:rPr lang="en-US" altLang="ja-JP" sz="1400" dirty="0">
                <a:solidFill>
                  <a:srgbClr val="D4D4D4"/>
                </a:solidFill>
                <a:latin typeface="Consolas" panose="020B0609020204030204" pitchFamily="49" charset="0"/>
              </a:rPr>
            </a:br>
            <a:r>
              <a:rPr lang="en-US" altLang="ja-JP" sz="1400" dirty="0">
                <a:solidFill>
                  <a:srgbClr val="9CDCFE"/>
                </a:solidFill>
                <a:latin typeface="Consolas" panose="020B0609020204030204" pitchFamily="49" charset="0"/>
              </a:rPr>
              <a:t>rules</a:t>
            </a:r>
            <a:r>
              <a:rPr lang="en-US" altLang="ja-JP" sz="1400" dirty="0">
                <a:solidFill>
                  <a:srgbClr val="D4D4D4"/>
                </a:solidFill>
                <a:latin typeface="Consolas" panose="020B0609020204030204" pitchFamily="49" charset="0"/>
              </a:rPr>
              <a:t> = [</a:t>
            </a:r>
          </a:p>
          <a:p>
            <a:r>
              <a:rPr lang="en-US" altLang="ja-JP" sz="1400" dirty="0">
                <a:solidFill>
                  <a:srgbClr val="D4D4D4"/>
                </a:solidFill>
                <a:latin typeface="Consolas" panose="020B0609020204030204" pitchFamily="49" charset="0"/>
              </a:rPr>
              <a:t>        </a:t>
            </a: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各組成をランダムに設定する</a:t>
            </a:r>
            <a:endParaRPr lang="ja-JP" altLang="en-US" sz="1400" dirty="0">
              <a:solidFill>
                <a:srgbClr val="D4D4D4"/>
              </a:solidFill>
              <a:latin typeface="Consolas" panose="020B0609020204030204" pitchFamily="49" charset="0"/>
            </a:endParaRPr>
          </a:p>
          <a:p>
            <a:r>
              <a:rPr lang="ja-JP" altLang="en-US" sz="1400" dirty="0">
                <a:solidFill>
                  <a:srgbClr val="D4D4D4"/>
                </a:solidFill>
                <a:latin typeface="Consolas" panose="020B0609020204030204" pitchFamily="49" charset="0"/>
              </a:rPr>
              <a:t>        </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"do"</a:t>
            </a:r>
            <a:r>
              <a:rPr lang="en-US" altLang="ja-JP" sz="1400" dirty="0">
                <a:solidFill>
                  <a:srgbClr val="D4D4D4"/>
                </a:solidFill>
                <a:latin typeface="Consolas" panose="020B0609020204030204" pitchFamily="49" charset="0"/>
              </a:rPr>
              <a:t>: </a:t>
            </a:r>
            <a:r>
              <a:rPr lang="en-US" altLang="ja-JP" sz="1400" dirty="0">
                <a:solidFill>
                  <a:srgbClr val="569CD6"/>
                </a:solidFill>
                <a:latin typeface="Consolas" panose="020B0609020204030204" pitchFamily="49" charset="0"/>
              </a:rPr>
              <a:t>lambda</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r>
              <a:rPr lang="en-US" altLang="ja-JP" sz="1400" dirty="0" err="1">
                <a:solidFill>
                  <a:srgbClr val="DCDCAA"/>
                </a:solidFill>
                <a:latin typeface="Consolas" panose="020B0609020204030204" pitchFamily="49" charset="0"/>
              </a:rPr>
              <a:t>set_random</a:t>
            </a:r>
            <a:r>
              <a:rPr lang="en-US" altLang="ja-JP" sz="1400" dirty="0">
                <a:solidFill>
                  <a:srgbClr val="D4D4D4"/>
                </a:solidFill>
                <a:latin typeface="Consolas" panose="020B0609020204030204" pitchFamily="49" charset="0"/>
              </a:rPr>
              <a:t>(</a:t>
            </a:r>
            <a:r>
              <a:rPr lang="en-US" altLang="ja-JP" sz="1400" dirty="0" err="1">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グループ</a:t>
            </a:r>
            <a:r>
              <a:rPr lang="en-US" altLang="ja-JP" sz="1400" dirty="0">
                <a:solidFill>
                  <a:srgbClr val="6A9955"/>
                </a:solidFill>
                <a:latin typeface="Consolas" panose="020B0609020204030204" pitchFamily="49" charset="0"/>
              </a:rPr>
              <a:t>1</a:t>
            </a:r>
            <a:r>
              <a:rPr lang="ja-JP" altLang="en-US" sz="1400" dirty="0">
                <a:solidFill>
                  <a:srgbClr val="6A9955"/>
                </a:solidFill>
                <a:latin typeface="Consolas" panose="020B0609020204030204" pitchFamily="49" charset="0"/>
              </a:rPr>
              <a:t>の組成割合を反映する</a:t>
            </a:r>
            <a:endParaRPr lang="ja-JP" altLang="en-US" sz="1400" dirty="0">
              <a:solidFill>
                <a:srgbClr val="D4D4D4"/>
              </a:solidFill>
              <a:latin typeface="Consolas" panose="020B0609020204030204" pitchFamily="49" charset="0"/>
            </a:endParaRPr>
          </a:p>
          <a:p>
            <a:r>
              <a:rPr lang="ja-JP" altLang="en-US" sz="1400" dirty="0">
                <a:solidFill>
                  <a:srgbClr val="D4D4D4"/>
                </a:solidFill>
                <a:latin typeface="Consolas" panose="020B0609020204030204" pitchFamily="49" charset="0"/>
              </a:rPr>
              <a:t>        </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"do"</a:t>
            </a:r>
            <a:r>
              <a:rPr lang="en-US" altLang="ja-JP" sz="1400" dirty="0">
                <a:solidFill>
                  <a:srgbClr val="D4D4D4"/>
                </a:solidFill>
                <a:latin typeface="Consolas" panose="020B0609020204030204" pitchFamily="49" charset="0"/>
              </a:rPr>
              <a:t>: </a:t>
            </a:r>
            <a:r>
              <a:rPr lang="en-US" altLang="ja-JP" sz="1400" dirty="0">
                <a:solidFill>
                  <a:srgbClr val="569CD6"/>
                </a:solidFill>
                <a:latin typeface="Consolas" panose="020B0609020204030204" pitchFamily="49" charset="0"/>
              </a:rPr>
              <a:t>lambda</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r>
              <a:rPr lang="en-US" altLang="ja-JP" sz="1400" dirty="0" err="1">
                <a:solidFill>
                  <a:srgbClr val="DCDCAA"/>
                </a:solidFill>
                <a:latin typeface="Consolas" panose="020B0609020204030204" pitchFamily="49" charset="0"/>
              </a:rPr>
              <a:t>set_ratio_ranges</a:t>
            </a:r>
            <a:r>
              <a:rPr lang="en-US" altLang="ja-JP" sz="1400" dirty="0">
                <a:solidFill>
                  <a:srgbClr val="D4D4D4"/>
                </a:solidFill>
                <a:latin typeface="Consolas" panose="020B0609020204030204" pitchFamily="49" charset="0"/>
              </a:rPr>
              <a:t>(</a:t>
            </a:r>
            <a:r>
              <a:rPr lang="en-US" altLang="ja-JP" sz="1400" dirty="0" err="1">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group_idxs_1</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idx_range_1</a:t>
            </a:r>
            <a:r>
              <a:rPr lang="en-US" altLang="ja-JP" sz="1400" dirty="0">
                <a:solidFill>
                  <a:srgbClr val="D4D4D4"/>
                </a:solidFill>
                <a:latin typeface="Consolas" panose="020B0609020204030204" pitchFamily="49" charset="0"/>
              </a:rPr>
              <a:t>)}, </a:t>
            </a:r>
          </a:p>
          <a:p>
            <a:r>
              <a:rPr lang="en-US" altLang="ja-JP" sz="1400" dirty="0">
                <a:solidFill>
                  <a:srgbClr val="D4D4D4"/>
                </a:solidFill>
                <a:latin typeface="Consolas" panose="020B0609020204030204" pitchFamily="49" charset="0"/>
              </a:rPr>
              <a:t>        </a:t>
            </a: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グループ</a:t>
            </a:r>
            <a:r>
              <a:rPr lang="en-US" altLang="ja-JP" sz="1400" dirty="0">
                <a:solidFill>
                  <a:srgbClr val="6A9955"/>
                </a:solidFill>
                <a:latin typeface="Consolas" panose="020B0609020204030204" pitchFamily="49" charset="0"/>
              </a:rPr>
              <a:t>2</a:t>
            </a:r>
            <a:r>
              <a:rPr lang="ja-JP" altLang="en-US" sz="1400" dirty="0">
                <a:solidFill>
                  <a:srgbClr val="6A9955"/>
                </a:solidFill>
                <a:latin typeface="Consolas" panose="020B0609020204030204" pitchFamily="49" charset="0"/>
              </a:rPr>
              <a:t>の組成割合を反映する</a:t>
            </a:r>
            <a:endParaRPr lang="ja-JP" altLang="en-US" sz="1400" dirty="0">
              <a:solidFill>
                <a:srgbClr val="D4D4D4"/>
              </a:solidFill>
              <a:latin typeface="Consolas" panose="020B0609020204030204" pitchFamily="49" charset="0"/>
            </a:endParaRPr>
          </a:p>
          <a:p>
            <a:r>
              <a:rPr lang="ja-JP" altLang="en-US" sz="1400" dirty="0">
                <a:solidFill>
                  <a:srgbClr val="D4D4D4"/>
                </a:solidFill>
                <a:latin typeface="Consolas" panose="020B0609020204030204" pitchFamily="49" charset="0"/>
              </a:rPr>
              <a:t>        </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"do"</a:t>
            </a:r>
            <a:r>
              <a:rPr lang="en-US" altLang="ja-JP" sz="1400" dirty="0">
                <a:solidFill>
                  <a:srgbClr val="D4D4D4"/>
                </a:solidFill>
                <a:latin typeface="Consolas" panose="020B0609020204030204" pitchFamily="49" charset="0"/>
              </a:rPr>
              <a:t>: </a:t>
            </a:r>
            <a:r>
              <a:rPr lang="en-US" altLang="ja-JP" sz="1400" dirty="0">
                <a:solidFill>
                  <a:srgbClr val="569CD6"/>
                </a:solidFill>
                <a:latin typeface="Consolas" panose="020B0609020204030204" pitchFamily="49" charset="0"/>
              </a:rPr>
              <a:t>lambda</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r>
              <a:rPr lang="en-US" altLang="ja-JP" sz="1400" dirty="0" err="1">
                <a:solidFill>
                  <a:srgbClr val="DCDCAA"/>
                </a:solidFill>
                <a:latin typeface="Consolas" panose="020B0609020204030204" pitchFamily="49" charset="0"/>
              </a:rPr>
              <a:t>set_ratio_ranges</a:t>
            </a:r>
            <a:r>
              <a:rPr lang="en-US" altLang="ja-JP" sz="1400" dirty="0">
                <a:solidFill>
                  <a:srgbClr val="D4D4D4"/>
                </a:solidFill>
                <a:latin typeface="Consolas" panose="020B0609020204030204" pitchFamily="49" charset="0"/>
              </a:rPr>
              <a:t>(</a:t>
            </a:r>
            <a:r>
              <a:rPr lang="en-US" altLang="ja-JP" sz="1400" dirty="0" err="1">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group_idxs_2</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idx_range_2</a:t>
            </a:r>
            <a:r>
              <a:rPr lang="en-US" altLang="ja-JP" sz="1400" dirty="0">
                <a:solidFill>
                  <a:srgbClr val="D4D4D4"/>
                </a:solidFill>
                <a:latin typeface="Consolas" panose="020B0609020204030204" pitchFamily="49" charset="0"/>
              </a:rPr>
              <a:t>)}, </a:t>
            </a:r>
          </a:p>
          <a:p>
            <a:r>
              <a:rPr lang="en-US" altLang="ja-JP" sz="1400" dirty="0">
                <a:solidFill>
                  <a:srgbClr val="D4D4D4"/>
                </a:solidFill>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p:txBody>
      </p:sp>
      <p:sp>
        <p:nvSpPr>
          <p:cNvPr id="2" name="タイトル 1">
            <a:extLst>
              <a:ext uri="{FF2B5EF4-FFF2-40B4-BE49-F238E27FC236}">
                <a16:creationId xmlns:a16="http://schemas.microsoft.com/office/drawing/2014/main" id="{BD68BED4-1D8C-404D-AAFA-2DAA18E37AE6}"/>
              </a:ext>
            </a:extLst>
          </p:cNvPr>
          <p:cNvSpPr>
            <a:spLocks noGrp="1"/>
          </p:cNvSpPr>
          <p:nvPr>
            <p:ph type="title"/>
          </p:nvPr>
        </p:nvSpPr>
        <p:spPr/>
        <p:txBody>
          <a:bodyPr/>
          <a:lstStyle/>
          <a:p>
            <a:r>
              <a:rPr lang="ja-JP" altLang="en-US" dirty="0"/>
              <a:t>主な生成条件（</a:t>
            </a:r>
            <a:r>
              <a:rPr lang="en-US" altLang="ja-JP" dirty="0"/>
              <a:t>do</a:t>
            </a:r>
            <a:r>
              <a:rPr lang="ja-JP" altLang="en-US" dirty="0"/>
              <a:t>）</a:t>
            </a:r>
            <a:endParaRPr kumimoji="1" lang="ja-JP" altLang="en-US" dirty="0"/>
          </a:p>
        </p:txBody>
      </p:sp>
      <p:sp>
        <p:nvSpPr>
          <p:cNvPr id="3" name="テキスト ボックス 2">
            <a:extLst>
              <a:ext uri="{FF2B5EF4-FFF2-40B4-BE49-F238E27FC236}">
                <a16:creationId xmlns:a16="http://schemas.microsoft.com/office/drawing/2014/main" id="{4024C473-FFB2-49DF-9FA7-EE554D0CF156}"/>
              </a:ext>
            </a:extLst>
          </p:cNvPr>
          <p:cNvSpPr txBox="1"/>
          <p:nvPr/>
        </p:nvSpPr>
        <p:spPr>
          <a:xfrm>
            <a:off x="302952" y="1131637"/>
            <a:ext cx="4339650"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グループごとに各組成の範囲を設定する</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graphicFrame>
        <p:nvGraphicFramePr>
          <p:cNvPr id="5" name="表 4">
            <a:extLst>
              <a:ext uri="{FF2B5EF4-FFF2-40B4-BE49-F238E27FC236}">
                <a16:creationId xmlns:a16="http://schemas.microsoft.com/office/drawing/2014/main" id="{B8F23B99-A969-43E5-96B8-79F3A037588C}"/>
              </a:ext>
            </a:extLst>
          </p:cNvPr>
          <p:cNvGraphicFramePr>
            <a:graphicFrameLocks noGrp="1"/>
          </p:cNvGraphicFramePr>
          <p:nvPr>
            <p:extLst>
              <p:ext uri="{D42A27DB-BD31-4B8C-83A1-F6EECF244321}">
                <p14:modId xmlns:p14="http://schemas.microsoft.com/office/powerpoint/2010/main" val="2144814951"/>
              </p:ext>
            </p:extLst>
          </p:nvPr>
        </p:nvGraphicFramePr>
        <p:xfrm>
          <a:off x="8357239" y="1719523"/>
          <a:ext cx="3340100" cy="736600"/>
        </p:xfrm>
        <a:graphic>
          <a:graphicData uri="http://schemas.openxmlformats.org/drawingml/2006/table">
            <a:tbl>
              <a:tblPr firstRow="1" bandRow="1">
                <a:tableStyleId>{5940675A-B579-460E-94D1-54222C63F5DA}</a:tableStyleId>
              </a:tblPr>
              <a:tblGrid>
                <a:gridCol w="668020">
                  <a:extLst>
                    <a:ext uri="{9D8B030D-6E8A-4147-A177-3AD203B41FA5}">
                      <a16:colId xmlns:a16="http://schemas.microsoft.com/office/drawing/2014/main" val="1554706809"/>
                    </a:ext>
                  </a:extLst>
                </a:gridCol>
                <a:gridCol w="668020">
                  <a:extLst>
                    <a:ext uri="{9D8B030D-6E8A-4147-A177-3AD203B41FA5}">
                      <a16:colId xmlns:a16="http://schemas.microsoft.com/office/drawing/2014/main" val="2863557118"/>
                    </a:ext>
                  </a:extLst>
                </a:gridCol>
                <a:gridCol w="668020">
                  <a:extLst>
                    <a:ext uri="{9D8B030D-6E8A-4147-A177-3AD203B41FA5}">
                      <a16:colId xmlns:a16="http://schemas.microsoft.com/office/drawing/2014/main" val="4045214000"/>
                    </a:ext>
                  </a:extLst>
                </a:gridCol>
                <a:gridCol w="668020">
                  <a:extLst>
                    <a:ext uri="{9D8B030D-6E8A-4147-A177-3AD203B41FA5}">
                      <a16:colId xmlns:a16="http://schemas.microsoft.com/office/drawing/2014/main" val="1283805871"/>
                    </a:ext>
                  </a:extLst>
                </a:gridCol>
                <a:gridCol w="668020">
                  <a:extLst>
                    <a:ext uri="{9D8B030D-6E8A-4147-A177-3AD203B41FA5}">
                      <a16:colId xmlns:a16="http://schemas.microsoft.com/office/drawing/2014/main" val="3694662739"/>
                    </a:ext>
                  </a:extLst>
                </a:gridCol>
              </a:tblGrid>
              <a:tr h="340080">
                <a:tc>
                  <a:txBody>
                    <a:bodyPr/>
                    <a:lstStyle/>
                    <a:p>
                      <a:pPr algn="ctr"/>
                      <a:r>
                        <a:rPr kumimoji="1" lang="en-US" altLang="ja-JP" dirty="0"/>
                        <a:t>0</a:t>
                      </a:r>
                      <a:endParaRPr kumimoji="1" lang="ja-JP" altLang="en-US" dirty="0"/>
                    </a:p>
                  </a:txBody>
                  <a:tcPr>
                    <a:solidFill>
                      <a:schemeClr val="accent3">
                        <a:lumMod val="20000"/>
                        <a:lumOff val="80000"/>
                      </a:schemeClr>
                    </a:solidFill>
                  </a:tcPr>
                </a:tc>
                <a:tc>
                  <a:txBody>
                    <a:bodyPr/>
                    <a:lstStyle/>
                    <a:p>
                      <a:pPr algn="ctr"/>
                      <a:r>
                        <a:rPr kumimoji="1" lang="en-US" altLang="ja-JP" dirty="0"/>
                        <a:t>1</a:t>
                      </a:r>
                      <a:endParaRPr kumimoji="1" lang="ja-JP" altLang="en-US" dirty="0"/>
                    </a:p>
                  </a:txBody>
                  <a:tcPr>
                    <a:solidFill>
                      <a:schemeClr val="accent3">
                        <a:lumMod val="20000"/>
                        <a:lumOff val="80000"/>
                      </a:schemeClr>
                    </a:solidFill>
                  </a:tcPr>
                </a:tc>
                <a:tc>
                  <a:txBody>
                    <a:bodyPr/>
                    <a:lstStyle/>
                    <a:p>
                      <a:pPr algn="ctr"/>
                      <a:r>
                        <a:rPr kumimoji="1" lang="en-US" altLang="ja-JP" dirty="0"/>
                        <a:t>2</a:t>
                      </a:r>
                      <a:endParaRPr kumimoji="1" lang="ja-JP" altLang="en-US" dirty="0"/>
                    </a:p>
                  </a:txBody>
                  <a:tcPr>
                    <a:solidFill>
                      <a:schemeClr val="accent3">
                        <a:lumMod val="20000"/>
                        <a:lumOff val="80000"/>
                      </a:schemeClr>
                    </a:solidFill>
                  </a:tcPr>
                </a:tc>
                <a:tc>
                  <a:txBody>
                    <a:bodyPr/>
                    <a:lstStyle/>
                    <a:p>
                      <a:pPr algn="ctr"/>
                      <a:r>
                        <a:rPr kumimoji="1" lang="en-US" altLang="ja-JP" dirty="0"/>
                        <a:t>3</a:t>
                      </a:r>
                      <a:endParaRPr kumimoji="1" lang="ja-JP" altLang="en-US" dirty="0"/>
                    </a:p>
                  </a:txBody>
                  <a:tcPr>
                    <a:solidFill>
                      <a:schemeClr val="accent3">
                        <a:lumMod val="20000"/>
                        <a:lumOff val="80000"/>
                      </a:schemeClr>
                    </a:solidFill>
                  </a:tcPr>
                </a:tc>
                <a:tc>
                  <a:txBody>
                    <a:bodyPr/>
                    <a:lstStyle/>
                    <a:p>
                      <a:pPr algn="ctr"/>
                      <a:r>
                        <a:rPr kumimoji="1" lang="en-US" altLang="ja-JP" dirty="0"/>
                        <a:t>4</a:t>
                      </a:r>
                      <a:endParaRPr kumimoji="1" lang="ja-JP" altLang="en-US" dirty="0"/>
                    </a:p>
                  </a:txBody>
                  <a:tcPr>
                    <a:solidFill>
                      <a:schemeClr val="accent3">
                        <a:lumMod val="20000"/>
                        <a:lumOff val="80000"/>
                      </a:schemeClr>
                    </a:solidFill>
                  </a:tcPr>
                </a:tc>
                <a:extLst>
                  <a:ext uri="{0D108BD9-81ED-4DB2-BD59-A6C34878D82A}">
                    <a16:rowId xmlns:a16="http://schemas.microsoft.com/office/drawing/2014/main" val="237702335"/>
                  </a:ext>
                </a:extLst>
              </a:tr>
              <a:tr h="370840">
                <a:tc>
                  <a:txBody>
                    <a:bodyPr/>
                    <a:lstStyle/>
                    <a:p>
                      <a:pPr algn="ctr" fontAlgn="ctr"/>
                      <a:r>
                        <a:rPr lang="en-US" altLang="ja-JP" dirty="0"/>
                        <a:t>0.22 </a:t>
                      </a:r>
                    </a:p>
                  </a:txBody>
                  <a:tcPr marL="9525" marR="9525" marT="9525" marB="0" anchor="ctr"/>
                </a:tc>
                <a:tc>
                  <a:txBody>
                    <a:bodyPr/>
                    <a:lstStyle/>
                    <a:p>
                      <a:pPr algn="ctr" fontAlgn="ctr"/>
                      <a:r>
                        <a:rPr lang="en-US" altLang="ja-JP" dirty="0"/>
                        <a:t>0.55 </a:t>
                      </a:r>
                    </a:p>
                  </a:txBody>
                  <a:tcPr marL="9525" marR="9525" marT="9525" marB="0" anchor="ctr"/>
                </a:tc>
                <a:tc>
                  <a:txBody>
                    <a:bodyPr/>
                    <a:lstStyle/>
                    <a:p>
                      <a:pPr algn="ctr" fontAlgn="ctr"/>
                      <a:r>
                        <a:rPr lang="en-US" altLang="ja-JP" dirty="0"/>
                        <a:t>0.23 </a:t>
                      </a:r>
                    </a:p>
                  </a:txBody>
                  <a:tcPr marL="9525" marR="9525" marT="9525" marB="0" anchor="ctr"/>
                </a:tc>
                <a:tc>
                  <a:txBody>
                    <a:bodyPr/>
                    <a:lstStyle/>
                    <a:p>
                      <a:pPr algn="ctr" fontAlgn="ctr"/>
                      <a:r>
                        <a:rPr lang="en-US" altLang="ja-JP" dirty="0"/>
                        <a:t>0.84 </a:t>
                      </a:r>
                    </a:p>
                  </a:txBody>
                  <a:tcPr marL="9525" marR="9525" marT="9525" marB="0" anchor="ctr"/>
                </a:tc>
                <a:tc>
                  <a:txBody>
                    <a:bodyPr/>
                    <a:lstStyle/>
                    <a:p>
                      <a:pPr algn="ctr" fontAlgn="ctr"/>
                      <a:r>
                        <a:rPr lang="en-US" altLang="ja-JP" dirty="0"/>
                        <a:t>0.16 </a:t>
                      </a:r>
                    </a:p>
                  </a:txBody>
                  <a:tcPr marL="9525" marR="9525" marT="9525" marB="0" anchor="ctr"/>
                </a:tc>
                <a:extLst>
                  <a:ext uri="{0D108BD9-81ED-4DB2-BD59-A6C34878D82A}">
                    <a16:rowId xmlns:a16="http://schemas.microsoft.com/office/drawing/2014/main" val="447948451"/>
                  </a:ext>
                </a:extLst>
              </a:tr>
            </a:tbl>
          </a:graphicData>
        </a:graphic>
      </p:graphicFrame>
      <p:sp>
        <p:nvSpPr>
          <p:cNvPr id="6" name="左中かっこ 5">
            <a:extLst>
              <a:ext uri="{FF2B5EF4-FFF2-40B4-BE49-F238E27FC236}">
                <a16:creationId xmlns:a16="http://schemas.microsoft.com/office/drawing/2014/main" id="{CA9AA043-ECF8-41DF-B177-390D368F0E27}"/>
              </a:ext>
            </a:extLst>
          </p:cNvPr>
          <p:cNvSpPr/>
          <p:nvPr/>
        </p:nvSpPr>
        <p:spPr>
          <a:xfrm rot="16200000">
            <a:off x="9243932" y="1609075"/>
            <a:ext cx="192209" cy="1924406"/>
          </a:xfrm>
          <a:prstGeom prst="leftBrac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solidFill>
                <a:srgbClr val="FF0000"/>
              </a:solidFill>
            </a:endParaRPr>
          </a:p>
        </p:txBody>
      </p:sp>
      <p:sp>
        <p:nvSpPr>
          <p:cNvPr id="7" name="左中かっこ 6">
            <a:extLst>
              <a:ext uri="{FF2B5EF4-FFF2-40B4-BE49-F238E27FC236}">
                <a16:creationId xmlns:a16="http://schemas.microsoft.com/office/drawing/2014/main" id="{176D78E0-9380-4EEB-A6C9-15E2CA7B571E}"/>
              </a:ext>
            </a:extLst>
          </p:cNvPr>
          <p:cNvSpPr/>
          <p:nvPr/>
        </p:nvSpPr>
        <p:spPr>
          <a:xfrm rot="16200000">
            <a:off x="10944817" y="1913116"/>
            <a:ext cx="192209" cy="1316323"/>
          </a:xfrm>
          <a:prstGeom prst="leftBrac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solidFill>
                <a:srgbClr val="FF0000"/>
              </a:solidFill>
            </a:endParaRPr>
          </a:p>
        </p:txBody>
      </p:sp>
      <p:sp>
        <p:nvSpPr>
          <p:cNvPr id="8" name="テキスト ボックス 7">
            <a:extLst>
              <a:ext uri="{FF2B5EF4-FFF2-40B4-BE49-F238E27FC236}">
                <a16:creationId xmlns:a16="http://schemas.microsoft.com/office/drawing/2014/main" id="{3B30BC71-C8FA-46D2-B096-C0F2765D3250}"/>
              </a:ext>
            </a:extLst>
          </p:cNvPr>
          <p:cNvSpPr txBox="1"/>
          <p:nvPr/>
        </p:nvSpPr>
        <p:spPr>
          <a:xfrm>
            <a:off x="9053085" y="2713913"/>
            <a:ext cx="564578" cy="369332"/>
          </a:xfrm>
          <a:prstGeom prst="rect">
            <a:avLst/>
          </a:prstGeom>
          <a:noFill/>
        </p:spPr>
        <p:txBody>
          <a:bodyPr wrap="none" rtlCol="0">
            <a:spAutoFit/>
          </a:bodyPr>
          <a:lstStyle/>
          <a:p>
            <a:pPr algn="ctr"/>
            <a:r>
              <a:rPr kumimoji="1" lang="en-US" altLang="ja-JP" dirty="0">
                <a:latin typeface="UD デジタル 教科書体 NP-R" panose="02020400000000000000" pitchFamily="18" charset="-128"/>
                <a:ea typeface="UD デジタル 教科書体 NP-R" panose="02020400000000000000" pitchFamily="18" charset="-128"/>
              </a:rPr>
              <a:t>1.0</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sp>
        <p:nvSpPr>
          <p:cNvPr id="9" name="テキスト ボックス 8">
            <a:extLst>
              <a:ext uri="{FF2B5EF4-FFF2-40B4-BE49-F238E27FC236}">
                <a16:creationId xmlns:a16="http://schemas.microsoft.com/office/drawing/2014/main" id="{09893192-7F9D-4A08-9A4F-BA8C34179C6A}"/>
              </a:ext>
            </a:extLst>
          </p:cNvPr>
          <p:cNvSpPr txBox="1"/>
          <p:nvPr/>
        </p:nvSpPr>
        <p:spPr>
          <a:xfrm>
            <a:off x="10771380" y="2713913"/>
            <a:ext cx="564578" cy="369332"/>
          </a:xfrm>
          <a:prstGeom prst="rect">
            <a:avLst/>
          </a:prstGeom>
          <a:noFill/>
        </p:spPr>
        <p:txBody>
          <a:bodyPr wrap="none" rtlCol="0">
            <a:spAutoFit/>
          </a:bodyPr>
          <a:lstStyle/>
          <a:p>
            <a:pPr algn="ctr"/>
            <a:r>
              <a:rPr kumimoji="1" lang="en-US" altLang="ja-JP" dirty="0">
                <a:latin typeface="UD デジタル 教科書体 NP-R" panose="02020400000000000000" pitchFamily="18" charset="-128"/>
                <a:ea typeface="UD デジタル 教科書体 NP-R" panose="02020400000000000000" pitchFamily="18" charset="-128"/>
              </a:rPr>
              <a:t>1.0</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sp>
        <p:nvSpPr>
          <p:cNvPr id="13" name="テキスト ボックス 12">
            <a:extLst>
              <a:ext uri="{FF2B5EF4-FFF2-40B4-BE49-F238E27FC236}">
                <a16:creationId xmlns:a16="http://schemas.microsoft.com/office/drawing/2014/main" id="{8E559098-0D99-4601-BF09-388F0C9B3594}"/>
              </a:ext>
            </a:extLst>
          </p:cNvPr>
          <p:cNvSpPr txBox="1"/>
          <p:nvPr/>
        </p:nvSpPr>
        <p:spPr>
          <a:xfrm>
            <a:off x="8428389" y="3306880"/>
            <a:ext cx="3416320" cy="646331"/>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グループ内で合計</a:t>
            </a:r>
            <a:r>
              <a:rPr kumimoji="1" lang="en-US" altLang="ja-JP" dirty="0">
                <a:latin typeface="UD デジタル 教科書体 NP-R" panose="02020400000000000000" pitchFamily="18" charset="-128"/>
                <a:ea typeface="UD デジタル 教科書体 NP-R" panose="02020400000000000000" pitchFamily="18" charset="-128"/>
              </a:rPr>
              <a:t>1</a:t>
            </a:r>
            <a:r>
              <a:rPr kumimoji="1" lang="ja-JP" altLang="en-US" dirty="0">
                <a:latin typeface="UD デジタル 教科書体 NP-R" panose="02020400000000000000" pitchFamily="18" charset="-128"/>
                <a:ea typeface="UD デジタル 教科書体 NP-R" panose="02020400000000000000" pitchFamily="18" charset="-128"/>
              </a:rPr>
              <a:t>を守りつつ</a:t>
            </a:r>
            <a:endParaRPr kumimoji="1" lang="en-US" altLang="ja-JP" dirty="0">
              <a:latin typeface="UD デジタル 教科書体 NP-R" panose="02020400000000000000" pitchFamily="18" charset="-128"/>
              <a:ea typeface="UD デジタル 教科書体 NP-R" panose="02020400000000000000" pitchFamily="18" charset="-128"/>
            </a:endParaRPr>
          </a:p>
          <a:p>
            <a:r>
              <a:rPr kumimoji="1" lang="ja-JP" altLang="en-US" dirty="0">
                <a:latin typeface="UD デジタル 教科書体 NP-R" panose="02020400000000000000" pitchFamily="18" charset="-128"/>
                <a:ea typeface="UD デジタル 教科書体 NP-R" panose="02020400000000000000" pitchFamily="18" charset="-128"/>
              </a:rPr>
              <a:t>それぞれの組成比の範囲を設定</a:t>
            </a:r>
          </a:p>
        </p:txBody>
      </p:sp>
    </p:spTree>
    <p:extLst>
      <p:ext uri="{BB962C8B-B14F-4D97-AF65-F5344CB8AC3E}">
        <p14:creationId xmlns:p14="http://schemas.microsoft.com/office/powerpoint/2010/main" val="393711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19B37-F6C4-4DE5-BC11-2D3DC419B1CA}"/>
              </a:ext>
            </a:extLst>
          </p:cNvPr>
          <p:cNvSpPr>
            <a:spLocks noGrp="1"/>
          </p:cNvSpPr>
          <p:nvPr>
            <p:ph type="title"/>
          </p:nvPr>
        </p:nvSpPr>
        <p:spPr/>
        <p:txBody>
          <a:bodyPr/>
          <a:lstStyle/>
          <a:p>
            <a:r>
              <a:rPr lang="ja-JP" altLang="en-US" dirty="0"/>
              <a:t>制約条件（</a:t>
            </a:r>
            <a:r>
              <a:rPr lang="en-US" altLang="ja-JP" dirty="0"/>
              <a:t>constraints</a:t>
            </a:r>
            <a:r>
              <a:rPr lang="ja-JP" altLang="en-US" dirty="0"/>
              <a:t>）</a:t>
            </a:r>
            <a:endParaRPr kumimoji="1" lang="ja-JP" altLang="en-US" dirty="0"/>
          </a:p>
        </p:txBody>
      </p:sp>
      <p:sp>
        <p:nvSpPr>
          <p:cNvPr id="3" name="テキスト ボックス 2">
            <a:extLst>
              <a:ext uri="{FF2B5EF4-FFF2-40B4-BE49-F238E27FC236}">
                <a16:creationId xmlns:a16="http://schemas.microsoft.com/office/drawing/2014/main" id="{71F508A9-A9C8-4C0D-910C-13FAEF6B68A3}"/>
              </a:ext>
            </a:extLst>
          </p:cNvPr>
          <p:cNvSpPr txBox="1"/>
          <p:nvPr/>
        </p:nvSpPr>
        <p:spPr>
          <a:xfrm>
            <a:off x="395292" y="1031303"/>
            <a:ext cx="7340471"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複雑な条件で生成条件では対応が難しい場合は制約条件を設定する</a:t>
            </a:r>
            <a:endParaRPr kumimoji="1" lang="en-US" altLang="ja-JP" dirty="0">
              <a:latin typeface="UD デジタル 教科書体 NP-R" panose="02020400000000000000" pitchFamily="18" charset="-128"/>
              <a:ea typeface="UD デジタル 教科書体 NP-R" panose="02020400000000000000" pitchFamily="18" charset="-128"/>
            </a:endParaRPr>
          </a:p>
        </p:txBody>
      </p:sp>
      <p:sp>
        <p:nvSpPr>
          <p:cNvPr id="5" name="正方形/長方形 4">
            <a:extLst>
              <a:ext uri="{FF2B5EF4-FFF2-40B4-BE49-F238E27FC236}">
                <a16:creationId xmlns:a16="http://schemas.microsoft.com/office/drawing/2014/main" id="{8EE27763-0CEF-4EB7-9BAA-F097F34DA994}"/>
              </a:ext>
            </a:extLst>
          </p:cNvPr>
          <p:cNvSpPr/>
          <p:nvPr/>
        </p:nvSpPr>
        <p:spPr>
          <a:xfrm>
            <a:off x="638175" y="1838236"/>
            <a:ext cx="6096000" cy="2308324"/>
          </a:xfrm>
          <a:prstGeom prst="rect">
            <a:avLst/>
          </a:prstGeom>
          <a:solidFill>
            <a:schemeClr val="tx1">
              <a:lumMod val="85000"/>
              <a:lumOff val="15000"/>
            </a:schemeClr>
          </a:solidFill>
        </p:spPr>
        <p:txBody>
          <a:bodyPr>
            <a:spAutoFit/>
          </a:bodyPr>
          <a:lstStyle/>
          <a:p>
            <a:r>
              <a:rPr lang="en-US" altLang="ja-JP" dirty="0">
                <a:solidFill>
                  <a:srgbClr val="D4D4D4"/>
                </a:solidFill>
                <a:latin typeface="Consolas" panose="020B0609020204030204" pitchFamily="49" charset="0"/>
              </a:rPr>
              <a:t># </a:t>
            </a:r>
            <a:r>
              <a:rPr lang="ja-JP" altLang="en-US" dirty="0">
                <a:solidFill>
                  <a:srgbClr val="D4D4D4"/>
                </a:solidFill>
                <a:latin typeface="Consolas" panose="020B0609020204030204" pitchFamily="49" charset="0"/>
              </a:rPr>
              <a:t>組成</a:t>
            </a:r>
            <a:r>
              <a:rPr lang="en-US" altLang="ja-JP" dirty="0">
                <a:solidFill>
                  <a:srgbClr val="D4D4D4"/>
                </a:solidFill>
                <a:latin typeface="Consolas" panose="020B0609020204030204" pitchFamily="49" charset="0"/>
              </a:rPr>
              <a:t>2</a:t>
            </a:r>
            <a:r>
              <a:rPr lang="ja-JP" altLang="en-US" dirty="0">
                <a:solidFill>
                  <a:srgbClr val="D4D4D4"/>
                </a:solidFill>
                <a:latin typeface="Consolas" panose="020B0609020204030204" pitchFamily="49" charset="0"/>
              </a:rPr>
              <a:t>と組成</a:t>
            </a:r>
            <a:r>
              <a:rPr lang="en-US" altLang="ja-JP" dirty="0">
                <a:solidFill>
                  <a:srgbClr val="D4D4D4"/>
                </a:solidFill>
                <a:latin typeface="Consolas" panose="020B0609020204030204" pitchFamily="49" charset="0"/>
              </a:rPr>
              <a:t>3</a:t>
            </a:r>
            <a:r>
              <a:rPr lang="ja-JP" altLang="en-US" dirty="0">
                <a:solidFill>
                  <a:srgbClr val="D4D4D4"/>
                </a:solidFill>
                <a:latin typeface="Consolas" panose="020B0609020204030204" pitchFamily="49" charset="0"/>
              </a:rPr>
              <a:t>の和が</a:t>
            </a:r>
            <a:r>
              <a:rPr lang="en-US" altLang="ja-JP" dirty="0">
                <a:solidFill>
                  <a:srgbClr val="D4D4D4"/>
                </a:solidFill>
                <a:latin typeface="Consolas" panose="020B0609020204030204" pitchFamily="49" charset="0"/>
              </a:rPr>
              <a:t>0.9</a:t>
            </a:r>
            <a:r>
              <a:rPr lang="ja-JP" altLang="en-US" dirty="0">
                <a:solidFill>
                  <a:srgbClr val="D4D4D4"/>
                </a:solidFill>
                <a:latin typeface="Consolas" panose="020B0609020204030204" pitchFamily="49" charset="0"/>
              </a:rPr>
              <a:t>以下</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"constraints"</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lambda</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2</a:t>
            </a:r>
            <a:r>
              <a:rPr lang="en-US" altLang="ja-JP" dirty="0">
                <a:solidFill>
                  <a:srgbClr val="D4D4D4"/>
                </a:solidFill>
                <a:latin typeface="Consolas" panose="020B0609020204030204" pitchFamily="49" charset="0"/>
              </a:rPr>
              <a:t>] + </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3</a:t>
            </a:r>
            <a:r>
              <a:rPr lang="en-US" altLang="ja-JP" dirty="0">
                <a:solidFill>
                  <a:srgbClr val="D4D4D4"/>
                </a:solidFill>
                <a:latin typeface="Consolas" panose="020B0609020204030204" pitchFamily="49" charset="0"/>
              </a:rPr>
              <a:t>])&lt;</a:t>
            </a:r>
            <a:r>
              <a:rPr lang="en-US" altLang="ja-JP" dirty="0">
                <a:solidFill>
                  <a:srgbClr val="B5CEA8"/>
                </a:solidFill>
                <a:latin typeface="Consolas" panose="020B0609020204030204" pitchFamily="49" charset="0"/>
              </a:rPr>
              <a:t>0.9</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ja-JP" altLang="en-US" dirty="0">
                <a:solidFill>
                  <a:srgbClr val="D4D4D4"/>
                </a:solidFill>
                <a:latin typeface="Consolas" panose="020B0609020204030204" pitchFamily="49" charset="0"/>
              </a:rPr>
              <a:t>組成</a:t>
            </a:r>
            <a:r>
              <a:rPr lang="en-US" altLang="ja-JP" dirty="0">
                <a:solidFill>
                  <a:srgbClr val="D4D4D4"/>
                </a:solidFill>
                <a:latin typeface="Consolas" panose="020B0609020204030204" pitchFamily="49" charset="0"/>
              </a:rPr>
              <a:t>1</a:t>
            </a:r>
            <a:r>
              <a:rPr lang="ja-JP" altLang="en-US" dirty="0">
                <a:solidFill>
                  <a:srgbClr val="D4D4D4"/>
                </a:solidFill>
                <a:latin typeface="Consolas" panose="020B0609020204030204" pitchFamily="49" charset="0"/>
              </a:rPr>
              <a:t>と組成</a:t>
            </a:r>
            <a:r>
              <a:rPr lang="en-US" altLang="ja-JP" dirty="0">
                <a:solidFill>
                  <a:srgbClr val="D4D4D4"/>
                </a:solidFill>
                <a:latin typeface="Consolas" panose="020B0609020204030204" pitchFamily="49" charset="0"/>
              </a:rPr>
              <a:t>3</a:t>
            </a:r>
            <a:r>
              <a:rPr lang="ja-JP" altLang="en-US" dirty="0">
                <a:solidFill>
                  <a:srgbClr val="D4D4D4"/>
                </a:solidFill>
                <a:latin typeface="Consolas" panose="020B0609020204030204" pitchFamily="49" charset="0"/>
              </a:rPr>
              <a:t>の積が</a:t>
            </a:r>
            <a:r>
              <a:rPr lang="en-US" altLang="ja-JP" dirty="0">
                <a:solidFill>
                  <a:srgbClr val="D4D4D4"/>
                </a:solidFill>
                <a:latin typeface="Consolas" panose="020B0609020204030204" pitchFamily="49" charset="0"/>
              </a:rPr>
              <a:t>0.1</a:t>
            </a:r>
            <a:r>
              <a:rPr lang="ja-JP" altLang="en-US" dirty="0">
                <a:solidFill>
                  <a:srgbClr val="D4D4D4"/>
                </a:solidFill>
                <a:latin typeface="Consolas" panose="020B0609020204030204" pitchFamily="49" charset="0"/>
              </a:rPr>
              <a:t>以上</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"constraints"</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lambda</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1</a:t>
            </a:r>
            <a:r>
              <a:rPr lang="en-US" altLang="ja-JP" dirty="0">
                <a:solidFill>
                  <a:srgbClr val="D4D4D4"/>
                </a:solidFill>
                <a:latin typeface="Consolas" panose="020B0609020204030204" pitchFamily="49" charset="0"/>
              </a:rPr>
              <a:t>] * </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2</a:t>
            </a:r>
            <a:r>
              <a:rPr lang="en-US" altLang="ja-JP" dirty="0">
                <a:solidFill>
                  <a:srgbClr val="D4D4D4"/>
                </a:solidFill>
                <a:latin typeface="Consolas" panose="020B0609020204030204" pitchFamily="49" charset="0"/>
              </a:rPr>
              <a:t>])&gt;=</a:t>
            </a:r>
            <a:r>
              <a:rPr lang="en-US" altLang="ja-JP" dirty="0">
                <a:solidFill>
                  <a:srgbClr val="B5CEA8"/>
                </a:solidFill>
                <a:latin typeface="Consolas" panose="020B0609020204030204" pitchFamily="49" charset="0"/>
              </a:rPr>
              <a:t>0.1</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ja-JP" altLang="en-US" dirty="0">
                <a:solidFill>
                  <a:srgbClr val="D4D4D4"/>
                </a:solidFill>
                <a:latin typeface="Consolas" panose="020B0609020204030204" pitchFamily="49" charset="0"/>
              </a:rPr>
              <a:t>組成</a:t>
            </a:r>
            <a:r>
              <a:rPr lang="en-US" altLang="ja-JP" dirty="0">
                <a:solidFill>
                  <a:srgbClr val="D4D4D4"/>
                </a:solidFill>
                <a:latin typeface="Consolas" panose="020B0609020204030204" pitchFamily="49" charset="0"/>
              </a:rPr>
              <a:t>1</a:t>
            </a:r>
            <a:r>
              <a:rPr lang="ja-JP" altLang="en-US" dirty="0">
                <a:solidFill>
                  <a:srgbClr val="D4D4D4"/>
                </a:solidFill>
                <a:latin typeface="Consolas" panose="020B0609020204030204" pitchFamily="49" charset="0"/>
              </a:rPr>
              <a:t>と組成</a:t>
            </a:r>
            <a:r>
              <a:rPr lang="en-US" altLang="ja-JP" dirty="0">
                <a:solidFill>
                  <a:srgbClr val="D4D4D4"/>
                </a:solidFill>
                <a:latin typeface="Consolas" panose="020B0609020204030204" pitchFamily="49" charset="0"/>
              </a:rPr>
              <a:t>3</a:t>
            </a:r>
            <a:r>
              <a:rPr lang="ja-JP" altLang="en-US" dirty="0">
                <a:solidFill>
                  <a:srgbClr val="D4D4D4"/>
                </a:solidFill>
                <a:latin typeface="Consolas" panose="020B0609020204030204" pitchFamily="49" charset="0"/>
              </a:rPr>
              <a:t>の商が</a:t>
            </a:r>
            <a:r>
              <a:rPr lang="en-US" altLang="ja-JP" dirty="0">
                <a:solidFill>
                  <a:srgbClr val="D4D4D4"/>
                </a:solidFill>
                <a:latin typeface="Consolas" panose="020B0609020204030204" pitchFamily="49" charset="0"/>
              </a:rPr>
              <a:t>0.5</a:t>
            </a:r>
            <a:r>
              <a:rPr lang="ja-JP" altLang="en-US" dirty="0">
                <a:solidFill>
                  <a:srgbClr val="D4D4D4"/>
                </a:solidFill>
                <a:latin typeface="Consolas" panose="020B0609020204030204" pitchFamily="49" charset="0"/>
              </a:rPr>
              <a:t>以上</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"constraints"</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lambda</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1</a:t>
            </a:r>
            <a:r>
              <a:rPr lang="en-US" altLang="ja-JP" dirty="0">
                <a:solidFill>
                  <a:srgbClr val="D4D4D4"/>
                </a:solidFill>
                <a:latin typeface="Consolas" panose="020B0609020204030204" pitchFamily="49" charset="0"/>
              </a:rPr>
              <a:t>] / </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3</a:t>
            </a:r>
            <a:r>
              <a:rPr lang="en-US" altLang="ja-JP" dirty="0">
                <a:solidFill>
                  <a:srgbClr val="D4D4D4"/>
                </a:solidFill>
                <a:latin typeface="Consolas" panose="020B0609020204030204" pitchFamily="49" charset="0"/>
              </a:rPr>
              <a:t>])&gt;</a:t>
            </a:r>
            <a:r>
              <a:rPr lang="en-US" altLang="ja-JP" dirty="0">
                <a:solidFill>
                  <a:srgbClr val="B5CEA8"/>
                </a:solidFill>
                <a:latin typeface="Consolas" panose="020B0609020204030204" pitchFamily="49" charset="0"/>
              </a:rPr>
              <a:t>0.5</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ja-JP" altLang="en-US" dirty="0">
                <a:solidFill>
                  <a:srgbClr val="D4D4D4"/>
                </a:solidFill>
                <a:latin typeface="Consolas" panose="020B0609020204030204" pitchFamily="49" charset="0"/>
              </a:rPr>
              <a:t>組成</a:t>
            </a:r>
            <a:r>
              <a:rPr lang="en-US" altLang="ja-JP" dirty="0">
                <a:solidFill>
                  <a:srgbClr val="D4D4D4"/>
                </a:solidFill>
                <a:latin typeface="Consolas" panose="020B0609020204030204" pitchFamily="49" charset="0"/>
              </a:rPr>
              <a:t>2</a:t>
            </a:r>
            <a:r>
              <a:rPr lang="ja-JP" altLang="en-US" dirty="0">
                <a:solidFill>
                  <a:srgbClr val="D4D4D4"/>
                </a:solidFill>
                <a:latin typeface="Consolas" panose="020B0609020204030204" pitchFamily="49" charset="0"/>
              </a:rPr>
              <a:t>の組成</a:t>
            </a:r>
            <a:r>
              <a:rPr lang="en-US" altLang="ja-JP" dirty="0">
                <a:solidFill>
                  <a:srgbClr val="D4D4D4"/>
                </a:solidFill>
                <a:latin typeface="Consolas" panose="020B0609020204030204" pitchFamily="49" charset="0"/>
              </a:rPr>
              <a:t>3</a:t>
            </a:r>
            <a:r>
              <a:rPr lang="ja-JP" altLang="en-US" dirty="0">
                <a:solidFill>
                  <a:srgbClr val="D4D4D4"/>
                </a:solidFill>
                <a:latin typeface="Consolas" panose="020B0609020204030204" pitchFamily="49" charset="0"/>
              </a:rPr>
              <a:t>乗が</a:t>
            </a:r>
            <a:r>
              <a:rPr lang="en-US" altLang="ja-JP" dirty="0">
                <a:solidFill>
                  <a:srgbClr val="D4D4D4"/>
                </a:solidFill>
                <a:latin typeface="Consolas" panose="020B0609020204030204" pitchFamily="49" charset="0"/>
              </a:rPr>
              <a:t>0.5</a:t>
            </a:r>
            <a:r>
              <a:rPr lang="ja-JP" altLang="en-US" dirty="0">
                <a:solidFill>
                  <a:srgbClr val="D4D4D4"/>
                </a:solidFill>
                <a:latin typeface="Consolas" panose="020B0609020204030204" pitchFamily="49" charset="0"/>
              </a:rPr>
              <a:t>以上</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"constraints"</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lambda</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1</a:t>
            </a:r>
            <a:r>
              <a:rPr lang="en-US" altLang="ja-JP" dirty="0">
                <a:solidFill>
                  <a:srgbClr val="D4D4D4"/>
                </a:solidFill>
                <a:latin typeface="Consolas" panose="020B0609020204030204" pitchFamily="49" charset="0"/>
              </a:rPr>
              <a:t>] ** </a:t>
            </a:r>
            <a:r>
              <a:rPr lang="en-US" altLang="ja-JP" dirty="0" err="1">
                <a:solidFill>
                  <a:srgbClr val="9CDCFE"/>
                </a:solidFill>
                <a:latin typeface="Consolas" panose="020B0609020204030204" pitchFamily="49" charset="0"/>
              </a:rPr>
              <a:t>i</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3</a:t>
            </a:r>
            <a:r>
              <a:rPr lang="en-US" altLang="ja-JP" dirty="0">
                <a:solidFill>
                  <a:srgbClr val="D4D4D4"/>
                </a:solidFill>
                <a:latin typeface="Consolas" panose="020B0609020204030204" pitchFamily="49" charset="0"/>
              </a:rPr>
              <a:t>])&gt;</a:t>
            </a:r>
            <a:r>
              <a:rPr lang="en-US" altLang="ja-JP" dirty="0">
                <a:solidFill>
                  <a:srgbClr val="B5CEA8"/>
                </a:solidFill>
                <a:latin typeface="Consolas" panose="020B0609020204030204" pitchFamily="49" charset="0"/>
              </a:rPr>
              <a:t>0.5</a:t>
            </a:r>
            <a:r>
              <a:rPr lang="en-US" altLang="ja-JP" dirty="0">
                <a:solidFill>
                  <a:srgbClr val="D4D4D4"/>
                </a:solidFill>
                <a:latin typeface="Consolas" panose="020B0609020204030204" pitchFamily="49" charset="0"/>
              </a:rPr>
              <a:t>},</a:t>
            </a:r>
            <a:endParaRPr lang="en-US" altLang="ja-JP" b="0" dirty="0">
              <a:solidFill>
                <a:srgbClr val="D4D4D4"/>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34E240F8-93F4-4A77-A878-84A6CDF284DB}"/>
              </a:ext>
            </a:extLst>
          </p:cNvPr>
          <p:cNvSpPr txBox="1"/>
          <p:nvPr/>
        </p:nvSpPr>
        <p:spPr>
          <a:xfrm>
            <a:off x="954406" y="4295775"/>
            <a:ext cx="5684519" cy="338554"/>
          </a:xfrm>
          <a:prstGeom prst="rect">
            <a:avLst/>
          </a:prstGeom>
          <a:solidFill>
            <a:schemeClr val="bg1"/>
          </a:solidFill>
        </p:spPr>
        <p:txBody>
          <a:bodyPr wrap="square" rtlCol="0">
            <a:spAutoFit/>
          </a:bodyPr>
          <a:lstStyle/>
          <a:p>
            <a:pPr algn="ctr"/>
            <a:r>
              <a:rPr kumimoji="1" lang="ja-JP" altLang="en-US" sz="1600" dirty="0">
                <a:latin typeface="UD デジタル 教科書体 NP-R" panose="02020400000000000000" pitchFamily="18" charset="-128"/>
                <a:ea typeface="UD デジタル 教科書体 NP-R" panose="02020400000000000000" pitchFamily="18" charset="-128"/>
              </a:rPr>
              <a:t>実際にこんな制約条件があるかどうかはともかく</a:t>
            </a:r>
          </a:p>
        </p:txBody>
      </p:sp>
    </p:spTree>
    <p:extLst>
      <p:ext uri="{BB962C8B-B14F-4D97-AF65-F5344CB8AC3E}">
        <p14:creationId xmlns:p14="http://schemas.microsoft.com/office/powerpoint/2010/main" val="427094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6DFD69-8E22-47B8-86FB-11C89709AF83}"/>
              </a:ext>
            </a:extLst>
          </p:cNvPr>
          <p:cNvSpPr>
            <a:spLocks noGrp="1"/>
          </p:cNvSpPr>
          <p:nvPr>
            <p:ph type="title"/>
          </p:nvPr>
        </p:nvSpPr>
        <p:spPr/>
        <p:txBody>
          <a:bodyPr/>
          <a:lstStyle/>
          <a:p>
            <a:r>
              <a:rPr lang="en-US" altLang="ja-JP">
                <a:latin typeface="UD デジタル 教科書体 NP-R" panose="02020400000000000000" pitchFamily="18" charset="-128"/>
              </a:rPr>
              <a:t>make_sample_byrandom</a:t>
            </a:r>
            <a:r>
              <a:rPr lang="ja-JP" altLang="en-US">
                <a:latin typeface="UD デジタル 教科書体 NP-R" panose="02020400000000000000" pitchFamily="18" charset="-128"/>
              </a:rPr>
              <a:t>関数</a:t>
            </a:r>
            <a:endParaRPr kumimoji="1" lang="ja-JP" altLang="en-US" dirty="0"/>
          </a:p>
        </p:txBody>
      </p:sp>
      <p:sp>
        <p:nvSpPr>
          <p:cNvPr id="3" name="正方形/長方形 2">
            <a:extLst>
              <a:ext uri="{FF2B5EF4-FFF2-40B4-BE49-F238E27FC236}">
                <a16:creationId xmlns:a16="http://schemas.microsoft.com/office/drawing/2014/main" id="{46F81A06-3266-4376-88E8-62000D9233DB}"/>
              </a:ext>
            </a:extLst>
          </p:cNvPr>
          <p:cNvSpPr/>
          <p:nvPr/>
        </p:nvSpPr>
        <p:spPr>
          <a:xfrm>
            <a:off x="124800" y="1553488"/>
            <a:ext cx="11942400" cy="5078313"/>
          </a:xfrm>
          <a:prstGeom prst="rect">
            <a:avLst/>
          </a:prstGeom>
          <a:solidFill>
            <a:schemeClr val="tx1"/>
          </a:solidFill>
        </p:spPr>
        <p:txBody>
          <a:bodyPr wrap="square">
            <a:spAutoFit/>
          </a:bodyPr>
          <a:lstStyle/>
          <a:p>
            <a:r>
              <a:rPr lang="en-US" altLang="ja-JP" dirty="0">
                <a:solidFill>
                  <a:srgbClr val="569CD6"/>
                </a:solidFill>
                <a:latin typeface="Consolas" panose="020B0609020204030204" pitchFamily="49" charset="0"/>
              </a:rPr>
              <a:t>def</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make_sample_byrandom</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rules</a:t>
            </a:r>
            <a:r>
              <a:rPr lang="en-US" altLang="ja-JP" dirty="0">
                <a:solidFill>
                  <a:srgbClr val="D4D4D4"/>
                </a:solidFill>
                <a:latin typeface="Consolas" panose="020B0609020204030204" pitchFamily="49" charset="0"/>
              </a:rPr>
              <a:t>=</a:t>
            </a:r>
            <a:r>
              <a:rPr lang="en-US" altLang="ja-JP" dirty="0">
                <a:solidFill>
                  <a:srgbClr val="569CD6"/>
                </a:solidFill>
                <a:latin typeface="Consolas" panose="020B0609020204030204" pitchFamily="49" charset="0"/>
              </a:rPr>
              <a:t>None</a:t>
            </a:r>
            <a:r>
              <a:rPr lang="en-US" altLang="ja-JP" dirty="0">
                <a:solidFill>
                  <a:srgbClr val="D4D4D4"/>
                </a:solidFill>
                <a:latin typeface="Consolas" panose="020B0609020204030204" pitchFamily="49" charset="0"/>
              </a:rPr>
              <a:t>):</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rules</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is</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None</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return</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    </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pass_rules</a:t>
            </a:r>
            <a:r>
              <a:rPr lang="en-US" altLang="ja-JP" dirty="0">
                <a:solidFill>
                  <a:srgbClr val="D4D4D4"/>
                </a:solidFill>
                <a:latin typeface="Consolas" panose="020B0609020204030204" pitchFamily="49" charset="0"/>
              </a:rPr>
              <a:t> = </a:t>
            </a:r>
            <a:r>
              <a:rPr lang="en-US" altLang="ja-JP" dirty="0">
                <a:solidFill>
                  <a:srgbClr val="569CD6"/>
                </a:solidFill>
                <a:latin typeface="Consolas" panose="020B0609020204030204" pitchFamily="49" charset="0"/>
              </a:rPr>
              <a:t>False</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while</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pass_rules</a:t>
            </a:r>
            <a:r>
              <a:rPr lang="en-US" altLang="ja-JP" dirty="0">
                <a:solidFill>
                  <a:srgbClr val="D4D4D4"/>
                </a:solidFill>
                <a:latin typeface="Consolas" panose="020B0609020204030204" pitchFamily="49" charset="0"/>
              </a:rPr>
              <a:t> == </a:t>
            </a:r>
            <a:r>
              <a:rPr lang="en-US" altLang="ja-JP" dirty="0">
                <a:solidFill>
                  <a:srgbClr val="569CD6"/>
                </a:solidFill>
                <a:latin typeface="Consolas" panose="020B0609020204030204" pitchFamily="49" charset="0"/>
              </a:rPr>
              <a:t>False</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pass_rules</a:t>
            </a:r>
            <a:r>
              <a:rPr lang="en-US" altLang="ja-JP" dirty="0">
                <a:solidFill>
                  <a:srgbClr val="D4D4D4"/>
                </a:solidFill>
                <a:latin typeface="Consolas" panose="020B0609020204030204" pitchFamily="49" charset="0"/>
              </a:rPr>
              <a:t> = </a:t>
            </a:r>
            <a:r>
              <a:rPr lang="en-US" altLang="ja-JP" dirty="0">
                <a:solidFill>
                  <a:srgbClr val="569CD6"/>
                </a:solidFill>
                <a:latin typeface="Consolas" panose="020B0609020204030204" pitchFamily="49" charset="0"/>
              </a:rPr>
              <a:t>True</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for</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rule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in</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rules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'do'</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in</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rule</a:t>
            </a:r>
            <a:r>
              <a:rPr lang="en-US" altLang="ja-JP" dirty="0" err="1">
                <a:solidFill>
                  <a:srgbClr val="D4D4D4"/>
                </a:solidFill>
                <a:latin typeface="Consolas" panose="020B0609020204030204" pitchFamily="49" charset="0"/>
              </a:rPr>
              <a:t>.keys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func</a:t>
            </a:r>
            <a:r>
              <a:rPr lang="en-US" altLang="ja-JP" dirty="0">
                <a:solidFill>
                  <a:srgbClr val="D4D4D4"/>
                </a:solidFill>
                <a:latin typeface="Consolas" panose="020B0609020204030204" pitchFamily="49" charset="0"/>
              </a:rPr>
              <a:t> = </a:t>
            </a:r>
            <a:r>
              <a:rPr lang="en-US" altLang="ja-JP" dirty="0">
                <a:solidFill>
                  <a:srgbClr val="9CDCFE"/>
                </a:solidFill>
                <a:latin typeface="Consolas" panose="020B0609020204030204" pitchFamily="49" charset="0"/>
              </a:rPr>
              <a:t>rule</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"do"</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 = </a:t>
            </a:r>
            <a:r>
              <a:rPr lang="en-US" altLang="ja-JP" dirty="0" err="1">
                <a:solidFill>
                  <a:srgbClr val="9CDCFE"/>
                </a:solidFill>
                <a:latin typeface="Consolas" panose="020B0609020204030204" pitchFamily="49" charset="0"/>
              </a:rPr>
              <a:t>func</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                </a:t>
            </a:r>
          </a:p>
          <a:p>
            <a:r>
              <a:rPr lang="en-US" altLang="ja-JP" dirty="0">
                <a:solidFill>
                  <a:srgbClr val="D4D4D4"/>
                </a:solidFill>
                <a:latin typeface="Consolas" panose="020B0609020204030204" pitchFamily="49" charset="0"/>
              </a:rPr>
              <a:t>            </a:t>
            </a:r>
            <a:r>
              <a:rPr lang="en-US" altLang="ja-JP" dirty="0" err="1">
                <a:solidFill>
                  <a:srgbClr val="C586C0"/>
                </a:solidFill>
                <a:latin typeface="Consolas" panose="020B0609020204030204" pitchFamily="49" charset="0"/>
              </a:rPr>
              <a:t>elif</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'constraints'</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in</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rule</a:t>
            </a:r>
            <a:r>
              <a:rPr lang="en-US" altLang="ja-JP" dirty="0" err="1">
                <a:solidFill>
                  <a:srgbClr val="D4D4D4"/>
                </a:solidFill>
                <a:latin typeface="Consolas" panose="020B0609020204030204" pitchFamily="49" charset="0"/>
              </a:rPr>
              <a:t>.keys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func</a:t>
            </a:r>
            <a:r>
              <a:rPr lang="en-US" altLang="ja-JP" dirty="0">
                <a:solidFill>
                  <a:srgbClr val="D4D4D4"/>
                </a:solidFill>
                <a:latin typeface="Consolas" panose="020B0609020204030204" pitchFamily="49" charset="0"/>
              </a:rPr>
              <a:t> = </a:t>
            </a:r>
            <a:r>
              <a:rPr lang="en-US" altLang="ja-JP" dirty="0">
                <a:solidFill>
                  <a:srgbClr val="9CDCFE"/>
                </a:solidFill>
                <a:latin typeface="Consolas" panose="020B0609020204030204" pitchFamily="49" charset="0"/>
              </a:rPr>
              <a:t>rule</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"constraints"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func</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sample</a:t>
            </a:r>
            <a:r>
              <a:rPr lang="en-US" altLang="ja-JP" dirty="0">
                <a:solidFill>
                  <a:srgbClr val="D4D4D4"/>
                </a:solidFill>
                <a:latin typeface="Consolas" panose="020B0609020204030204" pitchFamily="49" charset="0"/>
              </a:rPr>
              <a:t>) == </a:t>
            </a:r>
            <a:r>
              <a:rPr lang="en-US" altLang="ja-JP" dirty="0">
                <a:solidFill>
                  <a:srgbClr val="569CD6"/>
                </a:solidFill>
                <a:latin typeface="Consolas" panose="020B0609020204030204" pitchFamily="49" charset="0"/>
              </a:rPr>
              <a:t>True</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pass</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else</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pass_rules</a:t>
            </a:r>
            <a:r>
              <a:rPr lang="en-US" altLang="ja-JP" dirty="0">
                <a:solidFill>
                  <a:srgbClr val="D4D4D4"/>
                </a:solidFill>
                <a:latin typeface="Consolas" panose="020B0609020204030204" pitchFamily="49" charset="0"/>
              </a:rPr>
              <a:t> = </a:t>
            </a:r>
            <a:r>
              <a:rPr lang="en-US" altLang="ja-JP" dirty="0">
                <a:solidFill>
                  <a:srgbClr val="569CD6"/>
                </a:solidFill>
                <a:latin typeface="Consolas" panose="020B0609020204030204" pitchFamily="49" charset="0"/>
              </a:rPr>
              <a:t>False</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break</a:t>
            </a:r>
            <a:r>
              <a:rPr lang="en-US" altLang="ja-JP" dirty="0">
                <a:solidFill>
                  <a:srgbClr val="D4D4D4"/>
                </a:solidFill>
                <a:latin typeface="Consolas" panose="020B0609020204030204" pitchFamily="49" charset="0"/>
              </a:rPr>
              <a:t>              </a:t>
            </a:r>
          </a:p>
          <a:p>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return</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sample</a:t>
            </a:r>
            <a:endParaRPr lang="en-US" altLang="ja-JP" b="0" dirty="0">
              <a:solidFill>
                <a:srgbClr val="D4D4D4"/>
              </a:solidFill>
              <a:effectLst/>
              <a:latin typeface="Consolas" panose="020B0609020204030204" pitchFamily="49" charset="0"/>
            </a:endParaRPr>
          </a:p>
        </p:txBody>
      </p:sp>
      <p:sp>
        <p:nvSpPr>
          <p:cNvPr id="4" name="テキスト ボックス 3">
            <a:extLst>
              <a:ext uri="{FF2B5EF4-FFF2-40B4-BE49-F238E27FC236}">
                <a16:creationId xmlns:a16="http://schemas.microsoft.com/office/drawing/2014/main" id="{C871A771-014F-4FAA-B814-E0FDAA19E87C}"/>
              </a:ext>
            </a:extLst>
          </p:cNvPr>
          <p:cNvSpPr txBox="1"/>
          <p:nvPr/>
        </p:nvSpPr>
        <p:spPr>
          <a:xfrm>
            <a:off x="182602" y="1066800"/>
            <a:ext cx="877163"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コード</a:t>
            </a:r>
          </a:p>
        </p:txBody>
      </p:sp>
      <p:sp>
        <p:nvSpPr>
          <p:cNvPr id="5" name="テキスト ボックス 4">
            <a:extLst>
              <a:ext uri="{FF2B5EF4-FFF2-40B4-BE49-F238E27FC236}">
                <a16:creationId xmlns:a16="http://schemas.microsoft.com/office/drawing/2014/main" id="{FF2DCF35-B83B-45FA-B7F5-2F535B22AFDA}"/>
              </a:ext>
            </a:extLst>
          </p:cNvPr>
          <p:cNvSpPr txBox="1"/>
          <p:nvPr/>
        </p:nvSpPr>
        <p:spPr>
          <a:xfrm>
            <a:off x="6025898" y="5625840"/>
            <a:ext cx="5032147"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制約条件を満たさない場合は再度サンプリング</a:t>
            </a:r>
          </a:p>
        </p:txBody>
      </p:sp>
      <p:sp>
        <p:nvSpPr>
          <p:cNvPr id="6" name="テキスト ボックス 5">
            <a:extLst>
              <a:ext uri="{FF2B5EF4-FFF2-40B4-BE49-F238E27FC236}">
                <a16:creationId xmlns:a16="http://schemas.microsoft.com/office/drawing/2014/main" id="{EFFC4D34-1BCB-4B3D-9F80-A53AD030731B}"/>
              </a:ext>
            </a:extLst>
          </p:cNvPr>
          <p:cNvSpPr txBox="1"/>
          <p:nvPr/>
        </p:nvSpPr>
        <p:spPr>
          <a:xfrm>
            <a:off x="5689995" y="3220332"/>
            <a:ext cx="3877985"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与えられたルール順にサンプリング</a:t>
            </a:r>
          </a:p>
        </p:txBody>
      </p:sp>
      <p:sp>
        <p:nvSpPr>
          <p:cNvPr id="7" name="テキスト ボックス 6">
            <a:extLst>
              <a:ext uri="{FF2B5EF4-FFF2-40B4-BE49-F238E27FC236}">
                <a16:creationId xmlns:a16="http://schemas.microsoft.com/office/drawing/2014/main" id="{9A97D4BD-4C3A-4191-8DED-30805EA3CD71}"/>
              </a:ext>
            </a:extLst>
          </p:cNvPr>
          <p:cNvSpPr txBox="1"/>
          <p:nvPr/>
        </p:nvSpPr>
        <p:spPr>
          <a:xfrm>
            <a:off x="6025898" y="3742064"/>
            <a:ext cx="3647152" cy="369332"/>
          </a:xfrm>
          <a:prstGeom prst="rect">
            <a:avLst/>
          </a:prstGeom>
          <a:solidFill>
            <a:schemeClr val="accent6">
              <a:lumMod val="20000"/>
              <a:lumOff val="80000"/>
            </a:schemeClr>
          </a:solidFill>
        </p:spPr>
        <p:txBody>
          <a:bodyPr wrap="none" rtlCol="0">
            <a:spAutoFit/>
          </a:bodyPr>
          <a:lstStyle/>
          <a:p>
            <a:r>
              <a:rPr kumimoji="1" lang="ja-JP" altLang="en-US" dirty="0">
                <a:latin typeface="UD デジタル 教科書体 NP-R" panose="02020400000000000000" pitchFamily="18" charset="-128"/>
                <a:ea typeface="UD デジタル 教科書体 NP-R" panose="02020400000000000000" pitchFamily="18" charset="-128"/>
              </a:rPr>
              <a:t>ルールに従う様、サンプルを生成</a:t>
            </a:r>
          </a:p>
        </p:txBody>
      </p:sp>
    </p:spTree>
    <p:extLst>
      <p:ext uri="{BB962C8B-B14F-4D97-AF65-F5344CB8AC3E}">
        <p14:creationId xmlns:p14="http://schemas.microsoft.com/office/powerpoint/2010/main" val="4074756198"/>
      </p:ext>
    </p:extLst>
  </p:cSld>
  <p:clrMapOvr>
    <a:masterClrMapping/>
  </p:clrMapOvr>
</p:sld>
</file>

<file path=ppt/theme/theme1.xml><?xml version="1.0" encoding="utf-8"?>
<a:theme xmlns:a="http://schemas.openxmlformats.org/drawingml/2006/main" name="2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lumMod val="20000"/>
            <a:lumOff val="80000"/>
          </a:schemeClr>
        </a:solidFill>
      </a:spPr>
      <a:bodyPr wrap="none" rtlCol="0">
        <a:spAutoFit/>
      </a:bodyPr>
      <a:lstStyle>
        <a:defPPr algn="ctr">
          <a:defRPr kumimoji="1" dirty="0" smtClean="0">
            <a:latin typeface="UD デジタル 教科書体 NP-R" panose="02020400000000000000" pitchFamily="18" charset="-128"/>
            <a:ea typeface="UD デジタル 教科書体 NP-R" panose="02020400000000000000" pitchFamily="18" charset="-128"/>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5206__x985e_ xmlns="6cfbac22-cdfe-4008-a782-61325c8b671d">2. プレゼン（PPT）</_x5206__x985e_>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1FBC2FE32ED6A4F98023FBE3A0A0472" ma:contentTypeVersion="3" ma:contentTypeDescription="新しいドキュメントを作成します。" ma:contentTypeScope="" ma:versionID="abe1ff37c2d5a0e1aaee717ce22e5ee3">
  <xsd:schema xmlns:xsd="http://www.w3.org/2001/XMLSchema" xmlns:xs="http://www.w3.org/2001/XMLSchema" xmlns:p="http://schemas.microsoft.com/office/2006/metadata/properties" xmlns:ns2="6cfbac22-cdfe-4008-a782-61325c8b671d" xmlns:ns3="f8da43a4-fa66-4702-af7e-2873aacd02f8" targetNamespace="http://schemas.microsoft.com/office/2006/metadata/properties" ma:root="true" ma:fieldsID="19c1a953abacfed87c1efef13215484b" ns2:_="" ns3:_="">
    <xsd:import namespace="6cfbac22-cdfe-4008-a782-61325c8b671d"/>
    <xsd:import namespace="f8da43a4-fa66-4702-af7e-2873aacd02f8"/>
    <xsd:element name="properties">
      <xsd:complexType>
        <xsd:sequence>
          <xsd:element name="documentManagement">
            <xsd:complexType>
              <xsd:all>
                <xsd:element ref="ns2:_x5206__x985e_"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bac22-cdfe-4008-a782-61325c8b671d" elementFormDefault="qualified">
    <xsd:import namespace="http://schemas.microsoft.com/office/2006/documentManagement/types"/>
    <xsd:import namespace="http://schemas.microsoft.com/office/infopath/2007/PartnerControls"/>
    <xsd:element name="_x5206__x985e_" ma:index="8" nillable="true" ma:displayName="分類" ma:internalName="_x5206__x985e_">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da43a4-fa66-4702-af7e-2873aacd02f8" elementFormDefault="qualified">
    <xsd:import namespace="http://schemas.microsoft.com/office/2006/documentManagement/types"/>
    <xsd:import namespace="http://schemas.microsoft.com/office/infopath/2007/PartnerControls"/>
    <xsd:element name="SharedWithUsers" ma:index="9"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共有相手の詳細情報"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AD0179-BA5D-4B7A-B393-87EC1CF800BD}">
  <ds:schemaRefs>
    <ds:schemaRef ds:uri="http://schemas.microsoft.com/office/2006/documentManagement/types"/>
    <ds:schemaRef ds:uri="http://schemas.microsoft.com/office/infopath/2007/PartnerControls"/>
    <ds:schemaRef ds:uri="6cfbac22-cdfe-4008-a782-61325c8b671d"/>
    <ds:schemaRef ds:uri="http://purl.org/dc/elements/1.1/"/>
    <ds:schemaRef ds:uri="http://schemas.microsoft.com/office/2006/metadata/properties"/>
    <ds:schemaRef ds:uri="f8da43a4-fa66-4702-af7e-2873aacd02f8"/>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D0F3F60-9862-46D9-BCF8-55432E2270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bac22-cdfe-4008-a782-61325c8b671d"/>
    <ds:schemaRef ds:uri="f8da43a4-fa66-4702-af7e-2873aacd02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A58C99-7650-4197-8ECF-F90870111C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24968</TotalTime>
  <Words>2822</Words>
  <Application>Microsoft Office PowerPoint</Application>
  <PresentationFormat>ワイド画面</PresentationFormat>
  <Paragraphs>267</Paragraphs>
  <Slides>10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ＭＳ Ｐゴシック</vt:lpstr>
      <vt:lpstr>UD デジタル 教科書体 NP-R</vt:lpstr>
      <vt:lpstr>メイリオ</vt:lpstr>
      <vt:lpstr>Arial</vt:lpstr>
      <vt:lpstr>Calibri</vt:lpstr>
      <vt:lpstr>Consolas</vt:lpstr>
      <vt:lpstr>Segoe UI</vt:lpstr>
      <vt:lpstr>Verdana</vt:lpstr>
      <vt:lpstr>2_ホワイト</vt:lpstr>
      <vt:lpstr>ランダムサンプリングの工夫</vt:lpstr>
      <vt:lpstr>工夫しどころ</vt:lpstr>
      <vt:lpstr>処理の分割</vt:lpstr>
      <vt:lpstr>主な生成条件（do）</vt:lpstr>
      <vt:lpstr>主な生成条件（do）</vt:lpstr>
      <vt:lpstr>主な生成条件（do）</vt:lpstr>
      <vt:lpstr>主な生成条件（do）</vt:lpstr>
      <vt:lpstr>制約条件（constraints）</vt:lpstr>
      <vt:lpstr>make_sample_byrandom関数</vt:lpstr>
      <vt:lpstr>ディリクレ分布を用いたサンプリング</vt:lpstr>
    </vt:vector>
  </TitlesOfParts>
  <Company>Team-A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ogawa TAMP-5</dc:creator>
  <cp:lastModifiedBy>Yuki Horie</cp:lastModifiedBy>
  <cp:revision>2751</cp:revision>
  <cp:lastPrinted>2021-04-12T21:44:27Z</cp:lastPrinted>
  <dcterms:created xsi:type="dcterms:W3CDTF">2015-12-17T05:04:40Z</dcterms:created>
  <dcterms:modified xsi:type="dcterms:W3CDTF">2022-06-14T04:05:22Z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0x010100E1FBC2FE32ED6A4F98023FBE3A0A0472</vt:lpwstr>
  </property>
</Properties>
</file>