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7"/>
    <p:restoredTop sz="72789"/>
  </p:normalViewPr>
  <p:slideViewPr>
    <p:cSldViewPr snapToGrid="0" snapToObjects="1">
      <p:cViewPr varScale="1">
        <p:scale>
          <a:sx n="87" d="100"/>
          <a:sy n="87" d="100"/>
        </p:scale>
        <p:origin x="2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49AB1-F4F4-D940-A004-DB780FBFB964}" type="datetimeFigureOut">
              <a:rPr lang="en-US" smtClean="0"/>
              <a:t>4/17/22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C32AA-BB7D-5448-81CF-949C912A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41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C32AA-BB7D-5448-81CF-949C912A17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8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2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9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6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3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3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9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3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2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9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0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6FC4C-C2DD-804A-9B06-E56DE027A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8" y="2122731"/>
            <a:ext cx="5396110" cy="266462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CCPs 706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A7973-688C-E14C-87AC-C8921A4BC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589470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Arsalan Khuwaja &amp; Jacob Lam</a:t>
            </a:r>
          </a:p>
        </p:txBody>
      </p:sp>
      <p:pic>
        <p:nvPicPr>
          <p:cNvPr id="4" name="Picture 3" descr="Abstract illustration of dots in motion">
            <a:extLst>
              <a:ext uri="{FF2B5EF4-FFF2-40B4-BE49-F238E27FC236}">
                <a16:creationId xmlns:a16="http://schemas.microsoft.com/office/drawing/2014/main" id="{6D740961-011C-E71E-3725-F011EEE3D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59" r="19208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25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9F92C4-3FDE-2FC6-B9DA-3CCC7D5B78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7" r="27263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39F184-5E9C-334F-8777-03AB5A81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467834"/>
            <a:ext cx="6132605" cy="1738422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787E-5F43-464A-978E-00B2EFC3F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2" y="2206255"/>
            <a:ext cx="5487146" cy="41183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Project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Examples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www.google.com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www.walmart.ca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www.401games.ca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www.tamarackvalley.ca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0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6D369-3AFA-F246-8185-9DA69F92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7"/>
            <a:ext cx="3971261" cy="2659029"/>
          </a:xfrm>
        </p:spPr>
        <p:txBody>
          <a:bodyPr anchor="t">
            <a:normAutofit/>
          </a:bodyPr>
          <a:lstStyle/>
          <a:p>
            <a:r>
              <a:rPr lang="en-US" dirty="0"/>
              <a:t>Project Overview: Proxy server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607C0B-8A0E-F649-BB9D-FBF4B84F9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675167"/>
            <a:ext cx="4545882" cy="56859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40FEEAC-1869-9E44-B19B-A716A677D454}"/>
              </a:ext>
            </a:extLst>
          </p:cNvPr>
          <p:cNvSpPr txBox="1"/>
          <p:nvPr/>
        </p:nvSpPr>
        <p:spPr>
          <a:xfrm>
            <a:off x="733079" y="3583578"/>
            <a:ext cx="40937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Serves static files from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Example used to show necessary considerations for connections to actual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Cache as a file vs. cache as Python dictionary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209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CE8F-6DD5-BA45-A2C6-8AC43FAE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01CD1-658E-064E-8ECF-033727B66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orders of magnitude (~10,000x) faster than http request. This is clearly advantageous when many requests are made.</a:t>
            </a:r>
          </a:p>
          <a:p>
            <a:r>
              <a:rPr lang="en-US" dirty="0"/>
              <a:t>Connecting to real servers involves many considerations:</a:t>
            </a:r>
          </a:p>
          <a:p>
            <a:pPr lvl="1"/>
            <a:r>
              <a:rPr lang="en-US" dirty="0"/>
              <a:t>SSL cipher suite negotiation (401games)</a:t>
            </a:r>
          </a:p>
          <a:p>
            <a:pPr lvl="1"/>
            <a:r>
              <a:rPr lang="en-US" dirty="0"/>
              <a:t>Non-HTTP errors such as net::ERR_CONNECTION_RESET 200 (OK) (Tamarack Valley)</a:t>
            </a:r>
          </a:p>
          <a:p>
            <a:r>
              <a:rPr lang="en-US" dirty="0"/>
              <a:t>Improvements:</a:t>
            </a:r>
          </a:p>
          <a:p>
            <a:pPr lvl="1"/>
            <a:r>
              <a:rPr lang="en-US" dirty="0"/>
              <a:t>Consider using caching in files if the retrieved resource needs to be persistent</a:t>
            </a:r>
          </a:p>
          <a:p>
            <a:pPr lvl="1"/>
            <a:r>
              <a:rPr lang="en-US" dirty="0"/>
              <a:t>Only hold records for a specific amount of time</a:t>
            </a:r>
          </a:p>
          <a:p>
            <a:pPr lvl="1"/>
            <a:r>
              <a:rPr lang="en-US" dirty="0"/>
              <a:t>Bypassing bot detection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6523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1B212F"/>
      </a:dk2>
      <a:lt2>
        <a:srgbClr val="F0F3F1"/>
      </a:lt2>
      <a:accent1>
        <a:srgbClr val="C34D99"/>
      </a:accent1>
      <a:accent2>
        <a:srgbClr val="AA3BB1"/>
      </a:accent2>
      <a:accent3>
        <a:srgbClr val="8B4DC3"/>
      </a:accent3>
      <a:accent4>
        <a:srgbClr val="4B3EB3"/>
      </a:accent4>
      <a:accent5>
        <a:srgbClr val="4D71C3"/>
      </a:accent5>
      <a:accent6>
        <a:srgbClr val="3B91B1"/>
      </a:accent6>
      <a:hlink>
        <a:srgbClr val="3F51B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151</Words>
  <Application>Microsoft Macintosh PowerPoint</Application>
  <PresentationFormat>Widescreen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Univers Condensed Light</vt:lpstr>
      <vt:lpstr>Walbaum Display Light</vt:lpstr>
      <vt:lpstr>AngleLinesVTI</vt:lpstr>
      <vt:lpstr>CCPs 706 FINAL Project</vt:lpstr>
      <vt:lpstr>Contents</vt:lpstr>
      <vt:lpstr>Project Overview: Proxy server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CCPs 706 Project</dc:title>
  <dc:creator>Lam, Jacob</dc:creator>
  <cp:lastModifiedBy>Lam, Jacob</cp:lastModifiedBy>
  <cp:revision>18</cp:revision>
  <dcterms:created xsi:type="dcterms:W3CDTF">2022-04-16T10:36:04Z</dcterms:created>
  <dcterms:modified xsi:type="dcterms:W3CDTF">2022-04-18T12:01:00Z</dcterms:modified>
</cp:coreProperties>
</file>