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9" r:id="rId2"/>
    <p:sldId id="260" r:id="rId3"/>
    <p:sldId id="261" r:id="rId4"/>
    <p:sldId id="269" r:id="rId5"/>
    <p:sldId id="270" r:id="rId6"/>
    <p:sldId id="274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7B2D-5215-4E35-ADED-178501932073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C30E9-F8A8-49BF-AA1B-2B8BE0BE1F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9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31E7-E1FD-47C1-B507-817CFD23A4F6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0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6D2E-1367-46DF-A226-F8CBA237EA38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B4B4-F0C8-4FB2-B000-B063A51DB663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1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2DE4-288F-4FA5-AA7D-E9A4071AC648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E6F3A5-E434-4A2F-AF88-B66F47E83FF1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0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8CAF-189A-4376-B854-6A5B82BB797E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6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01B9-E14E-4F69-9241-FB1926C11550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4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414-A115-4C1C-BBB8-788321153530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8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F81-1C28-4486-9F70-C5F1A71DB341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B605-8562-4D3E-84F6-FAC296BE1E74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5BA7-5656-4321-B438-0296CBB870CE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3CB4B4-F0C8-4FB2-B000-B063A51DB663}" type="datetime1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AAF678-60E6-495D-ABF8-420CB2073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“</a:t>
            </a:r>
            <a:r>
              <a:rPr lang="zh-CN" altLang="en-US" sz="4800" dirty="0"/>
              <a:t>网上多媒体音乐商店</a:t>
            </a:r>
            <a:r>
              <a:rPr lang="zh-CN" altLang="en-US" sz="4800" b="1" dirty="0"/>
              <a:t>” </a:t>
            </a:r>
            <a:r>
              <a:rPr lang="zh-CN" altLang="en-US" sz="4800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NetMusicShop</a:t>
            </a:r>
            <a:r>
              <a:rPr lang="zh-CN" altLang="en-US" dirty="0"/>
              <a:t>主要面向三类用户：访客</a:t>
            </a:r>
            <a:r>
              <a:rPr lang="en-US" altLang="zh-CN" dirty="0"/>
              <a:t>(</a:t>
            </a:r>
            <a:r>
              <a:rPr lang="zh-CN" altLang="en-US" dirty="0"/>
              <a:t>亦称游客</a:t>
            </a:r>
            <a:r>
              <a:rPr lang="en-US" altLang="zh-CN" dirty="0"/>
              <a:t>)</a:t>
            </a:r>
            <a:r>
              <a:rPr lang="zh-CN" altLang="en-US" dirty="0"/>
              <a:t>、注册用户和系统管理员。</a:t>
            </a:r>
          </a:p>
          <a:p>
            <a:r>
              <a:rPr lang="zh-CN" altLang="en-US" dirty="0"/>
              <a:t>访客 进入“网上多媒体音乐商店”主页后，可以：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按专辑类别、是否推荐专辑或通览的方式浏览专辑信息。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查看专辑详情和其中的歌曲列表。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试听歌曲。</a:t>
            </a:r>
          </a:p>
          <a:p>
            <a:pPr lvl="1"/>
            <a:r>
              <a:rPr lang="en-US" altLang="zh-CN" dirty="0"/>
              <a:t>(4)</a:t>
            </a:r>
            <a:r>
              <a:rPr lang="zh-CN" altLang="en-US" dirty="0"/>
              <a:t>按关键字检索专辑或歌曲。</a:t>
            </a:r>
          </a:p>
          <a:p>
            <a:pPr lvl="1"/>
            <a:r>
              <a:rPr lang="en-US" altLang="zh-CN" dirty="0"/>
              <a:t>(5)</a:t>
            </a:r>
            <a:r>
              <a:rPr lang="zh-CN" altLang="en-US" dirty="0"/>
              <a:t>注册申请为会员。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“</a:t>
            </a:r>
            <a:r>
              <a:rPr lang="zh-CN" altLang="en-US" sz="4800" dirty="0"/>
              <a:t>网上多媒体音乐商店</a:t>
            </a:r>
            <a:r>
              <a:rPr lang="zh-CN" altLang="en-US" sz="4800" b="1" dirty="0"/>
              <a:t>” </a:t>
            </a:r>
            <a:r>
              <a:rPr lang="zh-CN" altLang="en-US" sz="4800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注册用户（即会员）除了拥有访客的全部权限外，还可以：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修改个人注册信息（包括密码）。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为会员卡充值。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下载或收藏歌曲。</a:t>
            </a:r>
          </a:p>
          <a:p>
            <a:pPr lvl="1"/>
            <a:r>
              <a:rPr lang="en-US" altLang="zh-CN" dirty="0"/>
              <a:t>(4)</a:t>
            </a:r>
            <a:r>
              <a:rPr lang="zh-CN" altLang="en-US" dirty="0"/>
              <a:t>查看或删除个人收藏。</a:t>
            </a:r>
          </a:p>
          <a:p>
            <a:pPr lvl="1"/>
            <a:r>
              <a:rPr lang="en-US" altLang="zh-CN" dirty="0"/>
              <a:t>(5)</a:t>
            </a:r>
            <a:r>
              <a:rPr lang="zh-CN" altLang="en-US" dirty="0"/>
              <a:t>将选中的商品（即音乐专辑）放入购物车。</a:t>
            </a:r>
          </a:p>
          <a:p>
            <a:pPr lvl="1"/>
            <a:r>
              <a:rPr lang="en-US" altLang="zh-CN" dirty="0"/>
              <a:t>(6)</a:t>
            </a:r>
            <a:r>
              <a:rPr lang="zh-CN" altLang="en-US" dirty="0"/>
              <a:t>查看、增删购物车中的商品。</a:t>
            </a:r>
          </a:p>
          <a:p>
            <a:pPr lvl="1"/>
            <a:r>
              <a:rPr lang="en-US" altLang="zh-CN" dirty="0"/>
              <a:t>(7)</a:t>
            </a:r>
            <a:r>
              <a:rPr lang="zh-CN" altLang="en-US" dirty="0"/>
              <a:t>提交订单并填写必要的收件信息。</a:t>
            </a:r>
          </a:p>
          <a:p>
            <a:pPr lvl="1"/>
            <a:r>
              <a:rPr lang="en-US" altLang="zh-CN" dirty="0"/>
              <a:t>(8)</a:t>
            </a:r>
            <a:r>
              <a:rPr lang="zh-CN" altLang="en-US" dirty="0"/>
              <a:t>查看运费。</a:t>
            </a:r>
          </a:p>
          <a:p>
            <a:pPr lvl="1"/>
            <a:r>
              <a:rPr lang="en-US" altLang="zh-CN" dirty="0"/>
              <a:t>(9)</a:t>
            </a:r>
            <a:r>
              <a:rPr lang="zh-CN" altLang="en-US" dirty="0"/>
              <a:t>查看、撤销订单或修改收件信息。</a:t>
            </a:r>
          </a:p>
          <a:p>
            <a:pPr lvl="1"/>
            <a:r>
              <a:rPr lang="en-US" altLang="zh-CN" dirty="0"/>
              <a:t>(10)</a:t>
            </a:r>
            <a:r>
              <a:rPr lang="zh-CN" altLang="en-US" dirty="0"/>
              <a:t>退出登录。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“网上多媒体音乐商店” 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系统管理员 拥有访客权限，通过管理员身份验证后还可以：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管理订单，包括：查询订单信息，删除订单，修改订单状态。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管理专辑，包括：查询专辑信息，删除专辑（不允许删除含有歌曲的专辑），添加新专辑，修改专辑信息。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管理歌曲，包括：查询歌曲信息，删除歌曲，添加新歌曲，修改歌曲信息。注：某一单曲只能隶属于某一专辑。</a:t>
            </a:r>
          </a:p>
          <a:p>
            <a:pPr lvl="1"/>
            <a:r>
              <a:rPr lang="en-US" altLang="zh-CN" dirty="0"/>
              <a:t>(4)</a:t>
            </a:r>
            <a:r>
              <a:rPr lang="zh-CN" altLang="en-US" dirty="0"/>
              <a:t>管理音乐类别，包括：添加、删除、修改音乐类别信息。</a:t>
            </a:r>
          </a:p>
          <a:p>
            <a:pPr lvl="1"/>
            <a:r>
              <a:rPr lang="en-US" altLang="zh-CN" dirty="0"/>
              <a:t>(5)</a:t>
            </a:r>
            <a:r>
              <a:rPr lang="zh-CN" altLang="en-US" dirty="0"/>
              <a:t>管理系统管理员，包括：添加、删除、修改系统管理员信息。</a:t>
            </a:r>
            <a:endParaRPr lang="en-US" altLang="zh-CN" dirty="0"/>
          </a:p>
          <a:p>
            <a:pPr lvl="1"/>
            <a:r>
              <a:rPr lang="en-US" altLang="zh-CN" dirty="0"/>
              <a:t>(6)</a:t>
            </a:r>
            <a:r>
              <a:rPr lang="zh-CN" altLang="en-US" dirty="0"/>
              <a:t>管理会员，主要是删除会员信息；</a:t>
            </a:r>
          </a:p>
          <a:p>
            <a:pPr lvl="1"/>
            <a:r>
              <a:rPr lang="en-US" altLang="zh-CN" dirty="0"/>
              <a:t>(7)</a:t>
            </a:r>
            <a:r>
              <a:rPr lang="zh-CN" altLang="en-US" dirty="0"/>
              <a:t>上传专辑图片或音乐类别图片，供添加或修改专辑信息及音乐类别信息时使用。</a:t>
            </a:r>
          </a:p>
          <a:p>
            <a:pPr lvl="1"/>
            <a:r>
              <a:rPr lang="en-US" altLang="zh-CN" dirty="0"/>
              <a:t>(8)</a:t>
            </a:r>
            <a:r>
              <a:rPr lang="zh-CN" altLang="en-US" dirty="0"/>
              <a:t>管理支付方式，包括：添加、删除、修改支付方式信息。</a:t>
            </a:r>
          </a:p>
          <a:p>
            <a:pPr lvl="1"/>
            <a:r>
              <a:rPr lang="en-US" altLang="zh-CN" dirty="0"/>
              <a:t>(9)</a:t>
            </a:r>
            <a:r>
              <a:rPr lang="zh-CN" altLang="en-US" dirty="0"/>
              <a:t>管理投递方式，包括：添加、删除、修改投递方式信息。</a:t>
            </a:r>
          </a:p>
          <a:p>
            <a:pPr lvl="1"/>
            <a:r>
              <a:rPr lang="en-US" altLang="zh-CN" dirty="0"/>
              <a:t>(10)</a:t>
            </a:r>
            <a:r>
              <a:rPr lang="zh-CN" altLang="en-US" dirty="0"/>
              <a:t>管理投递范围，包括：添加、删除、修改投递范围信息。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(</a:t>
            </a:r>
            <a:r>
              <a:rPr lang="zh-CN" altLang="en-US" dirty="0"/>
              <a:t>均要求使用</a:t>
            </a:r>
            <a:r>
              <a:rPr lang="en-US" altLang="zh-CN" dirty="0" err="1"/>
              <a:t>sql</a:t>
            </a:r>
            <a:r>
              <a:rPr lang="zh-CN" altLang="en-US" dirty="0"/>
              <a:t>完成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、创建数据库</a:t>
            </a:r>
            <a:r>
              <a:rPr lang="en-US" altLang="zh-CN" dirty="0" err="1"/>
              <a:t>NetMusicShop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、根据以下要求创建用户表</a:t>
            </a:r>
            <a:r>
              <a:rPr lang="en-US" altLang="zh-CN" dirty="0"/>
              <a:t>:Users</a:t>
            </a:r>
          </a:p>
          <a:p>
            <a:r>
              <a:rPr lang="en-US" altLang="zh-CN" dirty="0"/>
              <a:t>Users</a:t>
            </a:r>
            <a:r>
              <a:rPr lang="zh-CN" altLang="en-US" dirty="0"/>
              <a:t>（</a:t>
            </a:r>
            <a:endParaRPr lang="en-US" altLang="zh-CN" dirty="0"/>
          </a:p>
          <a:p>
            <a:pPr lvl="1"/>
            <a:r>
              <a:rPr lang="en-US" altLang="zh-CN" dirty="0" err="1"/>
              <a:t>UserName</a:t>
            </a:r>
            <a:r>
              <a:rPr lang="en-US" altLang="zh-CN" dirty="0"/>
              <a:t>         varchar(20) primary key</a:t>
            </a:r>
          </a:p>
          <a:p>
            <a:pPr lvl="1"/>
            <a:r>
              <a:rPr lang="en-US" altLang="zh-CN" dirty="0" err="1"/>
              <a:t>UserPassword</a:t>
            </a:r>
            <a:r>
              <a:rPr lang="en-US" altLang="zh-CN" dirty="0"/>
              <a:t>     </a:t>
            </a:r>
            <a:r>
              <a:rPr lang="en-US" altLang="zh-CN" dirty="0" err="1"/>
              <a:t>varchar</a:t>
            </a:r>
            <a:r>
              <a:rPr lang="en-US" altLang="zh-CN" dirty="0"/>
              <a:t>(6)</a:t>
            </a:r>
          </a:p>
          <a:p>
            <a:pPr lvl="1"/>
            <a:r>
              <a:rPr lang="en-US" altLang="zh-CN" dirty="0" err="1"/>
              <a:t>UserSex</a:t>
            </a:r>
            <a:r>
              <a:rPr lang="en-US" altLang="zh-CN" dirty="0"/>
              <a:t>	         char(2)</a:t>
            </a:r>
          </a:p>
          <a:p>
            <a:pPr lvl="1"/>
            <a:r>
              <a:rPr lang="en-US" altLang="zh-CN" dirty="0" err="1"/>
              <a:t>UserRealName</a:t>
            </a:r>
            <a:r>
              <a:rPr lang="en-US" altLang="zh-CN" dirty="0"/>
              <a:t>     </a:t>
            </a:r>
            <a:r>
              <a:rPr lang="en-US" altLang="zh-CN" dirty="0" err="1"/>
              <a:t>varchar</a:t>
            </a:r>
            <a:r>
              <a:rPr lang="en-US" altLang="zh-CN" dirty="0"/>
              <a:t>(20)</a:t>
            </a:r>
          </a:p>
          <a:p>
            <a:pPr lvl="1"/>
            <a:r>
              <a:rPr lang="en-US" altLang="zh-CN" dirty="0" err="1"/>
              <a:t>UserAgeRange</a:t>
            </a:r>
            <a:r>
              <a:rPr lang="en-US" altLang="zh-CN" dirty="0"/>
              <a:t>	 char(8)</a:t>
            </a:r>
          </a:p>
          <a:p>
            <a:pPr lvl="1"/>
            <a:r>
              <a:rPr lang="en-US" altLang="zh-CN" dirty="0" err="1"/>
              <a:t>UserAddress</a:t>
            </a:r>
            <a:r>
              <a:rPr lang="en-US" altLang="zh-CN" dirty="0"/>
              <a:t>	     </a:t>
            </a:r>
            <a:r>
              <a:rPr lang="en-US" altLang="zh-CN" dirty="0" err="1"/>
              <a:t>varchar</a:t>
            </a:r>
            <a:r>
              <a:rPr lang="en-US" altLang="zh-CN" dirty="0"/>
              <a:t>(256)</a:t>
            </a:r>
          </a:p>
          <a:p>
            <a:pPr lvl="1"/>
            <a:r>
              <a:rPr lang="en-US" altLang="zh-CN" dirty="0" err="1"/>
              <a:t>UserPostCode</a:t>
            </a:r>
            <a:r>
              <a:rPr lang="en-US" altLang="zh-CN" dirty="0"/>
              <a:t>     char(6)</a:t>
            </a:r>
          </a:p>
          <a:p>
            <a:pPr lvl="1"/>
            <a:r>
              <a:rPr lang="en-US" altLang="zh-CN" dirty="0" err="1"/>
              <a:t>UserPhone</a:t>
            </a:r>
            <a:r>
              <a:rPr lang="en-US" altLang="zh-CN" dirty="0"/>
              <a:t>	     </a:t>
            </a:r>
            <a:r>
              <a:rPr lang="en-US" altLang="zh-CN" dirty="0" err="1"/>
              <a:t>varchar</a:t>
            </a:r>
            <a:r>
              <a:rPr lang="en-US" altLang="zh-CN" dirty="0"/>
              <a:t>(32)</a:t>
            </a:r>
          </a:p>
          <a:p>
            <a:pPr lvl="1"/>
            <a:r>
              <a:rPr lang="en-US" altLang="zh-CN" dirty="0" err="1"/>
              <a:t>UserEmail</a:t>
            </a:r>
            <a:r>
              <a:rPr lang="en-US" altLang="zh-CN" dirty="0"/>
              <a:t>	     </a:t>
            </a:r>
            <a:r>
              <a:rPr lang="en-US" altLang="zh-CN" dirty="0" err="1"/>
              <a:t>varchar</a:t>
            </a:r>
            <a:r>
              <a:rPr lang="en-US" altLang="zh-CN" dirty="0"/>
              <a:t>(50)</a:t>
            </a:r>
          </a:p>
          <a:p>
            <a:pPr lvl="1"/>
            <a:r>
              <a:rPr lang="en-US" altLang="zh-CN" dirty="0" err="1"/>
              <a:t>UserRegisterTime</a:t>
            </a:r>
            <a:r>
              <a:rPr lang="en-US" altLang="zh-CN" dirty="0"/>
              <a:t> </a:t>
            </a:r>
            <a:r>
              <a:rPr lang="en-US" altLang="zh-CN" dirty="0" err="1"/>
              <a:t>smalldatetime</a:t>
            </a:r>
            <a:endParaRPr lang="en-US" altLang="zh-CN" dirty="0"/>
          </a:p>
          <a:p>
            <a:pPr lvl="1"/>
            <a:r>
              <a:rPr lang="en-US" altLang="zh-CN" dirty="0" err="1"/>
              <a:t>UserAdvancePayment</a:t>
            </a:r>
            <a:r>
              <a:rPr lang="en-US" altLang="zh-CN" dirty="0"/>
              <a:t> numeric(8,2)</a:t>
            </a:r>
          </a:p>
          <a:p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、根据以下要求创建专辑表：</a:t>
            </a:r>
            <a:r>
              <a:rPr lang="en-US" altLang="zh-CN" dirty="0"/>
              <a:t>Albums</a:t>
            </a:r>
          </a:p>
          <a:p>
            <a:r>
              <a:rPr lang="en-US" altLang="zh-CN" dirty="0"/>
              <a:t>Albums(</a:t>
            </a:r>
          </a:p>
          <a:p>
            <a:pPr lvl="1"/>
            <a:r>
              <a:rPr lang="en-US" altLang="zh-CN" dirty="0" err="1"/>
              <a:t>AlbumID</a:t>
            </a:r>
            <a:r>
              <a:rPr lang="en-US" altLang="zh-CN" dirty="0"/>
              <a:t>            </a:t>
            </a:r>
            <a:r>
              <a:rPr lang="en-US" altLang="zh-CN" dirty="0" err="1"/>
              <a:t>tinyint</a:t>
            </a:r>
            <a:r>
              <a:rPr lang="en-US" altLang="zh-CN" dirty="0"/>
              <a:t> identity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该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为自增长</a:t>
            </a:r>
            <a:r>
              <a:rPr lang="en-US" altLang="zh-CN" dirty="0" err="1">
                <a:solidFill>
                  <a:srgbClr val="FF0000"/>
                </a:solidFill>
              </a:rPr>
              <a:t>ID:identity</a:t>
            </a:r>
            <a:r>
              <a:rPr lang="zh-CN" altLang="en-US" dirty="0"/>
              <a:t>） </a:t>
            </a:r>
            <a:r>
              <a:rPr lang="en-US" altLang="zh-CN" dirty="0"/>
              <a:t>PRIMARY KEY</a:t>
            </a:r>
          </a:p>
          <a:p>
            <a:pPr lvl="1"/>
            <a:r>
              <a:rPr lang="en-US" altLang="zh-CN" dirty="0" err="1"/>
              <a:t>AlbumName</a:t>
            </a:r>
            <a:r>
              <a:rPr lang="en-US" altLang="zh-CN" dirty="0"/>
              <a:t>          </a:t>
            </a:r>
            <a:r>
              <a:rPr lang="en-US" altLang="zh-CN" dirty="0" err="1"/>
              <a:t>varchar</a:t>
            </a:r>
            <a:r>
              <a:rPr lang="en-US" altLang="zh-CN" dirty="0"/>
              <a:t>(64) not null</a:t>
            </a:r>
          </a:p>
          <a:p>
            <a:pPr lvl="1"/>
            <a:r>
              <a:rPr lang="en-US" altLang="zh-CN" dirty="0" err="1"/>
              <a:t>AlbumIssueCompany</a:t>
            </a:r>
            <a:r>
              <a:rPr lang="en-US" altLang="zh-CN" dirty="0"/>
              <a:t>  </a:t>
            </a:r>
            <a:r>
              <a:rPr lang="en-US" altLang="zh-CN" dirty="0" err="1"/>
              <a:t>varchar</a:t>
            </a:r>
            <a:r>
              <a:rPr lang="en-US" altLang="zh-CN" dirty="0"/>
              <a:t>(64)</a:t>
            </a:r>
          </a:p>
          <a:p>
            <a:pPr lvl="1"/>
            <a:r>
              <a:rPr lang="en-US" altLang="zh-CN" dirty="0" err="1"/>
              <a:t>AlbumIssueDate</a:t>
            </a:r>
            <a:r>
              <a:rPr lang="en-US" altLang="zh-CN" dirty="0"/>
              <a:t>     </a:t>
            </a:r>
            <a:r>
              <a:rPr lang="en-US" altLang="zh-CN" dirty="0" err="1"/>
              <a:t>smalldatetime</a:t>
            </a:r>
            <a:endParaRPr lang="en-US" altLang="zh-CN" dirty="0"/>
          </a:p>
          <a:p>
            <a:pPr lvl="1"/>
            <a:r>
              <a:rPr lang="en-US" altLang="zh-CN" dirty="0" err="1"/>
              <a:t>AlbumType</a:t>
            </a:r>
            <a:r>
              <a:rPr lang="en-US" altLang="zh-CN" dirty="0"/>
              <a:t>          </a:t>
            </a:r>
            <a:r>
              <a:rPr lang="en-US" altLang="zh-CN" dirty="0" err="1"/>
              <a:t>tinyint</a:t>
            </a:r>
            <a:endParaRPr lang="en-US" altLang="zh-CN" dirty="0"/>
          </a:p>
          <a:p>
            <a:pPr lvl="1"/>
            <a:r>
              <a:rPr lang="en-US" altLang="zh-CN" dirty="0" err="1"/>
              <a:t>AlbumIntroduce</a:t>
            </a:r>
            <a:r>
              <a:rPr lang="en-US" altLang="zh-CN" dirty="0"/>
              <a:t>     </a:t>
            </a:r>
            <a:r>
              <a:rPr lang="en-US" altLang="zh-CN" dirty="0" err="1"/>
              <a:t>varchar</a:t>
            </a:r>
            <a:r>
              <a:rPr lang="en-US" altLang="zh-CN" dirty="0"/>
              <a:t>(4096)</a:t>
            </a:r>
          </a:p>
          <a:p>
            <a:pPr lvl="1"/>
            <a:r>
              <a:rPr lang="en-US" altLang="zh-CN" dirty="0" err="1"/>
              <a:t>AlbumImageUrl</a:t>
            </a:r>
            <a:r>
              <a:rPr lang="en-US" altLang="zh-CN" dirty="0"/>
              <a:t>      </a:t>
            </a:r>
            <a:r>
              <a:rPr lang="en-US" altLang="zh-CN" dirty="0" err="1"/>
              <a:t>varchar</a:t>
            </a:r>
            <a:r>
              <a:rPr lang="en-US" altLang="zh-CN" dirty="0"/>
              <a:t>(200)                       </a:t>
            </a:r>
          </a:p>
          <a:p>
            <a:pPr lvl="1"/>
            <a:r>
              <a:rPr lang="en-US" altLang="zh-CN" dirty="0" err="1"/>
              <a:t>AlbumSinger</a:t>
            </a:r>
            <a:r>
              <a:rPr lang="en-US" altLang="zh-CN" dirty="0"/>
              <a:t>        </a:t>
            </a:r>
            <a:r>
              <a:rPr lang="en-US" altLang="zh-CN" dirty="0" err="1"/>
              <a:t>varchar</a:t>
            </a:r>
            <a:r>
              <a:rPr lang="en-US" altLang="zh-CN" dirty="0"/>
              <a:t>(32) </a:t>
            </a:r>
          </a:p>
          <a:p>
            <a:pPr lvl="1"/>
            <a:r>
              <a:rPr lang="en-US" altLang="zh-CN" dirty="0" err="1"/>
              <a:t>AlbumLanguage</a:t>
            </a:r>
            <a:r>
              <a:rPr lang="en-US" altLang="zh-CN" dirty="0"/>
              <a:t>      </a:t>
            </a:r>
            <a:r>
              <a:rPr lang="en-US" altLang="zh-CN" dirty="0" err="1"/>
              <a:t>varchar</a:t>
            </a:r>
            <a:r>
              <a:rPr lang="en-US" altLang="zh-CN" dirty="0"/>
              <a:t>(10)</a:t>
            </a:r>
          </a:p>
          <a:p>
            <a:pPr lvl="1"/>
            <a:r>
              <a:rPr lang="en-US" altLang="zh-CN" dirty="0" err="1"/>
              <a:t>AlbumMarketPrice</a:t>
            </a:r>
            <a:r>
              <a:rPr lang="en-US" altLang="zh-CN" dirty="0"/>
              <a:t>   numeric(6,2)</a:t>
            </a:r>
          </a:p>
          <a:p>
            <a:pPr lvl="1"/>
            <a:r>
              <a:rPr lang="en-US" altLang="zh-CN" dirty="0" err="1"/>
              <a:t>AlbumMemberPrice</a:t>
            </a:r>
            <a:r>
              <a:rPr lang="en-US" altLang="zh-CN" dirty="0"/>
              <a:t>   numeric(6,2)</a:t>
            </a:r>
          </a:p>
          <a:p>
            <a:pPr lvl="1"/>
            <a:r>
              <a:rPr lang="en-US" altLang="zh-CN" dirty="0" err="1"/>
              <a:t>AlbumIsRecommend</a:t>
            </a:r>
            <a:r>
              <a:rPr lang="en-US" altLang="zh-CN" dirty="0"/>
              <a:t>   bit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2700" dirty="0"/>
              <a:t>3</a:t>
            </a:r>
            <a:r>
              <a:rPr lang="zh-CN" altLang="en-US" sz="2700" dirty="0"/>
              <a:t>、根据以下要求创建专辑表：</a:t>
            </a:r>
            <a:r>
              <a:rPr lang="en-US" altLang="zh-CN" sz="2700" dirty="0"/>
              <a:t>Songs</a:t>
            </a:r>
          </a:p>
          <a:p>
            <a:r>
              <a:rPr lang="en-US" altLang="zh-CN" dirty="0" err="1"/>
              <a:t>SongID</a:t>
            </a:r>
            <a:r>
              <a:rPr lang="en-US" altLang="zh-CN" dirty="0"/>
              <a:t>	</a:t>
            </a:r>
            <a:r>
              <a:rPr lang="en-US" altLang="zh-CN" dirty="0" err="1"/>
              <a:t>tinyint</a:t>
            </a:r>
            <a:r>
              <a:rPr lang="en-US" altLang="zh-CN" dirty="0"/>
              <a:t> identity PRIMARY KEY,</a:t>
            </a:r>
          </a:p>
          <a:p>
            <a:r>
              <a:rPr lang="en-US" altLang="zh-CN" dirty="0" err="1"/>
              <a:t>SongNumber</a:t>
            </a:r>
            <a:r>
              <a:rPr lang="en-US" altLang="zh-CN" dirty="0"/>
              <a:t>       </a:t>
            </a:r>
            <a:r>
              <a:rPr lang="en-US" altLang="zh-CN" dirty="0" err="1"/>
              <a:t>tinyint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AlbumID</a:t>
            </a:r>
            <a:r>
              <a:rPr lang="en-US" altLang="zh-CN" dirty="0"/>
              <a:t>  	     </a:t>
            </a:r>
            <a:r>
              <a:rPr lang="en-US" altLang="zh-CN" dirty="0" err="1"/>
              <a:t>tinyint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SongTitle</a:t>
            </a:r>
            <a:r>
              <a:rPr lang="en-US" altLang="zh-CN" dirty="0"/>
              <a:t>	     varchar(256) NOT NULL,</a:t>
            </a:r>
          </a:p>
          <a:p>
            <a:r>
              <a:rPr lang="en-US" altLang="zh-CN" dirty="0" err="1"/>
              <a:t>SongDuration</a:t>
            </a:r>
            <a:r>
              <a:rPr lang="en-US" altLang="zh-CN" dirty="0"/>
              <a:t>	 char(8),</a:t>
            </a:r>
          </a:p>
          <a:p>
            <a:r>
              <a:rPr lang="en-US" altLang="zh-CN" dirty="0" err="1"/>
              <a:t>SongContent</a:t>
            </a:r>
            <a:r>
              <a:rPr lang="en-US" altLang="zh-CN" dirty="0"/>
              <a:t>      varchar(4096),</a:t>
            </a:r>
          </a:p>
          <a:p>
            <a:r>
              <a:rPr lang="en-US" altLang="zh-CN" dirty="0" err="1"/>
              <a:t>SongUploadDate</a:t>
            </a:r>
            <a:r>
              <a:rPr lang="en-US" altLang="zh-CN" dirty="0"/>
              <a:t>	 </a:t>
            </a:r>
            <a:r>
              <a:rPr lang="en-US" altLang="zh-CN" dirty="0" err="1"/>
              <a:t>smalldatetime</a:t>
            </a:r>
            <a:r>
              <a:rPr lang="en-US" altLang="zh-CN" dirty="0"/>
              <a:t> ,</a:t>
            </a:r>
          </a:p>
          <a:p>
            <a:r>
              <a:rPr lang="en-US" altLang="zh-CN" dirty="0" err="1"/>
              <a:t>SongUrl</a:t>
            </a:r>
            <a:r>
              <a:rPr lang="en-US" altLang="zh-CN" dirty="0"/>
              <a:t>	         varchar(200),</a:t>
            </a:r>
          </a:p>
          <a:p>
            <a:r>
              <a:rPr lang="en-US" altLang="zh-CN" dirty="0" err="1"/>
              <a:t>SongFormat</a:t>
            </a:r>
            <a:r>
              <a:rPr lang="en-US" altLang="zh-CN" dirty="0"/>
              <a:t>       varchar(10),</a:t>
            </a:r>
          </a:p>
          <a:p>
            <a:r>
              <a:rPr lang="en-US" altLang="zh-CN" dirty="0" err="1"/>
              <a:t>SongLanguage</a:t>
            </a:r>
            <a:r>
              <a:rPr lang="en-US" altLang="zh-CN" dirty="0"/>
              <a:t>     varchar(10),</a:t>
            </a:r>
          </a:p>
          <a:p>
            <a:r>
              <a:rPr lang="en-US" altLang="zh-CN" dirty="0" err="1"/>
              <a:t>SongType</a:t>
            </a:r>
            <a:r>
              <a:rPr lang="en-US" altLang="zh-CN" dirty="0"/>
              <a:t>         </a:t>
            </a:r>
            <a:r>
              <a:rPr lang="en-US" altLang="zh-CN" dirty="0" err="1"/>
              <a:t>tinyint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SongSinger</a:t>
            </a:r>
            <a:r>
              <a:rPr lang="en-US" altLang="zh-CN" dirty="0"/>
              <a:t>	     varchar(32),		</a:t>
            </a:r>
          </a:p>
          <a:p>
            <a:r>
              <a:rPr lang="en-US" altLang="zh-CN" dirty="0" err="1"/>
              <a:t>SongIsRecommend</a:t>
            </a:r>
            <a:r>
              <a:rPr lang="en-US" altLang="zh-CN" dirty="0"/>
              <a:t>	 bit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、数据表管理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Users</a:t>
            </a:r>
            <a:r>
              <a:rPr lang="zh-CN" altLang="en-US" dirty="0"/>
              <a:t>表增加“修改时间”列</a:t>
            </a:r>
            <a:r>
              <a:rPr lang="en-US" altLang="zh-CN" dirty="0" err="1"/>
              <a:t>UserUpdateTime</a:t>
            </a:r>
            <a:r>
              <a:rPr lang="zh-CN" altLang="en-US" dirty="0"/>
              <a:t>，其数据类型为短日期型。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Users</a:t>
            </a:r>
            <a:r>
              <a:rPr lang="zh-CN" altLang="en-US" dirty="0"/>
              <a:t>表的</a:t>
            </a:r>
            <a:r>
              <a:rPr lang="en-US" altLang="zh-CN" dirty="0" err="1"/>
              <a:t>UserSex</a:t>
            </a:r>
            <a:r>
              <a:rPr lang="zh-CN" altLang="en-US" dirty="0"/>
              <a:t>列的数据类型改为整数，</a:t>
            </a:r>
            <a:r>
              <a:rPr lang="en-US" altLang="zh-CN" dirty="0"/>
              <a:t>1</a:t>
            </a:r>
            <a:r>
              <a:rPr lang="zh-CN" altLang="en-US" dirty="0"/>
              <a:t>表示“男”，</a:t>
            </a:r>
            <a:r>
              <a:rPr lang="en-US" altLang="zh-CN" dirty="0"/>
              <a:t>0</a:t>
            </a:r>
            <a:r>
              <a:rPr lang="zh-CN" altLang="en-US" dirty="0"/>
              <a:t>表示“女”。 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Users</a:t>
            </a:r>
            <a:r>
              <a:rPr lang="zh-CN" altLang="en-US" dirty="0"/>
              <a:t>表的</a:t>
            </a:r>
            <a:r>
              <a:rPr lang="en-US" altLang="zh-CN" dirty="0" err="1"/>
              <a:t>UserUpdateTime</a:t>
            </a:r>
            <a:r>
              <a:rPr lang="zh-CN" altLang="en-US" dirty="0"/>
              <a:t>列</a:t>
            </a:r>
            <a:endParaRPr lang="en-US" altLang="zh-CN" dirty="0"/>
          </a:p>
          <a:p>
            <a:pPr lvl="1"/>
            <a:r>
              <a:rPr lang="zh-CN" altLang="en-US" dirty="0"/>
              <a:t>删除数据表</a:t>
            </a:r>
            <a:r>
              <a:rPr lang="en-US" altLang="zh-CN" dirty="0"/>
              <a:t>Users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重新执行先前写好的创建表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en-US" dirty="0"/>
              <a:t>在</a:t>
            </a:r>
            <a:r>
              <a:rPr lang="en-US" altLang="zh-CN" dirty="0"/>
              <a:t>User</a:t>
            </a:r>
            <a:r>
              <a:rPr lang="zh-CN" altLang="en-US" dirty="0"/>
              <a:t>表的用户名列上建立一个名为</a:t>
            </a:r>
            <a:r>
              <a:rPr lang="en-US" altLang="zh-CN" dirty="0" err="1"/>
              <a:t>Users_Name_Index</a:t>
            </a:r>
            <a:r>
              <a:rPr lang="zh-CN" altLang="en-US" dirty="0"/>
              <a:t>的非聚集索引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、数据操纵</a:t>
            </a:r>
            <a:endParaRPr lang="en-US" altLang="zh-CN" dirty="0"/>
          </a:p>
          <a:p>
            <a:pPr lvl="1"/>
            <a:r>
              <a:rPr lang="zh-CN" altLang="en-US" dirty="0"/>
              <a:t>插入新的用户记录，该用户信息为</a:t>
            </a:r>
            <a:endParaRPr lang="en-US" altLang="zh-CN" dirty="0"/>
          </a:p>
          <a:p>
            <a:pPr lvl="2"/>
            <a:r>
              <a:rPr lang="zh-CN" altLang="en-US" dirty="0"/>
              <a:t>用户名：</a:t>
            </a:r>
            <a:r>
              <a:rPr lang="en-US" altLang="zh-CN" dirty="0" err="1"/>
              <a:t>ws</a:t>
            </a:r>
            <a:endParaRPr lang="en-US" altLang="zh-CN" dirty="0"/>
          </a:p>
          <a:p>
            <a:pPr lvl="2"/>
            <a:r>
              <a:rPr lang="zh-CN" altLang="en-US" dirty="0"/>
              <a:t>密码：</a:t>
            </a:r>
            <a:r>
              <a:rPr lang="en-US" altLang="zh-CN" dirty="0"/>
              <a:t>123</a:t>
            </a:r>
          </a:p>
          <a:p>
            <a:pPr lvl="2"/>
            <a:r>
              <a:rPr lang="zh-CN" altLang="en-US" dirty="0"/>
              <a:t>性别：女</a:t>
            </a:r>
            <a:endParaRPr lang="en-US" altLang="zh-CN" dirty="0"/>
          </a:p>
          <a:p>
            <a:pPr lvl="2"/>
            <a:r>
              <a:rPr lang="zh-CN" altLang="en-US" dirty="0"/>
              <a:t>真实姓名：王珊</a:t>
            </a:r>
            <a:endParaRPr lang="en-US" altLang="zh-CN" dirty="0"/>
          </a:p>
          <a:p>
            <a:pPr lvl="2"/>
            <a:r>
              <a:rPr lang="zh-CN" altLang="en-US" dirty="0"/>
              <a:t>年龄段：</a:t>
            </a:r>
            <a:r>
              <a:rPr lang="en-US" altLang="zh-CN" dirty="0"/>
              <a:t>21-30</a:t>
            </a:r>
            <a:r>
              <a:rPr lang="zh-CN" altLang="en-US" dirty="0"/>
              <a:t>岁</a:t>
            </a:r>
            <a:endParaRPr lang="en-US" altLang="zh-CN" dirty="0"/>
          </a:p>
          <a:p>
            <a:pPr lvl="2"/>
            <a:r>
              <a:rPr lang="zh-CN" altLang="en-US" dirty="0"/>
              <a:t>地址：北京海淀区中关村</a:t>
            </a:r>
            <a:endParaRPr lang="en-US" altLang="zh-CN" dirty="0"/>
          </a:p>
          <a:p>
            <a:pPr lvl="2"/>
            <a:r>
              <a:rPr lang="zh-CN" altLang="en-US" dirty="0"/>
              <a:t>邮编：</a:t>
            </a:r>
            <a:r>
              <a:rPr lang="en-US" altLang="zh-CN" dirty="0"/>
              <a:t>100098</a:t>
            </a:r>
          </a:p>
          <a:p>
            <a:pPr lvl="2"/>
            <a:r>
              <a:rPr lang="zh-CN" altLang="en-US" dirty="0"/>
              <a:t>手机号：</a:t>
            </a:r>
            <a:r>
              <a:rPr lang="en-US" altLang="zh-CN" dirty="0"/>
              <a:t>18611983575</a:t>
            </a:r>
          </a:p>
          <a:p>
            <a:pPr lvl="2"/>
            <a:r>
              <a:rPr lang="zh-CN" altLang="en-US" dirty="0"/>
              <a:t>邮箱：</a:t>
            </a:r>
            <a:r>
              <a:rPr lang="en-US" altLang="zh-CN" dirty="0"/>
              <a:t>ws@cuc.edu.cn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、数据操纵</a:t>
            </a:r>
            <a:endParaRPr lang="en-US" altLang="zh-CN" dirty="0"/>
          </a:p>
          <a:p>
            <a:pPr lvl="1"/>
            <a:r>
              <a:rPr lang="zh-CN" altLang="en-US" dirty="0"/>
              <a:t>将用户名为</a:t>
            </a:r>
            <a:r>
              <a:rPr lang="en-US" altLang="zh-CN" dirty="0" err="1"/>
              <a:t>ws</a:t>
            </a:r>
            <a:r>
              <a:rPr lang="zh-CN" altLang="en-US" dirty="0"/>
              <a:t>的用户的密码改为</a:t>
            </a:r>
            <a:r>
              <a:rPr lang="en-US" altLang="zh-CN" dirty="0"/>
              <a:t>111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删除名为</a:t>
            </a:r>
            <a:r>
              <a:rPr lang="en-US" altLang="zh-CN" dirty="0" err="1"/>
              <a:t>ws</a:t>
            </a:r>
            <a:r>
              <a:rPr lang="zh-CN" altLang="en-US" dirty="0"/>
              <a:t>的用户记录。</a:t>
            </a:r>
            <a:endParaRPr lang="en-US" altLang="zh-CN" dirty="0"/>
          </a:p>
          <a:p>
            <a:r>
              <a:rPr lang="zh-CN" altLang="en-US" dirty="0"/>
              <a:t>清掉所有数据，执行数据文件（实验</a:t>
            </a:r>
            <a:r>
              <a:rPr lang="en-US" altLang="zh-CN" dirty="0"/>
              <a:t>1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r>
              <a:rPr lang="en-US" altLang="zh-CN" dirty="0" err="1"/>
              <a:t>sql</a:t>
            </a:r>
            <a:r>
              <a:rPr lang="zh-CN" altLang="en-US" dirty="0"/>
              <a:t>），将测试数据导入已建好的表中，验证其他表是否构建正确</a:t>
            </a:r>
            <a:endParaRPr lang="en-US" altLang="zh-CN" dirty="0"/>
          </a:p>
          <a:p>
            <a:r>
              <a:rPr lang="zh-CN" altLang="en-US" dirty="0"/>
              <a:t>按照以上要求</a:t>
            </a:r>
            <a:r>
              <a:rPr lang="en-US" altLang="zh-CN" dirty="0"/>
              <a:t>(0-6)</a:t>
            </a:r>
            <a:r>
              <a:rPr lang="zh-CN" altLang="en-US" dirty="0"/>
              <a:t>建立</a:t>
            </a:r>
            <a:r>
              <a:rPr lang="en-US" altLang="zh-CN" dirty="0"/>
              <a:t>SQL</a:t>
            </a:r>
            <a:r>
              <a:rPr lang="zh-CN" altLang="en-US" dirty="0"/>
              <a:t>命令，存储为</a:t>
            </a:r>
            <a:r>
              <a:rPr lang="en-US" altLang="zh-CN" dirty="0"/>
              <a:t>.</a:t>
            </a:r>
            <a:r>
              <a:rPr lang="en-US" altLang="zh-CN" dirty="0" err="1"/>
              <a:t>sql</a:t>
            </a:r>
            <a:r>
              <a:rPr lang="zh-CN" altLang="en-US" dirty="0"/>
              <a:t>文件，并上传到网络教学平台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5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5958</TotalTime>
  <Words>926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Rockwell</vt:lpstr>
      <vt:lpstr>Rockwell Condensed</vt:lpstr>
      <vt:lpstr>Wingdings</vt:lpstr>
      <vt:lpstr>木活字</vt:lpstr>
      <vt:lpstr>“网上多媒体音乐商店” 需求分析</vt:lpstr>
      <vt:lpstr>“网上多媒体音乐商店” 需求分析</vt:lpstr>
      <vt:lpstr>“网上多媒体音乐商店” 需求分析</vt:lpstr>
      <vt:lpstr>要求(均要求使用sql完成)</vt:lpstr>
      <vt:lpstr>要求</vt:lpstr>
      <vt:lpstr>要求</vt:lpstr>
      <vt:lpstr>要求</vt:lpstr>
      <vt:lpstr>要求</vt:lpstr>
      <vt:lpstr>要求</vt:lpstr>
    </vt:vector>
  </TitlesOfParts>
  <Company>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温宇俊</dc:creator>
  <cp:lastModifiedBy>林 淑琪</cp:lastModifiedBy>
  <cp:revision>172</cp:revision>
  <dcterms:created xsi:type="dcterms:W3CDTF">2015-03-08T03:50:51Z</dcterms:created>
  <dcterms:modified xsi:type="dcterms:W3CDTF">2021-01-14T09:14:38Z</dcterms:modified>
</cp:coreProperties>
</file>