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6"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1D1DA45D-780D-43B2-9869-46707D31C934}" type="datetimeFigureOut">
              <a:rPr lang="zh-CN" altLang="en-US" smtClean="0"/>
              <a:t>2021/01/14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AA1EF0-8E09-41E4-9396-A0BF7E95985E}" type="slidenum">
              <a:rPr lang="zh-CN" altLang="en-US" smtClean="0"/>
              <a:t>‹#›</a:t>
            </a:fld>
            <a:endParaRPr lang="zh-CN" altLang="en-US"/>
          </a:p>
        </p:txBody>
      </p:sp>
    </p:spTree>
    <p:extLst>
      <p:ext uri="{BB962C8B-B14F-4D97-AF65-F5344CB8AC3E}">
        <p14:creationId xmlns:p14="http://schemas.microsoft.com/office/powerpoint/2010/main" val="1192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D1DA45D-780D-43B2-9869-46707D31C934}" type="datetimeFigureOut">
              <a:rPr lang="zh-CN" altLang="en-US" smtClean="0"/>
              <a:t>2021/01/14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AA1EF0-8E09-41E4-9396-A0BF7E95985E}" type="slidenum">
              <a:rPr lang="zh-CN" altLang="en-US" smtClean="0"/>
              <a:t>‹#›</a:t>
            </a:fld>
            <a:endParaRPr lang="zh-CN" altLang="en-US"/>
          </a:p>
        </p:txBody>
      </p:sp>
    </p:spTree>
    <p:extLst>
      <p:ext uri="{BB962C8B-B14F-4D97-AF65-F5344CB8AC3E}">
        <p14:creationId xmlns:p14="http://schemas.microsoft.com/office/powerpoint/2010/main" val="3958251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D1DA45D-780D-43B2-9869-46707D31C934}" type="datetimeFigureOut">
              <a:rPr lang="zh-CN" altLang="en-US" smtClean="0"/>
              <a:t>2021/01/14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AA1EF0-8E09-41E4-9396-A0BF7E95985E}" type="slidenum">
              <a:rPr lang="zh-CN" altLang="en-US" smtClean="0"/>
              <a:t>‹#›</a:t>
            </a:fld>
            <a:endParaRPr lang="zh-CN" altLang="en-US"/>
          </a:p>
        </p:txBody>
      </p:sp>
    </p:spTree>
    <p:extLst>
      <p:ext uri="{BB962C8B-B14F-4D97-AF65-F5344CB8AC3E}">
        <p14:creationId xmlns:p14="http://schemas.microsoft.com/office/powerpoint/2010/main" val="170437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D1DA45D-780D-43B2-9869-46707D31C934}" type="datetimeFigureOut">
              <a:rPr lang="zh-CN" altLang="en-US" smtClean="0"/>
              <a:t>2021/01/14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AA1EF0-8E09-41E4-9396-A0BF7E95985E}" type="slidenum">
              <a:rPr lang="zh-CN" altLang="en-US" smtClean="0"/>
              <a:t>‹#›</a:t>
            </a:fld>
            <a:endParaRPr lang="zh-CN" altLang="en-US"/>
          </a:p>
        </p:txBody>
      </p:sp>
    </p:spTree>
    <p:extLst>
      <p:ext uri="{BB962C8B-B14F-4D97-AF65-F5344CB8AC3E}">
        <p14:creationId xmlns:p14="http://schemas.microsoft.com/office/powerpoint/2010/main" val="1748683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D1DA45D-780D-43B2-9869-46707D31C934}" type="datetimeFigureOut">
              <a:rPr lang="zh-CN" altLang="en-US" smtClean="0"/>
              <a:t>2021/01/14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AA1EF0-8E09-41E4-9396-A0BF7E95985E}" type="slidenum">
              <a:rPr lang="zh-CN" altLang="en-US" smtClean="0"/>
              <a:t>‹#›</a:t>
            </a:fld>
            <a:endParaRPr lang="zh-CN" altLang="en-US"/>
          </a:p>
        </p:txBody>
      </p:sp>
    </p:spTree>
    <p:extLst>
      <p:ext uri="{BB962C8B-B14F-4D97-AF65-F5344CB8AC3E}">
        <p14:creationId xmlns:p14="http://schemas.microsoft.com/office/powerpoint/2010/main" val="98105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D1DA45D-780D-43B2-9869-46707D31C934}" type="datetimeFigureOut">
              <a:rPr lang="zh-CN" altLang="en-US" smtClean="0"/>
              <a:t>2021/01/14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AA1EF0-8E09-41E4-9396-A0BF7E95985E}" type="slidenum">
              <a:rPr lang="zh-CN" altLang="en-US" smtClean="0"/>
              <a:t>‹#›</a:t>
            </a:fld>
            <a:endParaRPr lang="zh-CN" altLang="en-US"/>
          </a:p>
        </p:txBody>
      </p:sp>
    </p:spTree>
    <p:extLst>
      <p:ext uri="{BB962C8B-B14F-4D97-AF65-F5344CB8AC3E}">
        <p14:creationId xmlns:p14="http://schemas.microsoft.com/office/powerpoint/2010/main" val="3800258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D1DA45D-780D-43B2-9869-46707D31C934}" type="datetimeFigureOut">
              <a:rPr lang="zh-CN" altLang="en-US" smtClean="0"/>
              <a:t>2021/01/14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AA1EF0-8E09-41E4-9396-A0BF7E95985E}" type="slidenum">
              <a:rPr lang="zh-CN" altLang="en-US" smtClean="0"/>
              <a:t>‹#›</a:t>
            </a:fld>
            <a:endParaRPr lang="zh-CN" altLang="en-US"/>
          </a:p>
        </p:txBody>
      </p:sp>
    </p:spTree>
    <p:extLst>
      <p:ext uri="{BB962C8B-B14F-4D97-AF65-F5344CB8AC3E}">
        <p14:creationId xmlns:p14="http://schemas.microsoft.com/office/powerpoint/2010/main" val="2646491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D1DA45D-780D-43B2-9869-46707D31C934}" type="datetimeFigureOut">
              <a:rPr lang="zh-CN" altLang="en-US" smtClean="0"/>
              <a:t>2021/01/14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AA1EF0-8E09-41E4-9396-A0BF7E95985E}" type="slidenum">
              <a:rPr lang="zh-CN" altLang="en-US" smtClean="0"/>
              <a:t>‹#›</a:t>
            </a:fld>
            <a:endParaRPr lang="zh-CN" altLang="en-US"/>
          </a:p>
        </p:txBody>
      </p:sp>
    </p:spTree>
    <p:extLst>
      <p:ext uri="{BB962C8B-B14F-4D97-AF65-F5344CB8AC3E}">
        <p14:creationId xmlns:p14="http://schemas.microsoft.com/office/powerpoint/2010/main" val="332814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1DA45D-780D-43B2-9869-46707D31C934}" type="datetimeFigureOut">
              <a:rPr lang="zh-CN" altLang="en-US" smtClean="0"/>
              <a:t>2021/01/14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AA1EF0-8E09-41E4-9396-A0BF7E95985E}" type="slidenum">
              <a:rPr lang="zh-CN" altLang="en-US" smtClean="0"/>
              <a:t>‹#›</a:t>
            </a:fld>
            <a:endParaRPr lang="zh-CN" altLang="en-US"/>
          </a:p>
        </p:txBody>
      </p:sp>
    </p:spTree>
    <p:extLst>
      <p:ext uri="{BB962C8B-B14F-4D97-AF65-F5344CB8AC3E}">
        <p14:creationId xmlns:p14="http://schemas.microsoft.com/office/powerpoint/2010/main" val="2816336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D1DA45D-780D-43B2-9869-46707D31C934}" type="datetimeFigureOut">
              <a:rPr lang="zh-CN" altLang="en-US" smtClean="0"/>
              <a:t>2021/01/14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AA1EF0-8E09-41E4-9396-A0BF7E95985E}" type="slidenum">
              <a:rPr lang="zh-CN" altLang="en-US" smtClean="0"/>
              <a:t>‹#›</a:t>
            </a:fld>
            <a:endParaRPr lang="zh-CN" altLang="en-US"/>
          </a:p>
        </p:txBody>
      </p:sp>
    </p:spTree>
    <p:extLst>
      <p:ext uri="{BB962C8B-B14F-4D97-AF65-F5344CB8AC3E}">
        <p14:creationId xmlns:p14="http://schemas.microsoft.com/office/powerpoint/2010/main" val="3751534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D1DA45D-780D-43B2-9869-46707D31C934}" type="datetimeFigureOut">
              <a:rPr lang="zh-CN" altLang="en-US" smtClean="0"/>
              <a:t>2021/01/14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AA1EF0-8E09-41E4-9396-A0BF7E95985E}" type="slidenum">
              <a:rPr lang="zh-CN" altLang="en-US" smtClean="0"/>
              <a:t>‹#›</a:t>
            </a:fld>
            <a:endParaRPr lang="zh-CN" altLang="en-US"/>
          </a:p>
        </p:txBody>
      </p:sp>
    </p:spTree>
    <p:extLst>
      <p:ext uri="{BB962C8B-B14F-4D97-AF65-F5344CB8AC3E}">
        <p14:creationId xmlns:p14="http://schemas.microsoft.com/office/powerpoint/2010/main" val="2688076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1DA45D-780D-43B2-9869-46707D31C934}" type="datetimeFigureOut">
              <a:rPr lang="zh-CN" altLang="en-US" smtClean="0"/>
              <a:t>2021/01/14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A1EF0-8E09-41E4-9396-A0BF7E95985E}" type="slidenum">
              <a:rPr lang="zh-CN" altLang="en-US" smtClean="0"/>
              <a:t>‹#›</a:t>
            </a:fld>
            <a:endParaRPr lang="zh-CN" altLang="en-US"/>
          </a:p>
        </p:txBody>
      </p:sp>
    </p:spTree>
    <p:extLst>
      <p:ext uri="{BB962C8B-B14F-4D97-AF65-F5344CB8AC3E}">
        <p14:creationId xmlns:p14="http://schemas.microsoft.com/office/powerpoint/2010/main" val="1454379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注意</a:t>
            </a:r>
          </a:p>
        </p:txBody>
      </p:sp>
      <p:sp>
        <p:nvSpPr>
          <p:cNvPr id="3" name="内容占位符 2"/>
          <p:cNvSpPr>
            <a:spLocks noGrp="1"/>
          </p:cNvSpPr>
          <p:nvPr>
            <p:ph idx="1"/>
          </p:nvPr>
        </p:nvSpPr>
        <p:spPr/>
        <p:txBody>
          <a:bodyPr/>
          <a:lstStyle/>
          <a:p>
            <a:r>
              <a:rPr lang="en-US" altLang="zh-CN" dirty="0"/>
              <a:t>1</a:t>
            </a:r>
            <a:r>
              <a:rPr lang="zh-CN" altLang="en-US" dirty="0"/>
              <a:t>、复杂数据查询</a:t>
            </a:r>
            <a:endParaRPr lang="en-US" altLang="zh-CN" dirty="0"/>
          </a:p>
          <a:p>
            <a:pPr lvl="1"/>
            <a:r>
              <a:rPr lang="zh-CN" altLang="en-US" dirty="0"/>
              <a:t>（</a:t>
            </a:r>
            <a:r>
              <a:rPr lang="en-US" altLang="zh-CN" dirty="0"/>
              <a:t>1</a:t>
            </a:r>
            <a:r>
              <a:rPr lang="zh-CN" altLang="en-US" dirty="0"/>
              <a:t>）在购买了歌手刘欢专辑的客户中查询一次购买数量最多的客户的用户名</a:t>
            </a:r>
            <a:endParaRPr lang="en-US" altLang="zh-CN" dirty="0"/>
          </a:p>
          <a:p>
            <a:pPr lvl="1"/>
            <a:r>
              <a:rPr lang="zh-CN" altLang="en-US" dirty="0"/>
              <a:t>（</a:t>
            </a:r>
            <a:r>
              <a:rPr lang="en-US" altLang="zh-CN" dirty="0"/>
              <a:t>2</a:t>
            </a:r>
            <a:r>
              <a:rPr lang="zh-CN" altLang="en-US" dirty="0"/>
              <a:t>）查找被所有用户收藏的歌曲</a:t>
            </a:r>
            <a:endParaRPr lang="en-US" altLang="zh-CN" dirty="0"/>
          </a:p>
          <a:p>
            <a:pPr lvl="2"/>
            <a:r>
              <a:rPr lang="zh-CN" altLang="en-US" dirty="0"/>
              <a:t>（两种实现方式：相关嵌套查询、不相关嵌套查询）</a:t>
            </a:r>
            <a:endParaRPr lang="en-US" altLang="zh-CN" dirty="0"/>
          </a:p>
          <a:p>
            <a:pPr lvl="1"/>
            <a:r>
              <a:rPr lang="zh-CN" altLang="en-US" dirty="0"/>
              <a:t>（</a:t>
            </a:r>
            <a:r>
              <a:rPr lang="en-US" altLang="zh-CN" dirty="0"/>
              <a:t>3</a:t>
            </a:r>
            <a:r>
              <a:rPr lang="zh-CN" altLang="en-US" dirty="0"/>
              <a:t>）查找一首歌曲都没有收藏的用户。</a:t>
            </a:r>
            <a:endParaRPr lang="en-US" altLang="zh-CN" dirty="0"/>
          </a:p>
          <a:p>
            <a:pPr lvl="2"/>
            <a:r>
              <a:rPr lang="zh-CN" altLang="en-US" dirty="0"/>
              <a:t>（两种实现方式：相关嵌套查询、连接查询）</a:t>
            </a:r>
            <a:endParaRPr lang="en-US" altLang="zh-CN" dirty="0"/>
          </a:p>
          <a:p>
            <a:pPr lvl="2"/>
            <a:r>
              <a:rPr lang="zh-CN" altLang="en-US" dirty="0"/>
              <a:t>如果查询出来发现没有此用户，为了确保命令的准确性，需要自己造一两条数据来验证</a:t>
            </a:r>
            <a:endParaRPr lang="en-US" altLang="zh-CN" dirty="0"/>
          </a:p>
          <a:p>
            <a:endParaRPr lang="zh-CN" altLang="en-US" dirty="0"/>
          </a:p>
        </p:txBody>
      </p:sp>
    </p:spTree>
    <p:extLst>
      <p:ext uri="{BB962C8B-B14F-4D97-AF65-F5344CB8AC3E}">
        <p14:creationId xmlns:p14="http://schemas.microsoft.com/office/powerpoint/2010/main" val="17592657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98</Words>
  <Application>Microsoft Office PowerPoint</Application>
  <PresentationFormat>宽屏</PresentationFormat>
  <Paragraphs>8</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注意</vt:lpstr>
    </vt:vector>
  </TitlesOfParts>
  <Company>Communication University of 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上机02</dc:title>
  <dc:creator>温宇俊</dc:creator>
  <cp:lastModifiedBy>林 淑琪</cp:lastModifiedBy>
  <cp:revision>11</cp:revision>
  <dcterms:created xsi:type="dcterms:W3CDTF">2018-05-10T13:52:02Z</dcterms:created>
  <dcterms:modified xsi:type="dcterms:W3CDTF">2021-01-14T09:14:12Z</dcterms:modified>
</cp:coreProperties>
</file>