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5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5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9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4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A45D-780D-43B2-9869-46707D31C934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1EF0-8E09-41E4-9396-A0BF7E959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7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视图练习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）商家开展“买</a:t>
            </a:r>
            <a:r>
              <a:rPr lang="en-US" altLang="zh-CN" dirty="0"/>
              <a:t>200</a:t>
            </a:r>
            <a:r>
              <a:rPr lang="zh-CN" altLang="en-US" dirty="0"/>
              <a:t>赠</a:t>
            </a:r>
            <a:r>
              <a:rPr lang="en-US" altLang="zh-CN" dirty="0"/>
              <a:t>100”</a:t>
            </a:r>
            <a:r>
              <a:rPr lang="zh-CN" altLang="en-US" dirty="0"/>
              <a:t>的促销活动，为一次购买某专辑总价格在</a:t>
            </a:r>
            <a:r>
              <a:rPr lang="en-US" altLang="zh-CN" dirty="0"/>
              <a:t>200</a:t>
            </a:r>
            <a:r>
              <a:rPr lang="zh-CN" altLang="en-US" dirty="0"/>
              <a:t>元（含）以上的用户的会员卡（字段：</a:t>
            </a:r>
            <a:r>
              <a:rPr lang="en-US" altLang="zh-CN" dirty="0"/>
              <a:t>User</a:t>
            </a:r>
            <a:r>
              <a:rPr lang="zh-CN" altLang="en-US" dirty="0"/>
              <a:t>表的</a:t>
            </a:r>
            <a:r>
              <a:rPr lang="en-US" altLang="zh-CN" dirty="0" err="1"/>
              <a:t>UserAdvancePayment</a:t>
            </a:r>
            <a:r>
              <a:rPr lang="zh-CN" altLang="en-US" dirty="0"/>
              <a:t>）充值</a:t>
            </a:r>
            <a:r>
              <a:rPr lang="en-US" altLang="zh-CN" dirty="0"/>
              <a:t>100</a:t>
            </a:r>
            <a:r>
              <a:rPr lang="zh-CN" altLang="en-US" dirty="0"/>
              <a:t>元。（只充值一次）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）新建“专辑销售统计表”</a:t>
            </a:r>
            <a:r>
              <a:rPr lang="en-US" altLang="zh-CN" dirty="0" err="1"/>
              <a:t>Sales_Statis</a:t>
            </a:r>
            <a:r>
              <a:rPr lang="zh-CN" altLang="en-US" dirty="0"/>
              <a:t>，其结构能存放专辑名、销售量和销售额。将各个专辑销售量和销售额的统计结果存入</a:t>
            </a:r>
            <a:r>
              <a:rPr lang="en-US" altLang="zh-CN" dirty="0" err="1"/>
              <a:t>Sales_Statis</a:t>
            </a:r>
            <a:r>
              <a:rPr lang="zh-CN" altLang="en-US" dirty="0"/>
              <a:t>表中。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）创建专辑名为“三十而立”的歌曲视图</a:t>
            </a:r>
            <a:r>
              <a:rPr lang="en-US" altLang="zh-CN" dirty="0" err="1"/>
              <a:t>SongsByAlbumName</a:t>
            </a:r>
            <a:r>
              <a:rPr lang="zh-CN" altLang="en-US" dirty="0"/>
              <a:t>，该视图包括“歌曲表”中的所有列以及专辑名称，并按歌曲顺序号由小到大排列。（这里要注意，如果该专辑下没有歌曲，请在</a:t>
            </a:r>
            <a:r>
              <a:rPr lang="en-US" altLang="zh-CN" dirty="0"/>
              <a:t>Songs</a:t>
            </a:r>
            <a:r>
              <a:rPr lang="zh-CN" altLang="en-US" dirty="0"/>
              <a:t>表中选择任意几首歌曲，将其</a:t>
            </a:r>
            <a:r>
              <a:rPr lang="en-US" altLang="zh-CN" dirty="0" err="1"/>
              <a:t>AlbumID</a:t>
            </a:r>
            <a:r>
              <a:rPr lang="zh-CN" altLang="en-US" dirty="0"/>
              <a:t>修改为对应专辑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26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视图联系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）查询此视图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）将此视图中选择任意</a:t>
            </a:r>
            <a:r>
              <a:rPr lang="en-US" altLang="zh-CN" dirty="0" err="1"/>
              <a:t>SongId</a:t>
            </a:r>
            <a:r>
              <a:rPr lang="zh-CN" altLang="en-US" dirty="0"/>
              <a:t>，修改歌曲名称为“北京</a:t>
            </a:r>
            <a:r>
              <a:rPr lang="en-US" altLang="zh-CN" dirty="0"/>
              <a:t>2017</a:t>
            </a:r>
            <a:r>
              <a:rPr lang="zh-CN" altLang="en-US" dirty="0"/>
              <a:t>”，看看是否成功？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）将此视图中选择任意</a:t>
            </a:r>
            <a:r>
              <a:rPr lang="en-US" altLang="zh-CN" dirty="0" err="1"/>
              <a:t>SongId</a:t>
            </a:r>
            <a:r>
              <a:rPr lang="zh-CN" altLang="en-US" dirty="0"/>
              <a:t>，修改歌曲名称为“北京</a:t>
            </a:r>
            <a:r>
              <a:rPr lang="en-US" altLang="zh-CN" dirty="0"/>
              <a:t>2018</a:t>
            </a:r>
            <a:r>
              <a:rPr lang="zh-CN" altLang="en-US" dirty="0"/>
              <a:t>”，专辑名称修改为“魔杰座”，看看是否成功？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）删除此视图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225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Communication University of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上机02</dc:title>
  <dc:creator>温宇俊</dc:creator>
  <cp:lastModifiedBy>林 淑琪</cp:lastModifiedBy>
  <cp:revision>14</cp:revision>
  <dcterms:created xsi:type="dcterms:W3CDTF">2018-05-10T13:52:02Z</dcterms:created>
  <dcterms:modified xsi:type="dcterms:W3CDTF">2021-01-14T09:14:03Z</dcterms:modified>
</cp:coreProperties>
</file>