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1" r:id="rId4"/>
    <p:sldId id="262" r:id="rId5"/>
    <p:sldId id="265" r:id="rId6"/>
    <p:sldId id="267" r:id="rId7"/>
    <p:sldId id="266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92"/>
  </p:normalViewPr>
  <p:slideViewPr>
    <p:cSldViewPr snapToGrid="0">
      <p:cViewPr varScale="1">
        <p:scale>
          <a:sx n="119" d="100"/>
          <a:sy n="119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/>
              <a:t>序列化</a:t>
            </a:r>
            <a:r>
              <a:rPr lang="en-US"/>
              <a:t>-</a:t>
            </a:r>
            <a:r>
              <a:rPr lang="zh-CN"/>
              <a:t>耗时（微秒）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5.0869999999999997</c:v>
                </c:pt>
                <c:pt idx="1">
                  <c:v>12.045999999999999</c:v>
                </c:pt>
                <c:pt idx="2">
                  <c:v>4.9450000000000003</c:v>
                </c:pt>
                <c:pt idx="3">
                  <c:v>2.508</c:v>
                </c:pt>
                <c:pt idx="4">
                  <c:v>4.8810000000000002</c:v>
                </c:pt>
                <c:pt idx="5">
                  <c:v>14.94</c:v>
                </c:pt>
                <c:pt idx="6">
                  <c:v>8.4350000000000005</c:v>
                </c:pt>
                <c:pt idx="7">
                  <c:v>2.0990000000000002</c:v>
                </c:pt>
                <c:pt idx="8">
                  <c:v>4.6029999999999998</c:v>
                </c:pt>
                <c:pt idx="9">
                  <c:v>1.1859999999999999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4C-2544-B08E-F0FFBE2182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N=20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8.7780000000000005</c:v>
                </c:pt>
                <c:pt idx="1">
                  <c:v>20.815999999999999</c:v>
                </c:pt>
                <c:pt idx="2">
                  <c:v>9.0869999999999997</c:v>
                </c:pt>
                <c:pt idx="3">
                  <c:v>4.6920000000000002</c:v>
                </c:pt>
                <c:pt idx="4">
                  <c:v>8.9589999999999996</c:v>
                </c:pt>
                <c:pt idx="5">
                  <c:v>25.721</c:v>
                </c:pt>
                <c:pt idx="6">
                  <c:v>15.369</c:v>
                </c:pt>
                <c:pt idx="7">
                  <c:v>4.0229999999999997</c:v>
                </c:pt>
                <c:pt idx="8">
                  <c:v>8.6240000000000006</c:v>
                </c:pt>
                <c:pt idx="9">
                  <c:v>2.1589999999999998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4F-784F-A5FB-604538AC4E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N=50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20.236000000000001</c:v>
                </c:pt>
                <c:pt idx="1">
                  <c:v>47.249000000000002</c:v>
                </c:pt>
                <c:pt idx="2">
                  <c:v>21.34</c:v>
                </c:pt>
                <c:pt idx="3">
                  <c:v>11.683999999999999</c:v>
                </c:pt>
                <c:pt idx="4">
                  <c:v>21.382000000000001</c:v>
                </c:pt>
                <c:pt idx="5">
                  <c:v>59.338000000000001</c:v>
                </c:pt>
                <c:pt idx="6">
                  <c:v>34.9</c:v>
                </c:pt>
                <c:pt idx="7">
                  <c:v>10.090999999999999</c:v>
                </c:pt>
                <c:pt idx="8">
                  <c:v>20.201000000000001</c:v>
                </c:pt>
                <c:pt idx="9">
                  <c:v>4.976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4F-784F-A5FB-604538AC4E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N=100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39.563000000000002</c:v>
                </c:pt>
                <c:pt idx="1">
                  <c:v>92.626000000000005</c:v>
                </c:pt>
                <c:pt idx="2">
                  <c:v>42.682000000000002</c:v>
                </c:pt>
                <c:pt idx="3">
                  <c:v>22.675000000000001</c:v>
                </c:pt>
                <c:pt idx="4">
                  <c:v>42.037999999999997</c:v>
                </c:pt>
                <c:pt idx="5">
                  <c:v>115.87</c:v>
                </c:pt>
                <c:pt idx="6">
                  <c:v>68.578000000000003</c:v>
                </c:pt>
                <c:pt idx="7">
                  <c:v>19.814</c:v>
                </c:pt>
                <c:pt idx="8">
                  <c:v>40.247</c:v>
                </c:pt>
                <c:pt idx="9">
                  <c:v>9.6419999999999995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4F-784F-A5FB-604538AC4E3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89190624"/>
        <c:axId val="1888620720"/>
      </c:lineChart>
      <c:catAx>
        <c:axId val="188919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8620720"/>
        <c:crosses val="autoZero"/>
        <c:auto val="1"/>
        <c:lblAlgn val="ctr"/>
        <c:lblOffset val="100"/>
        <c:noMultiLvlLbl val="0"/>
      </c:catAx>
      <c:valAx>
        <c:axId val="188862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91906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dirty="0"/>
              <a:t>序列化</a:t>
            </a:r>
            <a:r>
              <a:rPr lang="en-US" dirty="0"/>
              <a:t>-</a:t>
            </a:r>
            <a:r>
              <a:rPr lang="zh-CN" dirty="0"/>
              <a:t>内存分配（</a:t>
            </a:r>
            <a:r>
              <a:rPr lang="en-US" altLang="zh-CN" dirty="0"/>
              <a:t>B</a:t>
            </a:r>
            <a:r>
              <a:rPr lang="zh-CN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3488</c:v>
                </c:pt>
                <c:pt idx="1">
                  <c:v>13520</c:v>
                </c:pt>
                <c:pt idx="2">
                  <c:v>7944</c:v>
                </c:pt>
                <c:pt idx="3">
                  <c:v>4568</c:v>
                </c:pt>
                <c:pt idx="4">
                  <c:v>4408</c:v>
                </c:pt>
                <c:pt idx="5">
                  <c:v>11304</c:v>
                </c:pt>
                <c:pt idx="6">
                  <c:v>12776</c:v>
                </c:pt>
                <c:pt idx="7">
                  <c:v>2016</c:v>
                </c:pt>
                <c:pt idx="8">
                  <c:v>2840</c:v>
                </c:pt>
                <c:pt idx="9">
                  <c:v>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2B-0545-8AF5-AB111C19C9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N=20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5784</c:v>
                </c:pt>
                <c:pt idx="1">
                  <c:v>23968</c:v>
                </c:pt>
                <c:pt idx="2">
                  <c:v>14488</c:v>
                </c:pt>
                <c:pt idx="3">
                  <c:v>9808</c:v>
                </c:pt>
                <c:pt idx="4">
                  <c:v>7824</c:v>
                </c:pt>
                <c:pt idx="5">
                  <c:v>20088</c:v>
                </c:pt>
                <c:pt idx="6">
                  <c:v>23880</c:v>
                </c:pt>
                <c:pt idx="7">
                  <c:v>5000</c:v>
                </c:pt>
                <c:pt idx="8">
                  <c:v>5104</c:v>
                </c:pt>
                <c:pt idx="9">
                  <c:v>1472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2B-0545-8AF5-AB111C19C9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N=50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12680</c:v>
                </c:pt>
                <c:pt idx="1">
                  <c:v>50920</c:v>
                </c:pt>
                <c:pt idx="2">
                  <c:v>34064</c:v>
                </c:pt>
                <c:pt idx="3">
                  <c:v>31920</c:v>
                </c:pt>
                <c:pt idx="4">
                  <c:v>18048</c:v>
                </c:pt>
                <c:pt idx="5">
                  <c:v>46384</c:v>
                </c:pt>
                <c:pt idx="6">
                  <c:v>52928</c:v>
                </c:pt>
                <c:pt idx="7">
                  <c:v>19832</c:v>
                </c:pt>
                <c:pt idx="8">
                  <c:v>11888</c:v>
                </c:pt>
                <c:pt idx="9">
                  <c:v>3448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2B-0545-8AF5-AB111C19C9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N=100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24224</c:v>
                </c:pt>
                <c:pt idx="1">
                  <c:v>98256</c:v>
                </c:pt>
                <c:pt idx="2">
                  <c:v>66744</c:v>
                </c:pt>
                <c:pt idx="3">
                  <c:v>63456</c:v>
                </c:pt>
                <c:pt idx="4">
                  <c:v>35104</c:v>
                </c:pt>
                <c:pt idx="5">
                  <c:v>90264</c:v>
                </c:pt>
                <c:pt idx="6">
                  <c:v>103784</c:v>
                </c:pt>
                <c:pt idx="7">
                  <c:v>39960</c:v>
                </c:pt>
                <c:pt idx="8">
                  <c:v>23176</c:v>
                </c:pt>
                <c:pt idx="9">
                  <c:v>6776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2B-0545-8AF5-AB111C19C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2355520"/>
        <c:axId val="1334016256"/>
      </c:lineChart>
      <c:catAx>
        <c:axId val="134235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4016256"/>
        <c:crosses val="autoZero"/>
        <c:auto val="1"/>
        <c:lblAlgn val="ctr"/>
        <c:lblOffset val="100"/>
        <c:noMultiLvlLbl val="0"/>
      </c:catAx>
      <c:valAx>
        <c:axId val="133401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2355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altLang="en-US" dirty="0"/>
              <a:t>反</a:t>
            </a:r>
            <a:r>
              <a:rPr lang="zh-CN" dirty="0"/>
              <a:t>序列化</a:t>
            </a:r>
            <a:r>
              <a:rPr lang="en-US" dirty="0"/>
              <a:t>-</a:t>
            </a:r>
            <a:r>
              <a:rPr lang="zh-CN" dirty="0"/>
              <a:t>耗时（微秒）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N=10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Sheet1!$I$2:$I$11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Sheet1!$J$2:$J$11</c:f>
              <c:numCache>
                <c:formatCode>General</c:formatCode>
                <c:ptCount val="10"/>
                <c:pt idx="0">
                  <c:v>7.2389999999999999</c:v>
                </c:pt>
                <c:pt idx="1">
                  <c:v>17.960999999999999</c:v>
                </c:pt>
                <c:pt idx="2">
                  <c:v>9.4510000000000005</c:v>
                </c:pt>
                <c:pt idx="3">
                  <c:v>4.3390000000000004</c:v>
                </c:pt>
                <c:pt idx="4">
                  <c:v>9.2509999999999994</c:v>
                </c:pt>
                <c:pt idx="5">
                  <c:v>39.308</c:v>
                </c:pt>
                <c:pt idx="6">
                  <c:v>16.207999999999998</c:v>
                </c:pt>
                <c:pt idx="7">
                  <c:v>3.2650000000000001</c:v>
                </c:pt>
                <c:pt idx="8">
                  <c:v>8.18</c:v>
                </c:pt>
                <c:pt idx="9">
                  <c:v>1.9450000000000001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4C-2544-B08E-F0FFBE21822B}"/>
            </c:ext>
          </c:extLst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N=20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Sheet1!$I$2:$I$11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Sheet1!$K$2:$K$11</c:f>
              <c:numCache>
                <c:formatCode>General</c:formatCode>
                <c:ptCount val="10"/>
                <c:pt idx="0">
                  <c:v>12.058999999999999</c:v>
                </c:pt>
                <c:pt idx="1">
                  <c:v>29.173999999999999</c:v>
                </c:pt>
                <c:pt idx="2">
                  <c:v>16.47</c:v>
                </c:pt>
                <c:pt idx="3">
                  <c:v>7.7469999999999999</c:v>
                </c:pt>
                <c:pt idx="4">
                  <c:v>16.13</c:v>
                </c:pt>
                <c:pt idx="5">
                  <c:v>64.582999999999998</c:v>
                </c:pt>
                <c:pt idx="6">
                  <c:v>28.03</c:v>
                </c:pt>
                <c:pt idx="7">
                  <c:v>5.7530000000000001</c:v>
                </c:pt>
                <c:pt idx="8">
                  <c:v>14.974</c:v>
                </c:pt>
                <c:pt idx="9">
                  <c:v>3.5030000000000001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4F-784F-A5FB-604538AC4E3A}"/>
            </c:ext>
          </c:extLst>
        </c:ser>
        <c:ser>
          <c:idx val="2"/>
          <c:order val="2"/>
          <c:tx>
            <c:strRef>
              <c:f>Sheet1!$L$1</c:f>
              <c:strCache>
                <c:ptCount val="1"/>
                <c:pt idx="0">
                  <c:v>N=50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Sheet1!$I$2:$I$11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Sheet1!$L$2:$L$11</c:f>
              <c:numCache>
                <c:formatCode>General</c:formatCode>
                <c:ptCount val="10"/>
                <c:pt idx="0">
                  <c:v>26.314</c:v>
                </c:pt>
                <c:pt idx="1">
                  <c:v>63.057000000000002</c:v>
                </c:pt>
                <c:pt idx="2">
                  <c:v>36.655999999999999</c:v>
                </c:pt>
                <c:pt idx="3">
                  <c:v>17.844999999999999</c:v>
                </c:pt>
                <c:pt idx="4">
                  <c:v>38.130000000000003</c:v>
                </c:pt>
                <c:pt idx="5">
                  <c:v>142.21799999999999</c:v>
                </c:pt>
                <c:pt idx="6">
                  <c:v>62.774999999999999</c:v>
                </c:pt>
                <c:pt idx="7">
                  <c:v>12.680999999999999</c:v>
                </c:pt>
                <c:pt idx="8">
                  <c:v>35.734999999999999</c:v>
                </c:pt>
                <c:pt idx="9">
                  <c:v>7.7160000000000002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4F-784F-A5FB-604538AC4E3A}"/>
            </c:ext>
          </c:extLst>
        </c:ser>
        <c:ser>
          <c:idx val="3"/>
          <c:order val="3"/>
          <c:tx>
            <c:strRef>
              <c:f>Sheet1!$M$1</c:f>
              <c:strCache>
                <c:ptCount val="1"/>
                <c:pt idx="0">
                  <c:v>N=100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Sheet1!$I$2:$I$11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Sheet1!$M$2:$M$11</c:f>
              <c:numCache>
                <c:formatCode>General</c:formatCode>
                <c:ptCount val="10"/>
                <c:pt idx="0">
                  <c:v>50.054000000000002</c:v>
                </c:pt>
                <c:pt idx="1">
                  <c:v>116.98099999999999</c:v>
                </c:pt>
                <c:pt idx="2">
                  <c:v>70.81</c:v>
                </c:pt>
                <c:pt idx="3">
                  <c:v>34.685000000000002</c:v>
                </c:pt>
                <c:pt idx="4">
                  <c:v>75.918000000000006</c:v>
                </c:pt>
                <c:pt idx="5">
                  <c:v>264.52800000000002</c:v>
                </c:pt>
                <c:pt idx="6">
                  <c:v>121.581</c:v>
                </c:pt>
                <c:pt idx="7">
                  <c:v>24.442</c:v>
                </c:pt>
                <c:pt idx="8">
                  <c:v>69.093999999999994</c:v>
                </c:pt>
                <c:pt idx="9">
                  <c:v>14.933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4F-784F-A5FB-604538AC4E3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89190624"/>
        <c:axId val="1888620720"/>
      </c:lineChart>
      <c:catAx>
        <c:axId val="188919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8620720"/>
        <c:crosses val="autoZero"/>
        <c:auto val="1"/>
        <c:lblAlgn val="ctr"/>
        <c:lblOffset val="100"/>
        <c:noMultiLvlLbl val="0"/>
      </c:catAx>
      <c:valAx>
        <c:axId val="188862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91906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/>
              <a:t>反序列化</a:t>
            </a:r>
            <a:r>
              <a:rPr lang="en-US"/>
              <a:t>-</a:t>
            </a:r>
            <a:r>
              <a:rPr lang="zh-CN"/>
              <a:t>内存分配（</a:t>
            </a:r>
            <a:r>
              <a:rPr lang="en-US"/>
              <a:t>KB</a:t>
            </a:r>
            <a:r>
              <a:rPr lang="zh-CN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N=10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Sheet1!$I$2:$I$11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Sheet1!$J$2:$J$11</c:f>
              <c:numCache>
                <c:formatCode>General</c:formatCode>
                <c:ptCount val="10"/>
                <c:pt idx="0">
                  <c:v>4.37</c:v>
                </c:pt>
                <c:pt idx="1">
                  <c:v>11.94</c:v>
                </c:pt>
                <c:pt idx="2">
                  <c:v>9.5399999999999991</c:v>
                </c:pt>
                <c:pt idx="3">
                  <c:v>2.4</c:v>
                </c:pt>
                <c:pt idx="4">
                  <c:v>3.99</c:v>
                </c:pt>
                <c:pt idx="5">
                  <c:v>14.92</c:v>
                </c:pt>
                <c:pt idx="6">
                  <c:v>7.68</c:v>
                </c:pt>
                <c:pt idx="7">
                  <c:v>1.45</c:v>
                </c:pt>
                <c:pt idx="8">
                  <c:v>2.4300000000000002</c:v>
                </c:pt>
                <c:pt idx="9">
                  <c:v>1.36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2B-0545-8AF5-AB111C19C9D5}"/>
            </c:ext>
          </c:extLst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N=20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Sheet1!$I$2:$I$11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Sheet1!$K$2:$K$11</c:f>
              <c:numCache>
                <c:formatCode>General</c:formatCode>
                <c:ptCount val="10"/>
                <c:pt idx="0">
                  <c:v>7.27</c:v>
                </c:pt>
                <c:pt idx="1">
                  <c:v>19.28</c:v>
                </c:pt>
                <c:pt idx="2">
                  <c:v>16.59</c:v>
                </c:pt>
                <c:pt idx="3">
                  <c:v>4.1100000000000003</c:v>
                </c:pt>
                <c:pt idx="4">
                  <c:v>8.35</c:v>
                </c:pt>
                <c:pt idx="5">
                  <c:v>26.29</c:v>
                </c:pt>
                <c:pt idx="6">
                  <c:v>13.77</c:v>
                </c:pt>
                <c:pt idx="7">
                  <c:v>2.34</c:v>
                </c:pt>
                <c:pt idx="8">
                  <c:v>5.67</c:v>
                </c:pt>
                <c:pt idx="9">
                  <c:v>2.25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2B-0545-8AF5-AB111C19C9D5}"/>
            </c:ext>
          </c:extLst>
        </c:ser>
        <c:ser>
          <c:idx val="2"/>
          <c:order val="2"/>
          <c:tx>
            <c:strRef>
              <c:f>Sheet1!$L$1</c:f>
              <c:strCache>
                <c:ptCount val="1"/>
                <c:pt idx="0">
                  <c:v>N=50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Sheet1!$I$2:$I$11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Sheet1!$L$2:$L$11</c:f>
              <c:numCache>
                <c:formatCode>General</c:formatCode>
                <c:ptCount val="10"/>
                <c:pt idx="0">
                  <c:v>13.81</c:v>
                </c:pt>
                <c:pt idx="1">
                  <c:v>39.01</c:v>
                </c:pt>
                <c:pt idx="2">
                  <c:v>35.54</c:v>
                </c:pt>
                <c:pt idx="3">
                  <c:v>9.52</c:v>
                </c:pt>
                <c:pt idx="4">
                  <c:v>22.36</c:v>
                </c:pt>
                <c:pt idx="5">
                  <c:v>57.45</c:v>
                </c:pt>
                <c:pt idx="6">
                  <c:v>32.020000000000003</c:v>
                </c:pt>
                <c:pt idx="7">
                  <c:v>5.08</c:v>
                </c:pt>
                <c:pt idx="8">
                  <c:v>16.309999999999999</c:v>
                </c:pt>
                <c:pt idx="9">
                  <c:v>4.99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2B-0545-8AF5-AB111C19C9D5}"/>
            </c:ext>
          </c:extLst>
        </c:ser>
        <c:ser>
          <c:idx val="3"/>
          <c:order val="3"/>
          <c:tx>
            <c:strRef>
              <c:f>Sheet1!$M$1</c:f>
              <c:strCache>
                <c:ptCount val="1"/>
                <c:pt idx="0">
                  <c:v>N=100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Sheet1!$I$2:$I$11</c:f>
              <c:strCache>
                <c:ptCount val="10"/>
                <c:pt idx="0">
                  <c:v>SystemJsonSerializer</c:v>
                </c:pt>
                <c:pt idx="1">
                  <c:v>JsonNet</c:v>
                </c:pt>
                <c:pt idx="2">
                  <c:v>NetJson</c:v>
                </c:pt>
                <c:pt idx="3">
                  <c:v>ProtobufNet</c:v>
                </c:pt>
                <c:pt idx="4">
                  <c:v>Utf8JSON</c:v>
                </c:pt>
                <c:pt idx="5">
                  <c:v>LitJSON</c:v>
                </c:pt>
                <c:pt idx="6">
                  <c:v>MessagePackS</c:v>
                </c:pt>
                <c:pt idx="7">
                  <c:v>ProtobufNetB</c:v>
                </c:pt>
                <c:pt idx="8">
                  <c:v>Utf8JSONB</c:v>
                </c:pt>
                <c:pt idx="9">
                  <c:v>MessagePackB</c:v>
                </c:pt>
              </c:strCache>
            </c:strRef>
          </c:cat>
          <c:val>
            <c:numRef>
              <c:f>Sheet1!$M$2:$M$11</c:f>
              <c:numCache>
                <c:formatCode>General</c:formatCode>
                <c:ptCount val="10"/>
                <c:pt idx="0">
                  <c:v>25.81</c:v>
                </c:pt>
                <c:pt idx="1">
                  <c:v>73.06</c:v>
                </c:pt>
                <c:pt idx="2">
                  <c:v>68.239999999999995</c:v>
                </c:pt>
                <c:pt idx="3">
                  <c:v>18.34</c:v>
                </c:pt>
                <c:pt idx="4">
                  <c:v>46.63</c:v>
                </c:pt>
                <c:pt idx="5">
                  <c:v>111</c:v>
                </c:pt>
                <c:pt idx="6">
                  <c:v>62.68</c:v>
                </c:pt>
                <c:pt idx="7">
                  <c:v>9.7100000000000009</c:v>
                </c:pt>
                <c:pt idx="8">
                  <c:v>34.950000000000003</c:v>
                </c:pt>
                <c:pt idx="9">
                  <c:v>9.6300000000000008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2B-0545-8AF5-AB111C19C9D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42355520"/>
        <c:axId val="1334016256"/>
      </c:lineChart>
      <c:catAx>
        <c:axId val="134235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4016256"/>
        <c:crosses val="autoZero"/>
        <c:auto val="1"/>
        <c:lblAlgn val="ctr"/>
        <c:lblOffset val="100"/>
        <c:noMultiLvlLbl val="0"/>
      </c:catAx>
      <c:valAx>
        <c:axId val="133401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2355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序列化</a:t>
            </a:r>
            <a:r>
              <a:rPr lang="en-US"/>
              <a:t>-</a:t>
            </a:r>
            <a:r>
              <a:rPr lang="zh-CN"/>
              <a:t>耗时（毫秒）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 Median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Serialization.String.NewtonsoftJson</c:v>
                </c:pt>
                <c:pt idx="1">
                  <c:v>Serialization.String.MessagePack</c:v>
                </c:pt>
                <c:pt idx="2">
                  <c:v>Serialization.String.Protobuf-Net</c:v>
                </c:pt>
                <c:pt idx="3">
                  <c:v>Serialization.String.JsonUtility</c:v>
                </c:pt>
                <c:pt idx="4">
                  <c:v>Serialization.String.JsonSerializer</c:v>
                </c:pt>
                <c:pt idx="5">
                  <c:v>Serialization.Bytes.Protobuf-Net</c:v>
                </c:pt>
                <c:pt idx="6">
                  <c:v>Serialization.Bytes.MessagePack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0.12612499999999999</c:v>
                </c:pt>
                <c:pt idx="1">
                  <c:v>2.9166000000000001E-2</c:v>
                </c:pt>
                <c:pt idx="2">
                  <c:v>9.4999999999999998E-3</c:v>
                </c:pt>
                <c:pt idx="3">
                  <c:v>8.4159999999999999E-3</c:v>
                </c:pt>
                <c:pt idx="4">
                  <c:v>5.4169999999999999E-3</c:v>
                </c:pt>
                <c:pt idx="5">
                  <c:v>4.0829999999999998E-3</c:v>
                </c:pt>
                <c:pt idx="6">
                  <c:v>2.7499999999999998E-3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97-4041-95AB-9D69682CFB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 Min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Serialization.String.NewtonsoftJson</c:v>
                </c:pt>
                <c:pt idx="1">
                  <c:v>Serialization.String.MessagePack</c:v>
                </c:pt>
                <c:pt idx="2">
                  <c:v>Serialization.String.Protobuf-Net</c:v>
                </c:pt>
                <c:pt idx="3">
                  <c:v>Serialization.String.JsonUtility</c:v>
                </c:pt>
                <c:pt idx="4">
                  <c:v>Serialization.String.JsonSerializer</c:v>
                </c:pt>
                <c:pt idx="5">
                  <c:v>Serialization.Bytes.Protobuf-Net</c:v>
                </c:pt>
                <c:pt idx="6">
                  <c:v>Serialization.Bytes.MessagePack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0.11833399999999999</c:v>
                </c:pt>
                <c:pt idx="1">
                  <c:v>2.5541000000000001E-2</c:v>
                </c:pt>
                <c:pt idx="2">
                  <c:v>7.5420000000000001E-3</c:v>
                </c:pt>
                <c:pt idx="3">
                  <c:v>6.9589999999999999E-3</c:v>
                </c:pt>
                <c:pt idx="4">
                  <c:v>4.2919999999999998E-3</c:v>
                </c:pt>
                <c:pt idx="5">
                  <c:v>3.4580000000000001E-3</c:v>
                </c:pt>
                <c:pt idx="6">
                  <c:v>2.4580000000000001E-3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D2-BB47-B03D-12D67890B4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 Max 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Serialization.String.NewtonsoftJson</c:v>
                </c:pt>
                <c:pt idx="1">
                  <c:v>Serialization.String.MessagePack</c:v>
                </c:pt>
                <c:pt idx="2">
                  <c:v>Serialization.String.Protobuf-Net</c:v>
                </c:pt>
                <c:pt idx="3">
                  <c:v>Serialization.String.JsonUtility</c:v>
                </c:pt>
                <c:pt idx="4">
                  <c:v>Serialization.String.JsonSerializer</c:v>
                </c:pt>
                <c:pt idx="5">
                  <c:v>Serialization.Bytes.Protobuf-Net</c:v>
                </c:pt>
                <c:pt idx="6">
                  <c:v>Serialization.Bytes.MessagePack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2.9417089999999999</c:v>
                </c:pt>
                <c:pt idx="1">
                  <c:v>4.8792000000000002E-2</c:v>
                </c:pt>
                <c:pt idx="2">
                  <c:v>2.5166000000000001E-2</c:v>
                </c:pt>
                <c:pt idx="3">
                  <c:v>1.9540999999999999E-2</c:v>
                </c:pt>
                <c:pt idx="4">
                  <c:v>1.375E-2</c:v>
                </c:pt>
                <c:pt idx="5">
                  <c:v>7.0000000000000001E-3</c:v>
                </c:pt>
                <c:pt idx="6">
                  <c:v>1.3916E-2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D2-BB47-B03D-12D67890B4F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71926191"/>
        <c:axId val="1255305423"/>
      </c:lineChart>
      <c:catAx>
        <c:axId val="107192619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5305423"/>
        <c:crosses val="autoZero"/>
        <c:auto val="1"/>
        <c:lblAlgn val="ctr"/>
        <c:lblOffset val="100"/>
        <c:noMultiLvlLbl val="0"/>
      </c:catAx>
      <c:valAx>
        <c:axId val="125530542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19261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序列化</a:t>
            </a:r>
            <a:r>
              <a:rPr lang="en-US"/>
              <a:t>-GC</a:t>
            </a:r>
            <a:r>
              <a:rPr lang="zh-CN"/>
              <a:t> </a:t>
            </a:r>
            <a:r>
              <a:rPr lang="en-US"/>
              <a:t>Alloc</a:t>
            </a:r>
            <a:r>
              <a:rPr lang="zh-CN"/>
              <a:t>（</a:t>
            </a:r>
            <a:r>
              <a:rPr lang="en-US"/>
              <a:t>Byte</a:t>
            </a:r>
            <a:r>
              <a:rPr lang="zh-CN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 GC Alloc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Serialization.String.NewtonsoftJson</c:v>
                </c:pt>
                <c:pt idx="1">
                  <c:v>Serialization.String.MessagePack</c:v>
                </c:pt>
                <c:pt idx="2">
                  <c:v>Serialization.String.Protobuf-Net</c:v>
                </c:pt>
                <c:pt idx="3">
                  <c:v>Serialization.String.JsonUtility</c:v>
                </c:pt>
                <c:pt idx="4">
                  <c:v>Serialization.String.JsonSerializer</c:v>
                </c:pt>
                <c:pt idx="5">
                  <c:v>Serialization.Bytes.Protobuf-Net</c:v>
                </c:pt>
                <c:pt idx="6">
                  <c:v>Serialization.Bytes.MessagePack</c:v>
                </c:pt>
              </c:strCache>
            </c:strRef>
          </c:cat>
          <c:val>
            <c:numRef>
              <c:f>Sheet1!$L$2:$L$8</c:f>
              <c:numCache>
                <c:formatCode>General</c:formatCode>
                <c:ptCount val="7"/>
                <c:pt idx="0">
                  <c:v>13209.6</c:v>
                </c:pt>
                <c:pt idx="1">
                  <c:v>2048</c:v>
                </c:pt>
                <c:pt idx="2">
                  <c:v>921.6</c:v>
                </c:pt>
                <c:pt idx="3">
                  <c:v>921.6</c:v>
                </c:pt>
                <c:pt idx="4">
                  <c:v>26</c:v>
                </c:pt>
                <c:pt idx="5">
                  <c:v>512</c:v>
                </c:pt>
                <c:pt idx="6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97-4041-95AB-9D69682CFBD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71926191"/>
        <c:axId val="1255305423"/>
      </c:lineChart>
      <c:catAx>
        <c:axId val="107192619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5305423"/>
        <c:crosses val="autoZero"/>
        <c:auto val="1"/>
        <c:lblAlgn val="ctr"/>
        <c:lblOffset val="100"/>
        <c:noMultiLvlLbl val="0"/>
      </c:catAx>
      <c:valAx>
        <c:axId val="125530542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19261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反</a:t>
            </a:r>
            <a:r>
              <a:rPr lang="zh-CN" dirty="0"/>
              <a:t>序列化</a:t>
            </a:r>
            <a:r>
              <a:rPr lang="en-US" dirty="0"/>
              <a:t>-</a:t>
            </a:r>
            <a:r>
              <a:rPr lang="zh-CN" dirty="0"/>
              <a:t>耗时（毫秒）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 Median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Sheet1!$A$12:$A$18</c:f>
              <c:strCache>
                <c:ptCount val="7"/>
                <c:pt idx="0">
                  <c:v>Deserialization.String.NewtonsoftJson</c:v>
                </c:pt>
                <c:pt idx="1">
                  <c:v>Deserialization.String.MessagePack</c:v>
                </c:pt>
                <c:pt idx="2">
                  <c:v>Deserialization.String.Protobuf-Net</c:v>
                </c:pt>
                <c:pt idx="3">
                  <c:v>Deserialization.String.JsonUtility</c:v>
                </c:pt>
                <c:pt idx="4">
                  <c:v>Deserialization.String.JsonSerializer</c:v>
                </c:pt>
                <c:pt idx="5">
                  <c:v>Deserialization.Bytes.Protobuf-Net</c:v>
                </c:pt>
                <c:pt idx="6">
                  <c:v>Deserialization.Bytes.MessagePack</c:v>
                </c:pt>
              </c:strCache>
            </c:strRef>
          </c:cat>
          <c:val>
            <c:numRef>
              <c:f>Sheet1!$B$12:$B$18</c:f>
              <c:numCache>
                <c:formatCode>General</c:formatCode>
                <c:ptCount val="7"/>
                <c:pt idx="0">
                  <c:v>8.6749999999999994E-2</c:v>
                </c:pt>
                <c:pt idx="1">
                  <c:v>3.3292000000000002E-2</c:v>
                </c:pt>
                <c:pt idx="2">
                  <c:v>8.4169999999999991E-3</c:v>
                </c:pt>
                <c:pt idx="3">
                  <c:v>7.3749999999999996E-3</c:v>
                </c:pt>
                <c:pt idx="4">
                  <c:v>4.542E-3</c:v>
                </c:pt>
                <c:pt idx="5">
                  <c:v>4.4999999999999997E-3</c:v>
                </c:pt>
                <c:pt idx="6">
                  <c:v>3.5000000000000001E-3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97-4041-95AB-9D69682CFBDA}"/>
            </c:ext>
          </c:extLst>
        </c:ser>
        <c:ser>
          <c:idx val="1"/>
          <c:order val="1"/>
          <c:tx>
            <c:strRef>
              <c:f>Sheet1!$C$11</c:f>
              <c:strCache>
                <c:ptCount val="1"/>
                <c:pt idx="0">
                  <c:v> Min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Sheet1!$A$12:$A$18</c:f>
              <c:strCache>
                <c:ptCount val="7"/>
                <c:pt idx="0">
                  <c:v>Deserialization.String.NewtonsoftJson</c:v>
                </c:pt>
                <c:pt idx="1">
                  <c:v>Deserialization.String.MessagePack</c:v>
                </c:pt>
                <c:pt idx="2">
                  <c:v>Deserialization.String.Protobuf-Net</c:v>
                </c:pt>
                <c:pt idx="3">
                  <c:v>Deserialization.String.JsonUtility</c:v>
                </c:pt>
                <c:pt idx="4">
                  <c:v>Deserialization.String.JsonSerializer</c:v>
                </c:pt>
                <c:pt idx="5">
                  <c:v>Deserialization.Bytes.Protobuf-Net</c:v>
                </c:pt>
                <c:pt idx="6">
                  <c:v>Deserialization.Bytes.MessagePack</c:v>
                </c:pt>
              </c:strCache>
            </c:strRef>
          </c:cat>
          <c:val>
            <c:numRef>
              <c:f>Sheet1!$C$12:$C$18</c:f>
              <c:numCache>
                <c:formatCode>General</c:formatCode>
                <c:ptCount val="7"/>
                <c:pt idx="0">
                  <c:v>7.9250000000000001E-2</c:v>
                </c:pt>
                <c:pt idx="1">
                  <c:v>2.8417000000000001E-2</c:v>
                </c:pt>
                <c:pt idx="2">
                  <c:v>7.0000000000000001E-3</c:v>
                </c:pt>
                <c:pt idx="3">
                  <c:v>6.208E-3</c:v>
                </c:pt>
                <c:pt idx="4">
                  <c:v>3.6250000000000002E-3</c:v>
                </c:pt>
                <c:pt idx="5">
                  <c:v>4.0000000000000001E-3</c:v>
                </c:pt>
                <c:pt idx="6">
                  <c:v>3.2079999999999999E-3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D2-BB47-B03D-12D67890B4F2}"/>
            </c:ext>
          </c:extLst>
        </c:ser>
        <c:ser>
          <c:idx val="2"/>
          <c:order val="2"/>
          <c:tx>
            <c:strRef>
              <c:f>Sheet1!$D$11</c:f>
              <c:strCache>
                <c:ptCount val="1"/>
                <c:pt idx="0">
                  <c:v> Max 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Sheet1!$A$12:$A$18</c:f>
              <c:strCache>
                <c:ptCount val="7"/>
                <c:pt idx="0">
                  <c:v>Deserialization.String.NewtonsoftJson</c:v>
                </c:pt>
                <c:pt idx="1">
                  <c:v>Deserialization.String.MessagePack</c:v>
                </c:pt>
                <c:pt idx="2">
                  <c:v>Deserialization.String.Protobuf-Net</c:v>
                </c:pt>
                <c:pt idx="3">
                  <c:v>Deserialization.String.JsonUtility</c:v>
                </c:pt>
                <c:pt idx="4">
                  <c:v>Deserialization.String.JsonSerializer</c:v>
                </c:pt>
                <c:pt idx="5">
                  <c:v>Deserialization.Bytes.Protobuf-Net</c:v>
                </c:pt>
                <c:pt idx="6">
                  <c:v>Deserialization.Bytes.MessagePack</c:v>
                </c:pt>
              </c:strCache>
            </c:strRef>
          </c:cat>
          <c:val>
            <c:numRef>
              <c:f>Sheet1!$D$12:$D$18</c:f>
              <c:numCache>
                <c:formatCode>General</c:formatCode>
                <c:ptCount val="7"/>
                <c:pt idx="0">
                  <c:v>2.7837499999999999</c:v>
                </c:pt>
                <c:pt idx="1">
                  <c:v>5.6916000000000001E-2</c:v>
                </c:pt>
                <c:pt idx="2">
                  <c:v>3.5333999999999997E-2</c:v>
                </c:pt>
                <c:pt idx="3">
                  <c:v>2.0584000000000002E-2</c:v>
                </c:pt>
                <c:pt idx="4">
                  <c:v>1.1917000000000001E-2</c:v>
                </c:pt>
                <c:pt idx="5">
                  <c:v>2.5999999999999999E-2</c:v>
                </c:pt>
                <c:pt idx="6">
                  <c:v>1.5125E-2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D2-BB47-B03D-12D67890B4F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71926191"/>
        <c:axId val="1255305423"/>
      </c:lineChart>
      <c:catAx>
        <c:axId val="107192619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5305423"/>
        <c:crosses val="autoZero"/>
        <c:auto val="1"/>
        <c:lblAlgn val="ctr"/>
        <c:lblOffset val="100"/>
        <c:noMultiLvlLbl val="0"/>
      </c:catAx>
      <c:valAx>
        <c:axId val="125530542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19261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反</a:t>
            </a:r>
            <a:r>
              <a:rPr lang="zh-CN" dirty="0"/>
              <a:t>序列化</a:t>
            </a:r>
            <a:r>
              <a:rPr lang="en-US" dirty="0"/>
              <a:t>-GC</a:t>
            </a:r>
            <a:r>
              <a:rPr lang="zh-CN" dirty="0"/>
              <a:t> </a:t>
            </a:r>
            <a:r>
              <a:rPr lang="en-US" dirty="0" err="1"/>
              <a:t>Alloc</a:t>
            </a:r>
            <a:r>
              <a:rPr lang="zh-CN" dirty="0"/>
              <a:t>（</a:t>
            </a:r>
            <a:r>
              <a:rPr lang="en-US" dirty="0"/>
              <a:t>Byte</a:t>
            </a:r>
            <a:r>
              <a:rPr lang="zh-CN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Sheet1!$L$11</c:f>
              <c:strCache>
                <c:ptCount val="1"/>
                <c:pt idx="0">
                  <c:v> GC Alloc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Sheet1!$A$12:$A$18</c:f>
              <c:strCache>
                <c:ptCount val="7"/>
                <c:pt idx="0">
                  <c:v>Deserialization.String.NewtonsoftJson</c:v>
                </c:pt>
                <c:pt idx="1">
                  <c:v>Deserialization.String.MessagePack</c:v>
                </c:pt>
                <c:pt idx="2">
                  <c:v>Deserialization.String.Protobuf-Net</c:v>
                </c:pt>
                <c:pt idx="3">
                  <c:v>Deserialization.String.JsonUtility</c:v>
                </c:pt>
                <c:pt idx="4">
                  <c:v>Deserialization.String.JsonSerializer</c:v>
                </c:pt>
                <c:pt idx="5">
                  <c:v>Deserialization.Bytes.Protobuf-Net</c:v>
                </c:pt>
                <c:pt idx="6">
                  <c:v>Deserialization.Bytes.MessagePack</c:v>
                </c:pt>
              </c:strCache>
            </c:strRef>
          </c:cat>
          <c:val>
            <c:numRef>
              <c:f>Sheet1!$L$12:$L$18</c:f>
              <c:numCache>
                <c:formatCode>General</c:formatCode>
                <c:ptCount val="7"/>
                <c:pt idx="0">
                  <c:v>6656</c:v>
                </c:pt>
                <c:pt idx="1">
                  <c:v>1536</c:v>
                </c:pt>
                <c:pt idx="2">
                  <c:v>504</c:v>
                </c:pt>
                <c:pt idx="3">
                  <c:v>246</c:v>
                </c:pt>
                <c:pt idx="4">
                  <c:v>88</c:v>
                </c:pt>
                <c:pt idx="5">
                  <c:v>346</c:v>
                </c:pt>
                <c:pt idx="6">
                  <c:v>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97-4041-95AB-9D69682CFBD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71926191"/>
        <c:axId val="1255305423"/>
      </c:lineChart>
      <c:catAx>
        <c:axId val="107192619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5305423"/>
        <c:crosses val="autoZero"/>
        <c:auto val="1"/>
        <c:lblAlgn val="ctr"/>
        <c:lblOffset val="100"/>
        <c:noMultiLvlLbl val="0"/>
      </c:catAx>
      <c:valAx>
        <c:axId val="125530542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19261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3A9B6-4F11-5E4C-9C9A-2A7ED2EC3AE7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13E2A-2D14-E14D-86B8-5A9FFA9E8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25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13E2A-2D14-E14D-86B8-5A9FFA9E809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576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13E2A-2D14-E14D-86B8-5A9FFA9E809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07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13E2A-2D14-E14D-86B8-5A9FFA9E809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03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13E2A-2D14-E14D-86B8-5A9FFA9E809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6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0DB60-15D5-FA88-86EA-AD68E50AF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2C8D64-A68F-F212-C1DC-27988A2B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55F47-68F9-33CF-C9CD-1346165C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EF6-3E3B-584A-B8B9-0D627CCCC693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FA2E0-E6E5-B2A5-6C08-6676E3A2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485B8-A0FE-8ABC-F26B-AA86E3A8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F256-4AAC-974F-A951-D1E416BD1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50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18B5A-D72E-F676-A411-C0091A01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83E35-3B49-5017-5E7E-1072D2F0D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85262-7A37-B140-A811-3413C404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EF6-3E3B-584A-B8B9-0D627CCCC693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E516F-5FB9-0D27-2C4C-C265E97C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C088B-21F7-3ED3-3607-2F35B60B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F256-4AAC-974F-A951-D1E416BD1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C1457A-B940-A832-6F8D-1A699FF06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FCBDC-D414-B88D-5AE9-F06F4F1A4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7511B-9F5F-C533-D922-9CCB3DDB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EF6-3E3B-584A-B8B9-0D627CCCC693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8B78E-0FF8-397F-973F-707F72DD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B2782-4394-4FC8-E823-15B88444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F256-4AAC-974F-A951-D1E416BD1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8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44613-11F6-537F-AD97-598A45DB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6DE16-B35F-3E68-80EF-2E77AE78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907C5-9A81-C837-2BA1-8FD1FE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EF6-3E3B-584A-B8B9-0D627CCCC693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B6E73-1963-AF6C-34C3-FCD822D2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07F22-717A-87D2-F6EA-3378AA2E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F256-4AAC-974F-A951-D1E416BD1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90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E7D57-CCD5-200F-F833-C4F7EB2F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36170-288E-20BB-B079-A09E52E2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43B9F-6B7E-038C-E1B2-10E9802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EF6-3E3B-584A-B8B9-0D627CCCC693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60596-9689-569A-96F7-E9BD4E47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A173B-B1F4-6AED-D56B-9050A238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F256-4AAC-974F-A951-D1E416BD1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37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3700-4AC6-66A4-09B7-23CF4357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2AB10-2436-04C1-02FB-60FFAD757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A71FD-DE8E-5366-140A-A5F41CD86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D28C1-E0AB-B6D0-18D4-07FBDD3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EF6-3E3B-584A-B8B9-0D627CCCC693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F76BF-F5B9-D1AB-66C6-40AB2DA3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0A87F-EE4D-2439-70B6-84147CC9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F256-4AAC-974F-A951-D1E416BD1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04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3800-E6BF-B562-F89A-A3E8FE5C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84E6C-F750-5717-BAC1-AAF43E97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AB220-685F-D368-432D-3D522200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F9EA4A-5155-9AB1-6482-47AF89B3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4FBD68-767F-2736-5854-36ED99957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555783-EE75-D0FE-583F-C7FFA016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EF6-3E3B-584A-B8B9-0D627CCCC693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4749DC-3787-EC92-ED86-85416A14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18EAB7-D236-D4D8-BF2A-792004EE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F256-4AAC-974F-A951-D1E416BD1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55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F8F16-1505-82E0-00AE-9DA85E05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F4A2C2-DC08-5EDC-6F02-768961EA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EF6-3E3B-584A-B8B9-0D627CCCC693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948115-3380-1B4A-1F3D-AE9766D0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360A2D-1B6F-18C8-6E52-BD1BDA7C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F256-4AAC-974F-A951-D1E416BD1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33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48AAB5-CF5C-3128-2F6B-FA2AD95E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EF6-3E3B-584A-B8B9-0D627CCCC693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B75BF-FF4E-A48D-1D85-235B7D6C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4AA6B6-5523-C63A-FFEA-BA4346B2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F256-4AAC-974F-A951-D1E416BD1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43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CD4F6-7AEF-AE88-5C68-9FADB3D4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5684E-7D63-4C4E-D220-7F1D068D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A7BDBD-8691-A600-4954-57FD70133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A4DBA-3851-D42F-DAAA-3050502C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EF6-3E3B-584A-B8B9-0D627CCCC693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EFC80-3F68-2FA0-1049-4407DA58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26423-4FFA-A619-2A62-9FDEBCF9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F256-4AAC-974F-A951-D1E416BD1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95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978A0-617F-8A12-1798-63CE084B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1B83A5-95DC-6D8D-C2F3-D64DE2570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D2A4-4FCD-290D-DD70-53B0CB8D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367B5-301E-336A-2B92-C20388A4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AEF6-3E3B-584A-B8B9-0D627CCCC693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A15E7-9448-6249-E918-937E9595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F31145-C123-FE2F-2EC2-95856D46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F256-4AAC-974F-A951-D1E416BD1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3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3C8EB-E1E8-9B35-4386-8FB4AD7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6C0780-C44F-EABB-F7E0-7E34464F6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EDB15-D765-C3D7-6E20-B7040082F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BAEF6-3E3B-584A-B8B9-0D627CCCC693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6AEED-0CD5-3DEB-C5BB-A91010940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28877-AB82-57F0-2F5A-3200EE638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0F256-4AAC-974F-A951-D1E416BD1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99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1E9342B-7781-4EA7-9F83-4EC8491F9E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6593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920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35416B25-E044-CCC8-7EF9-8FA59A904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9096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527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1E9342B-7781-4EA7-9F83-4EC8491F9E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9781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688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35416B25-E044-CCC8-7EF9-8FA59A904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5074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974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4551D66-44D2-C120-80A3-2D8ED764B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8125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11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4551D66-44D2-C120-80A3-2D8ED764B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72400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917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4551D66-44D2-C120-80A3-2D8ED764B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14499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939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4551D66-44D2-C120-80A3-2D8ED764B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70152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41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61</Words>
  <Application>Microsoft Macintosh PowerPoint</Application>
  <PresentationFormat>宽屏</PresentationFormat>
  <Paragraphs>12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Jacqueline Lin (林淑琪)</dc:creator>
  <cp:lastModifiedBy>Jacqueline Lin (林淑琪)</cp:lastModifiedBy>
  <cp:revision>16</cp:revision>
  <dcterms:created xsi:type="dcterms:W3CDTF">2023-02-21T03:51:45Z</dcterms:created>
  <dcterms:modified xsi:type="dcterms:W3CDTF">2023-02-21T08:11:10Z</dcterms:modified>
</cp:coreProperties>
</file>