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0zK5lrJ1DmSg8AXnJj/DyZwfY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d47902960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9d4790296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9d4790296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d47902960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9d47902960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9d47902960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1022958" y="1600200"/>
            <a:ext cx="7098084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 R3</a:t>
            </a:r>
            <a:endParaRPr b="0" i="0" sz="7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099405" y="2590800"/>
            <a:ext cx="494519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Complete Guide &amp; Starter Kit Tutorials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22958" y="3238500"/>
            <a:ext cx="7098084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Perfect Board for Beginners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2037904" y="1504950"/>
            <a:ext cx="5068193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2298118" y="1657350"/>
            <a:ext cx="454776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3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1345649" y="2305050"/>
            <a:ext cx="6452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FFFFFF"/>
                </a:solidFill>
              </a:rPr>
              <a:t>Controlling</a:t>
            </a:r>
            <a:r>
              <a:rPr b="1" lang="en-US" sz="5400">
                <a:solidFill>
                  <a:srgbClr val="FFFFFF"/>
                </a:solidFill>
              </a:rPr>
              <a:t> a Servo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987222" y="3295650"/>
            <a:ext cx="516955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Potentiometer &amp; PWM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236775" y="304800"/>
            <a:ext cx="49611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3: </a:t>
            </a:r>
            <a:r>
              <a:rPr b="1" lang="en-US" sz="2700">
                <a:solidFill>
                  <a:srgbClr val="FFFFFF"/>
                </a:solidFill>
              </a:rPr>
              <a:t>Controlling a Servo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304898" y="983975"/>
            <a:ext cx="43923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25" spcFirstLastPara="1" rIns="9492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522513" y="1201590"/>
            <a:ext cx="4035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522513" y="1636819"/>
            <a:ext cx="395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</a:t>
            </a:r>
            <a:r>
              <a:rPr lang="en-US" sz="1401">
                <a:solidFill>
                  <a:srgbClr val="2C3E50"/>
                </a:solidFill>
              </a:rPr>
              <a:t>Servo Motor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</a:t>
            </a:r>
            <a:r>
              <a:rPr lang="en-US" sz="1401">
                <a:solidFill>
                  <a:srgbClr val="2C3E50"/>
                </a:solidFill>
              </a:rPr>
              <a:t>P</a:t>
            </a: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otentiometer (10kΩ)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1">
                <a:solidFill>
                  <a:srgbClr val="2C3E50"/>
                </a:solidFill>
              </a:rPr>
              <a:t>8x male to male </a:t>
            </a: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wires, breadboard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304800" y="2935502"/>
            <a:ext cx="43926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75" spcFirstLastPara="1" rIns="9497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522435" y="3153137"/>
            <a:ext cx="4036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522435" y="3588406"/>
            <a:ext cx="3957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2">
                <a:solidFill>
                  <a:srgbClr val="2C3E50"/>
                </a:solidFill>
              </a:rPr>
              <a:t>Servo </a:t>
            </a:r>
            <a:r>
              <a:rPr b="0" i="0" lang="en-US" sz="1402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 PWM pin 9, lef</a:t>
            </a:r>
            <a:r>
              <a:rPr lang="en-US" sz="1402">
                <a:solidFill>
                  <a:srgbClr val="2C3E50"/>
                </a:solidFill>
              </a:rPr>
              <a:t>t to GND, right to 5V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2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Potentiometer middle pin to A0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2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Pot outer pins to 5V and GND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5351000" y="380300"/>
            <a:ext cx="34881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5461575" y="599375"/>
            <a:ext cx="322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5461600" y="980375"/>
            <a:ext cx="32298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737" y="1554275"/>
            <a:ext cx="2906429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/>
          <p:nvPr/>
        </p:nvSpPr>
        <p:spPr>
          <a:xfrm>
            <a:off x="1218605" y="1504950"/>
            <a:ext cx="6706642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1462434" y="1657350"/>
            <a:ext cx="621898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4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2467946" y="2423425"/>
            <a:ext cx="44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Snake Game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1151538" y="3295650"/>
            <a:ext cx="68407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Try it out!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d47902960_0_15"/>
          <p:cNvSpPr/>
          <p:nvPr/>
        </p:nvSpPr>
        <p:spPr>
          <a:xfrm>
            <a:off x="304800" y="304800"/>
            <a:ext cx="4362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</a:t>
            </a:r>
            <a:r>
              <a:rPr b="1" lang="en-US" sz="2700">
                <a:solidFill>
                  <a:srgbClr val="FFFFFF"/>
                </a:solidFill>
              </a:rPr>
              <a:t>4</a:t>
            </a: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700">
                <a:solidFill>
                  <a:srgbClr val="FFFFFF"/>
                </a:solidFill>
              </a:rPr>
              <a:t>Snake Game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9d47902960_0_15"/>
          <p:cNvSpPr/>
          <p:nvPr/>
        </p:nvSpPr>
        <p:spPr>
          <a:xfrm>
            <a:off x="304898" y="983975"/>
            <a:ext cx="43923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0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25" spcFirstLastPara="1" rIns="9492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9d47902960_0_15"/>
          <p:cNvSpPr/>
          <p:nvPr/>
        </p:nvSpPr>
        <p:spPr>
          <a:xfrm>
            <a:off x="522513" y="1201590"/>
            <a:ext cx="40359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9d47902960_0_15"/>
          <p:cNvSpPr/>
          <p:nvPr/>
        </p:nvSpPr>
        <p:spPr>
          <a:xfrm>
            <a:off x="522513" y="1636819"/>
            <a:ext cx="395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1">
                <a:solidFill>
                  <a:srgbClr val="2C3E50"/>
                </a:solidFill>
              </a:rPr>
              <a:t>2x Buttons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</a:t>
            </a:r>
            <a:r>
              <a:rPr lang="en-US" sz="1401">
                <a:solidFill>
                  <a:srgbClr val="2C3E50"/>
                </a:solidFill>
              </a:rPr>
              <a:t>16x2 LCD, 1x 220Ω resistor </a:t>
            </a:r>
            <a:endParaRPr b="0" i="0" sz="140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24" lvl="0" marL="79132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1">
                <a:solidFill>
                  <a:srgbClr val="2C3E50"/>
                </a:solidFill>
              </a:rPr>
              <a:t>16</a:t>
            </a:r>
            <a:r>
              <a:rPr lang="en-US" sz="1401">
                <a:solidFill>
                  <a:srgbClr val="2C3E50"/>
                </a:solidFill>
              </a:rPr>
              <a:t>x male to male </a:t>
            </a:r>
            <a:r>
              <a:rPr b="0" i="0" lang="en-US" sz="1401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wires, breadboard</a:t>
            </a:r>
            <a:endParaRPr b="0" i="0" sz="1401" u="none" cap="none" strike="noStrik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4795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1">
              <a:solidFill>
                <a:srgbClr val="2C3E50"/>
              </a:solidFill>
            </a:endParaRPr>
          </a:p>
        </p:txBody>
      </p:sp>
      <p:sp>
        <p:nvSpPr>
          <p:cNvPr id="187" name="Google Shape;187;g39d47902960_0_15"/>
          <p:cNvSpPr/>
          <p:nvPr/>
        </p:nvSpPr>
        <p:spPr>
          <a:xfrm>
            <a:off x="304800" y="2935502"/>
            <a:ext cx="4392600" cy="1780500"/>
          </a:xfrm>
          <a:prstGeom prst="roundRect">
            <a:avLst>
              <a:gd fmla="val 4444" name="adj"/>
            </a:avLst>
          </a:prstGeom>
          <a:solidFill>
            <a:srgbClr val="FFFFFF">
              <a:alpha val="94900"/>
            </a:srgbClr>
          </a:solidFill>
          <a:ln cap="flat" cmpd="sng" w="197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7500" lIns="94975" spcFirstLastPara="1" rIns="94975" wrap="square" tIns="4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9"/>
              <a:buFont typeface="Calibri"/>
              <a:buNone/>
            </a:pPr>
            <a:r>
              <a:t/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9d47902960_0_15"/>
          <p:cNvSpPr/>
          <p:nvPr/>
        </p:nvSpPr>
        <p:spPr>
          <a:xfrm>
            <a:off x="522435" y="3153137"/>
            <a:ext cx="4036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69"/>
              <a:buFont typeface="Arial"/>
              <a:buNone/>
            </a:pPr>
            <a:r>
              <a:rPr b="1" i="0" lang="en-US" sz="1869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6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9d47902960_0_15"/>
          <p:cNvSpPr/>
          <p:nvPr/>
        </p:nvSpPr>
        <p:spPr>
          <a:xfrm>
            <a:off x="522435" y="3588406"/>
            <a:ext cx="39573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9125" spcFirstLastPara="1" rIns="0" wrap="square" tIns="0">
            <a:noAutofit/>
          </a:bodyPr>
          <a:lstStyle/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2">
                <a:solidFill>
                  <a:srgbClr val="2C3E50"/>
                </a:solidFill>
              </a:rPr>
              <a:t>Hook up LCD same way as diagram</a:t>
            </a:r>
            <a:endParaRPr sz="140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Button one leg to pin 2 and other to GND		</a:t>
            </a:r>
            <a:endParaRPr sz="1402">
              <a:solidFill>
                <a:srgbClr val="2C3E50"/>
              </a:solidFill>
            </a:endParaRPr>
          </a:p>
          <a:p>
            <a:pPr indent="-89032" lvl="0" marL="7914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2"/>
              <a:buFont typeface="Arial"/>
              <a:buChar char="•"/>
            </a:pPr>
            <a:r>
              <a:rPr lang="en-US" sz="1402">
                <a:solidFill>
                  <a:srgbClr val="2C3E50"/>
                </a:solidFill>
              </a:rPr>
              <a:t>Connect 5V and GND to breadboard</a:t>
            </a:r>
            <a:endParaRPr b="0" i="0" sz="140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9d47902960_0_15"/>
          <p:cNvSpPr/>
          <p:nvPr/>
        </p:nvSpPr>
        <p:spPr>
          <a:xfrm>
            <a:off x="4838700" y="380300"/>
            <a:ext cx="40005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9d47902960_0_15"/>
          <p:cNvSpPr/>
          <p:nvPr/>
        </p:nvSpPr>
        <p:spPr>
          <a:xfrm>
            <a:off x="5057775" y="599375"/>
            <a:ext cx="3633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9d47902960_0_15"/>
          <p:cNvSpPr/>
          <p:nvPr/>
        </p:nvSpPr>
        <p:spPr>
          <a:xfrm>
            <a:off x="5057775" y="980375"/>
            <a:ext cx="3633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9d47902960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700" y="2122962"/>
            <a:ext cx="4141800" cy="237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>
            <a:off x="2007108" y="390525"/>
            <a:ext cx="512978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Ready to Build!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685800" y="1304925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now have the foundation to create amazing projects with Arduino Uno R3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762000" y="2466975"/>
            <a:ext cx="7620000" cy="2286000"/>
          </a:xfrm>
          <a:prstGeom prst="roundRect">
            <a:avLst>
              <a:gd fmla="val 3333" name="adj"/>
            </a:avLst>
          </a:prstGeom>
          <a:solidFill>
            <a:srgbClr val="FFFFFF">
              <a:alpha val="1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016127" y="2790825"/>
            <a:ext cx="7111746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1085850" y="3248025"/>
            <a:ext cx="6972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5250" spcFirstLastPara="1" rIns="0" wrap="square" tIns="0">
            <a:noAutofit/>
          </a:bodyPr>
          <a:lstStyle/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sensors with actuators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 with servo motors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the Arduino library</a:t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</a:pPr>
            <a:r>
              <a:rPr lang="en-US" sz="1350">
                <a:solidFill>
                  <a:srgbClr val="FFFFFF"/>
                </a:solidFill>
              </a:rPr>
              <a:t>Create some awesome projects!</a:t>
            </a:r>
            <a:endParaRPr sz="13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d47902960_0_36"/>
          <p:cNvSpPr/>
          <p:nvPr/>
        </p:nvSpPr>
        <p:spPr>
          <a:xfrm>
            <a:off x="2007108" y="390525"/>
            <a:ext cx="5129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Ready to Build!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9d47902960_0_36"/>
          <p:cNvSpPr/>
          <p:nvPr/>
        </p:nvSpPr>
        <p:spPr>
          <a:xfrm>
            <a:off x="685800" y="1304925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now have the foundation to create amazing projects with Arduino Uno R3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9d47902960_0_36"/>
          <p:cNvSpPr/>
          <p:nvPr/>
        </p:nvSpPr>
        <p:spPr>
          <a:xfrm>
            <a:off x="762000" y="2466975"/>
            <a:ext cx="7620000" cy="2286000"/>
          </a:xfrm>
          <a:prstGeom prst="roundRect">
            <a:avLst>
              <a:gd fmla="val 3333" name="adj"/>
            </a:avLst>
          </a:prstGeom>
          <a:solidFill>
            <a:srgbClr val="FFFFFF">
              <a:alpha val="14900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9d47902960_0_36"/>
          <p:cNvSpPr/>
          <p:nvPr/>
        </p:nvSpPr>
        <p:spPr>
          <a:xfrm>
            <a:off x="1016127" y="2790825"/>
            <a:ext cx="711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9d47902960_0_36"/>
          <p:cNvSpPr/>
          <p:nvPr/>
        </p:nvSpPr>
        <p:spPr>
          <a:xfrm>
            <a:off x="1085850" y="3248025"/>
            <a:ext cx="6972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5250" spcFirstLastPara="1" rIns="0" wrap="square" tIns="0">
            <a:noAutofit/>
          </a:bodyPr>
          <a:lstStyle/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Combine sensors with actuators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Experiment with servo motors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Explore the Arduino library</a:t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9525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</a:pPr>
            <a:r>
              <a:rPr lang="en-US" sz="1350">
                <a:solidFill>
                  <a:srgbClr val="FFFFFF"/>
                </a:solidFill>
              </a:rPr>
              <a:t>Create some awesome projects!</a:t>
            </a:r>
            <a:endParaRPr sz="1350">
              <a:solidFill>
                <a:srgbClr val="FFFFFF"/>
              </a:solidFill>
            </a:endParaRPr>
          </a:p>
        </p:txBody>
      </p:sp>
      <p:pic>
        <p:nvPicPr>
          <p:cNvPr id="214" name="Google Shape;214;g39d47902960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5" y="0"/>
            <a:ext cx="912638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304800" y="304800"/>
            <a:ext cx="488689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Arduino Uno?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04800" y="1118443"/>
            <a:ext cx="5673852" cy="109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Uno R3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the most popular microcontroller board, perfect for learning electronics and programming.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04800" y="2558355"/>
            <a:ext cx="5562600" cy="2343150"/>
          </a:xfrm>
          <a:prstGeom prst="roundRect">
            <a:avLst>
              <a:gd fmla="val 3252" name="adj"/>
            </a:avLst>
          </a:prstGeom>
          <a:solidFill>
            <a:srgbClr val="FFFFFF">
              <a:alpha val="94901"/>
            </a:srgbClr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23875" y="2777430"/>
            <a:ext cx="5226939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Key Specifications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23875" y="3196530"/>
            <a:ext cx="512445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Arduino Uno R3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microcontroller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350">
                <a:solidFill>
                  <a:srgbClr val="2C3E50"/>
                </a:solidFill>
              </a:rPr>
              <a:t>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digital input/output pins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6 analog input pins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16 MHz clock speed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32 KB flash memory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172200" y="1009650"/>
            <a:ext cx="2667000" cy="1219200"/>
          </a:xfrm>
          <a:prstGeom prst="roundRect">
            <a:avLst>
              <a:gd fmla="val 5000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398133" y="1257300"/>
            <a:ext cx="221513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5V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6398133" y="1714500"/>
            <a:ext cx="2215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Operating Voltage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6172200" y="2381250"/>
            <a:ext cx="2667000" cy="1219200"/>
          </a:xfrm>
          <a:prstGeom prst="roundRect">
            <a:avLst>
              <a:gd fmla="val 5000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398133" y="2628900"/>
            <a:ext cx="221513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398133" y="3086100"/>
            <a:ext cx="2215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Easy Connection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6172200" y="3752850"/>
            <a:ext cx="2667000" cy="1219200"/>
          </a:xfrm>
          <a:prstGeom prst="roundRect">
            <a:avLst>
              <a:gd fmla="val 5000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6398133" y="4000500"/>
            <a:ext cx="221513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R3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398133" y="4457700"/>
            <a:ext cx="2215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Latest Revision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/>
          <p:nvPr/>
        </p:nvSpPr>
        <p:spPr>
          <a:xfrm>
            <a:off x="304800" y="304800"/>
            <a:ext cx="494519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Essential Terminology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304800" y="1428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476250" y="1600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Digital Pin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476250" y="1981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Reads or writes HIGH (5V) or LOW (0V) signals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4648200" y="1428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4819650" y="1600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Analog Pin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4819650" y="1981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Reads variable voltage from 0-5V as values 0 - 1023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304800" y="2571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476250" y="2743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PWM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476250" y="3124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Pulse Width Modulation - simulates analog output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4648200" y="2571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4819650" y="2743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Sketch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4819650" y="3124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The name for an Arduino program or code file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304800" y="3714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76250" y="3886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Serial Monitor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76250" y="4267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Tool to send/receive text data to/from Arduino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648200" y="3714750"/>
            <a:ext cx="4191000" cy="990600"/>
          </a:xfrm>
          <a:prstGeom prst="roundRect">
            <a:avLst>
              <a:gd fmla="val 7692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4819650" y="3886200"/>
            <a:ext cx="392506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4819650" y="4267200"/>
            <a:ext cx="39250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Reusable board for prototyping without soldering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/>
          <p:nvPr/>
        </p:nvSpPr>
        <p:spPr>
          <a:xfrm>
            <a:off x="304800" y="304800"/>
            <a:ext cx="484803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More Kit Components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304800" y="13906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552450" y="15621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Servo Motor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552450" y="19812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Rotates to specific angles (0-180°). Controlled via PWM signals.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304800" y="26098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552450" y="27813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LCD Display (16x2)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552450" y="32004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Shows text in 2 rows of 16 characters. Requires multiple digital pins.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304800" y="38290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552450" y="40005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Jumper Wires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52450" y="44196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components on breadboard. Male-to-male for breadboard connections.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304800" y="1714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552450" y="3429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LED (Light Emitting Diode)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52450" y="7620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Emits light when current flows through it. Has polarity - long leg is positive.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304800" y="13906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52450" y="15621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Resistor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552450" y="19812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Limits current flow. Use 220-330Ω with LEDs to prevent burnout.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304800" y="26098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552450" y="27813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Push Button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552450" y="32004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Creates or breaks electrical connection when pressed. Use pull-up or pull-down resistors.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304800" y="3829050"/>
            <a:ext cx="8534400" cy="1066800"/>
          </a:xfrm>
          <a:prstGeom prst="roundRect">
            <a:avLst>
              <a:gd fmla="val 7143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552450" y="4000500"/>
            <a:ext cx="819988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Potentiometer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52450" y="4419600"/>
            <a:ext cx="81998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Variable resistor with rotating knob. Outputs voltage from 0-5V to analog pins.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2438400" y="1504950"/>
            <a:ext cx="4267200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/>
          <p:nvPr/>
        </p:nvSpPr>
        <p:spPr>
          <a:xfrm>
            <a:off x="2706624" y="1657350"/>
            <a:ext cx="373075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1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395728" y="2457450"/>
            <a:ext cx="4352544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Blinking LED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395728" y="3295650"/>
            <a:ext cx="435254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First Arduino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/>
          <p:nvPr/>
        </p:nvSpPr>
        <p:spPr>
          <a:xfrm>
            <a:off x="304800" y="304800"/>
            <a:ext cx="436226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1: Blinking LED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304800" y="1009650"/>
            <a:ext cx="4229100" cy="2019300"/>
          </a:xfrm>
          <a:prstGeom prst="roundRect">
            <a:avLst>
              <a:gd fmla="val 377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514350" y="12192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514350" y="1638300"/>
            <a:ext cx="3810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LED (RGB)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3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x 220Ω resistor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4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x m</a:t>
            </a:r>
            <a:r>
              <a:rPr lang="en-US" sz="1350">
                <a:solidFill>
                  <a:srgbClr val="2C3E50"/>
                </a:solidFill>
              </a:rPr>
              <a:t>ale to male 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Breadboard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304800" y="3181350"/>
            <a:ext cx="4229100" cy="1714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14350" y="33909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514350" y="3810000"/>
            <a:ext cx="3810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LED long leg </a:t>
            </a:r>
            <a:r>
              <a:rPr lang="en-US" sz="1350">
                <a:solidFill>
                  <a:srgbClr val="2C3E50"/>
                </a:solidFill>
              </a:rPr>
              <a:t>GND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resistor to all LED short legs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Connect resistor to </a:t>
            </a:r>
            <a:r>
              <a:rPr lang="en-US" sz="1350">
                <a:solidFill>
                  <a:srgbClr val="2C3E50"/>
                </a:solidFill>
              </a:rPr>
              <a:t>5V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4838700" y="380300"/>
            <a:ext cx="40005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5057775" y="599375"/>
            <a:ext cx="3633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5057775" y="980375"/>
            <a:ext cx="36336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600" y="1524000"/>
            <a:ext cx="2461012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/>
          <p:nvPr/>
        </p:nvSpPr>
        <p:spPr>
          <a:xfrm>
            <a:off x="857994" y="1504950"/>
            <a:ext cx="7428012" cy="647700"/>
          </a:xfrm>
          <a:prstGeom prst="roundRect">
            <a:avLst>
              <a:gd fmla="val 11765" name="adj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094610" y="1657350"/>
            <a:ext cx="69547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2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783714" y="2457450"/>
            <a:ext cx="7576572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Button-Controlled LED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783714" y="3295650"/>
            <a:ext cx="757657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Reading Digital Input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304800" y="304800"/>
            <a:ext cx="5557266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Tutorial 2: Button-Controlled LED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304800" y="1009650"/>
            <a:ext cx="4229100" cy="2019300"/>
          </a:xfrm>
          <a:prstGeom prst="roundRect">
            <a:avLst>
              <a:gd fmla="val 377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514350" y="12192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Components Needed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/>
          <p:nvPr/>
        </p:nvSpPr>
        <p:spPr>
          <a:xfrm>
            <a:off x="514350" y="1638300"/>
            <a:ext cx="3810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LED, 1x 220Ω resistor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push button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1x 10kΩ resistor (pull-down)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lang="en-US" sz="1350">
                <a:solidFill>
                  <a:srgbClr val="2C3E50"/>
                </a:solidFill>
              </a:rPr>
              <a:t>5x male to male </a:t>
            </a: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Jumper wires , breadboard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304800" y="3181350"/>
            <a:ext cx="4229100" cy="1714500"/>
          </a:xfrm>
          <a:prstGeom prst="roundRect">
            <a:avLst>
              <a:gd fmla="val 4444" name="adj"/>
            </a:avLst>
          </a:prstGeom>
          <a:solidFill>
            <a:srgbClr val="FFFFFF">
              <a:alpha val="94901"/>
            </a:srgbClr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514350" y="339090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A13A3A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13A3A"/>
                </a:solidFill>
                <a:latin typeface="Arial"/>
                <a:ea typeface="Arial"/>
                <a:cs typeface="Arial"/>
                <a:sym typeface="Arial"/>
              </a:rPr>
              <a:t>Circuit Setup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514350" y="3810000"/>
            <a:ext cx="38100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6200" spcFirstLastPara="1" rIns="0" wrap="square" tIns="0">
            <a:noAutofit/>
          </a:bodyPr>
          <a:lstStyle/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LED circuit on pin 13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Button one leg to 5V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76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350"/>
              <a:buFont typeface="Arial"/>
              <a:buChar char="•"/>
            </a:pPr>
            <a:r>
              <a:rPr b="0" i="0" lang="en-US" sz="1350" u="none" cap="none" strike="noStrik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Button other leg to pin 2 and 10kΩ to GND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5911500" y="380300"/>
            <a:ext cx="3028500" cy="1079100"/>
          </a:xfrm>
          <a:prstGeom prst="roundRect">
            <a:avLst>
              <a:gd fmla="val 2667" name="adj"/>
            </a:avLst>
          </a:prstGeom>
          <a:solidFill>
            <a:srgbClr val="1E1E1E"/>
          </a:solidFill>
          <a:ln cap="flat" cmpd="sng" w="28575">
            <a:solidFill>
              <a:srgbClr val="D953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6077335" y="599375"/>
            <a:ext cx="2750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9534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D9534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077325" y="980375"/>
            <a:ext cx="28053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4D4D4"/>
              </a:buClr>
              <a:buSzPts val="1050"/>
              <a:buFont typeface="Courier New"/>
              <a:buNone/>
            </a:pPr>
            <a:r>
              <a:rPr lang="en-US" sz="1050">
                <a:solidFill>
                  <a:srgbClr val="A13A3A"/>
                </a:solidFill>
                <a:latin typeface="Calibri"/>
                <a:ea typeface="Calibri"/>
                <a:cs typeface="Calibri"/>
                <a:sym typeface="Calibri"/>
              </a:rPr>
              <a:t>https://github.com/jckorogob/Arduino-Introduction-Workshop-UB</a:t>
            </a:r>
            <a:endParaRPr b="0" i="0" sz="1050" u="none" cap="none" strike="noStrike">
              <a:solidFill>
                <a:srgbClr val="A1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7750" y="1638300"/>
            <a:ext cx="2455994" cy="3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2025-10-26T21:43:33Z</dcterms:created>
  <dc:creator>Arduino Uno R3 Guide</dc:creator>
</cp:coreProperties>
</file>