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</a:t>
            </a:r>
            <a:r>
              <a:rPr lang="en-US" dirty="0" err="1" smtClean="0"/>
              <a:t>Leroux</a:t>
            </a:r>
            <a:r>
              <a:rPr lang="en-US" dirty="0" smtClean="0"/>
              <a:t>, Jacob </a:t>
            </a:r>
            <a:r>
              <a:rPr lang="en-US" dirty="0" err="1" smtClean="0"/>
              <a:t>Kostner</a:t>
            </a:r>
            <a:r>
              <a:rPr lang="en-US" dirty="0" smtClean="0"/>
              <a:t>, Marc Scott, Juwan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7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program acts </a:t>
            </a:r>
            <a:r>
              <a:rPr lang="en-US" dirty="0"/>
              <a:t>as a movie compendium that allows clients to search for movies based on many different </a:t>
            </a:r>
            <a:r>
              <a:rPr lang="en-US" dirty="0" smtClean="0"/>
              <a:t>aspects.’</a:t>
            </a:r>
          </a:p>
          <a:p>
            <a:r>
              <a:rPr lang="en-US" dirty="0" smtClean="0"/>
              <a:t>It </a:t>
            </a:r>
            <a:r>
              <a:rPr lang="en-US" dirty="0"/>
              <a:t>will allow clients to search for movies based on actors, directors, genre, and more. They can also see reviews on movies and sort movies by </a:t>
            </a:r>
            <a:r>
              <a:rPr lang="en-US" dirty="0" smtClean="0"/>
              <a:t>rating.</a:t>
            </a:r>
          </a:p>
          <a:p>
            <a:r>
              <a:rPr lang="en-US" dirty="0" smtClean="0"/>
              <a:t>After finding a certain movie, you can then select that movie and see all of the information pertaining to that movie.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9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160295"/>
            <a:ext cx="8596668" cy="2881067"/>
          </a:xfrm>
        </p:spPr>
        <p:txBody>
          <a:bodyPr/>
          <a:lstStyle/>
          <a:p>
            <a:r>
              <a:rPr lang="en-US" dirty="0" smtClean="0"/>
              <a:t>Users can also add, delete, or update the movies in the database.</a:t>
            </a:r>
          </a:p>
          <a:p>
            <a:r>
              <a:rPr lang="en-US" dirty="0" smtClean="0"/>
              <a:t>These changes can affect any aspect of the movie, from title to 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2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wanted to implement the database in a way that was user friendly, but was easy to implement.</a:t>
            </a:r>
          </a:p>
          <a:p>
            <a:r>
              <a:rPr lang="en-US" dirty="0" smtClean="0"/>
              <a:t>Without a complex search algorithm like what IMDb has that can search, for example, both actors and movies, we needed to have a way to search for certain things individually.</a:t>
            </a:r>
          </a:p>
          <a:p>
            <a:r>
              <a:rPr lang="en-US" dirty="0" smtClean="0"/>
              <a:t>We decided to use a checkbox system that allows the user to select how they are searching for a movie.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0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Users:</a:t>
            </a:r>
          </a:p>
          <a:p>
            <a:pPr lvl="1"/>
            <a:r>
              <a:rPr lang="en-US" dirty="0"/>
              <a:t>Anyone who wants to acquire information about movies</a:t>
            </a:r>
          </a:p>
          <a:p>
            <a:pPr lvl="1"/>
            <a:r>
              <a:rPr lang="en-US" dirty="0"/>
              <a:t>Anyone who wants to look up movies by a particular rating, genre, country produced in, director, or actor/actress</a:t>
            </a:r>
          </a:p>
          <a:p>
            <a:r>
              <a:rPr lang="en-US" dirty="0" smtClean="0"/>
              <a:t>This program allows users to easily lookup movies through many different 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9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Expansions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ability to search through any combination of search parameters.</a:t>
            </a:r>
          </a:p>
          <a:p>
            <a:r>
              <a:rPr lang="en-US" dirty="0" smtClean="0"/>
              <a:t>Add more error </a:t>
            </a:r>
            <a:r>
              <a:rPr lang="en-US" dirty="0" smtClean="0"/>
              <a:t>handling for incorrect querying.</a:t>
            </a:r>
            <a:endParaRPr lang="en-US" dirty="0" smtClean="0"/>
          </a:p>
          <a:p>
            <a:r>
              <a:rPr lang="en-US" dirty="0" smtClean="0"/>
              <a:t>Add the ability to create a favorites list for movies and actors.</a:t>
            </a:r>
          </a:p>
          <a:p>
            <a:r>
              <a:rPr lang="en-US" dirty="0" smtClean="0"/>
              <a:t>Show more information about the movie, like including a poster of the movie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a login for the admin page that would determine what the user can do to </a:t>
            </a:r>
            <a:r>
              <a:rPr lang="en-US" smtClean="0"/>
              <a:t>the database.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106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314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Movie Database</vt:lpstr>
      <vt:lpstr>Overview</vt:lpstr>
      <vt:lpstr>Overview Cont.</vt:lpstr>
      <vt:lpstr> Technical Details</vt:lpstr>
      <vt:lpstr>Target Users</vt:lpstr>
      <vt:lpstr>Future Expansions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Final Project</dc:title>
  <dc:creator>Marc Scott</dc:creator>
  <cp:lastModifiedBy>Jacob Kostner</cp:lastModifiedBy>
  <cp:revision>11</cp:revision>
  <dcterms:created xsi:type="dcterms:W3CDTF">2017-12-10T23:04:55Z</dcterms:created>
  <dcterms:modified xsi:type="dcterms:W3CDTF">2017-12-12T23:35:16Z</dcterms:modified>
</cp:coreProperties>
</file>