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58" d="100"/>
          <a:sy n="58" d="100"/>
        </p:scale>
        <p:origin x="90" y="16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12/10/2017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Final Project</a:t>
            </a:r>
            <a:endParaRPr lang="en-US" dirty="0"/>
          </a:p>
        </p:txBody>
      </p:sp>
      <p:sp>
        <p:nvSpPr>
          <p:cNvPr id="3" name="Subtitle 2"/>
          <p:cNvSpPr>
            <a:spLocks noGrp="1"/>
          </p:cNvSpPr>
          <p:nvPr>
            <p:ph type="subTitle" idx="1"/>
          </p:nvPr>
        </p:nvSpPr>
        <p:spPr/>
        <p:txBody>
          <a:bodyPr/>
          <a:lstStyle/>
          <a:p>
            <a:r>
              <a:rPr lang="en-US" dirty="0" smtClean="0"/>
              <a:t>Ryan </a:t>
            </a:r>
            <a:r>
              <a:rPr lang="en-US" dirty="0" err="1" smtClean="0"/>
              <a:t>Leroux</a:t>
            </a:r>
            <a:r>
              <a:rPr lang="en-US" dirty="0" smtClean="0"/>
              <a:t>, Jacob </a:t>
            </a:r>
            <a:r>
              <a:rPr lang="en-US" dirty="0" err="1" smtClean="0"/>
              <a:t>Kostner</a:t>
            </a:r>
            <a:r>
              <a:rPr lang="en-US" dirty="0" smtClean="0"/>
              <a:t>, Marc Scott, Juwan Moore</a:t>
            </a:r>
            <a:endParaRPr lang="en-US" dirty="0"/>
          </a:p>
        </p:txBody>
      </p:sp>
    </p:spTree>
    <p:extLst>
      <p:ext uri="{BB962C8B-B14F-4D97-AF65-F5344CB8AC3E}">
        <p14:creationId xmlns:p14="http://schemas.microsoft.com/office/powerpoint/2010/main" val="128567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Our program acts </a:t>
            </a:r>
            <a:r>
              <a:rPr lang="en-US" dirty="0"/>
              <a:t>as a movie compendium that allows clients to search for movies based on many different aspects. It will allow clients to search for movies based on actors, directors, genre, and more. They can also see reviews on movies and sort movies by </a:t>
            </a:r>
            <a:r>
              <a:rPr lang="en-US" dirty="0" smtClean="0"/>
              <a:t>rating</a:t>
            </a:r>
          </a:p>
          <a:p>
            <a:pPr lvl="1"/>
            <a:endParaRPr lang="en-US" dirty="0"/>
          </a:p>
        </p:txBody>
      </p:sp>
    </p:spTree>
    <p:extLst>
      <p:ext uri="{BB962C8B-B14F-4D97-AF65-F5344CB8AC3E}">
        <p14:creationId xmlns:p14="http://schemas.microsoft.com/office/powerpoint/2010/main" val="2896891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Technical Details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0590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Users</a:t>
            </a:r>
            <a:endParaRPr lang="en-US" dirty="0"/>
          </a:p>
        </p:txBody>
      </p:sp>
      <p:sp>
        <p:nvSpPr>
          <p:cNvPr id="3" name="Content Placeholder 2"/>
          <p:cNvSpPr>
            <a:spLocks noGrp="1"/>
          </p:cNvSpPr>
          <p:nvPr>
            <p:ph idx="1"/>
          </p:nvPr>
        </p:nvSpPr>
        <p:spPr/>
        <p:txBody>
          <a:bodyPr/>
          <a:lstStyle/>
          <a:p>
            <a:r>
              <a:rPr lang="en-US" dirty="0"/>
              <a:t>Target Users:</a:t>
            </a:r>
          </a:p>
          <a:p>
            <a:pPr lvl="1"/>
            <a:r>
              <a:rPr lang="en-US" dirty="0"/>
              <a:t>Anyone who wants to acquire information about movies</a:t>
            </a:r>
          </a:p>
          <a:p>
            <a:pPr lvl="1"/>
            <a:r>
              <a:rPr lang="en-US" dirty="0"/>
              <a:t>Anyone who wants to look up movies by a particular rating, genre, country produced in, director, or actor/actress</a:t>
            </a:r>
          </a:p>
          <a:p>
            <a:r>
              <a:rPr lang="en-US" dirty="0" smtClean="0"/>
              <a:t>This program</a:t>
            </a:r>
            <a:endParaRPr lang="en-US" dirty="0"/>
          </a:p>
        </p:txBody>
      </p:sp>
    </p:spTree>
    <p:extLst>
      <p:ext uri="{BB962C8B-B14F-4D97-AF65-F5344CB8AC3E}">
        <p14:creationId xmlns:p14="http://schemas.microsoft.com/office/powerpoint/2010/main" val="6413963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131</TotalTime>
  <Words>103</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Database Final Project</vt:lpstr>
      <vt:lpstr>Overview</vt:lpstr>
      <vt:lpstr> Technical Details</vt:lpstr>
      <vt:lpstr>Target Users</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Final Project</dc:title>
  <dc:creator>Marc Scott</dc:creator>
  <cp:lastModifiedBy>Marc Scott</cp:lastModifiedBy>
  <cp:revision>8</cp:revision>
  <dcterms:created xsi:type="dcterms:W3CDTF">2017-12-10T23:04:55Z</dcterms:created>
  <dcterms:modified xsi:type="dcterms:W3CDTF">2017-12-11T01:16:48Z</dcterms:modified>
</cp:coreProperties>
</file>