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D"/>
    <a:srgbClr val="8AB3BF"/>
    <a:srgbClr val="F8CB9C"/>
    <a:srgbClr val="FCDB86"/>
    <a:srgbClr val="C1CD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4660"/>
  </p:normalViewPr>
  <p:slideViewPr>
    <p:cSldViewPr snapToGrid="0">
      <p:cViewPr>
        <p:scale>
          <a:sx n="100" d="100"/>
          <a:sy n="100" d="100"/>
        </p:scale>
        <p:origin x="-130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17FE-7955-4457-BF59-F7D4929EC424}" type="datetimeFigureOut">
              <a:rPr lang="en-US" smtClean="0"/>
              <a:pPr/>
              <a:t>23-May-2012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3434-EA70-4D48-A5ED-393C7496D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D3 </a:t>
            </a:r>
            <a:r>
              <a:rPr lang="fr-FR" dirty="0" err="1" smtClean="0"/>
              <a:t>coding</a:t>
            </a:r>
            <a:r>
              <a:rPr lang="fr-FR" dirty="0" smtClean="0"/>
              <a:t> </a:t>
            </a:r>
            <a:r>
              <a:rPr lang="fr-FR" dirty="0" err="1" smtClean="0"/>
              <a:t>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D3 training – </a:t>
            </a:r>
            <a:r>
              <a:rPr lang="fr-FR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a </a:t>
            </a:r>
            <a:r>
              <a:rPr lang="fr-FR" dirty="0" err="1" smtClean="0"/>
              <a:t>coding</a:t>
            </a:r>
            <a:r>
              <a:rPr lang="fr-FR" dirty="0" smtClean="0"/>
              <a:t> </a:t>
            </a:r>
            <a:r>
              <a:rPr lang="fr-FR" dirty="0" err="1" smtClean="0"/>
              <a:t>strategy</a:t>
            </a:r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visualizations</a:t>
            </a:r>
            <a:r>
              <a:rPr lang="fr-FR" dirty="0" smtClean="0"/>
              <a:t> </a:t>
            </a:r>
            <a:r>
              <a:rPr lang="fr-FR" dirty="0" err="1" smtClean="0"/>
              <a:t>framework</a:t>
            </a:r>
            <a:r>
              <a:rPr lang="fr-FR" dirty="0" smtClean="0"/>
              <a:t> have a </a:t>
            </a:r>
            <a:r>
              <a:rPr lang="fr-FR" dirty="0" err="1" smtClean="0"/>
              <a:t>different</a:t>
            </a:r>
            <a:r>
              <a:rPr lang="fr-FR" dirty="0" smtClean="0"/>
              <a:t> vision on how a program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.</a:t>
            </a:r>
          </a:p>
          <a:p>
            <a:r>
              <a:rPr lang="fr-FR" dirty="0" smtClean="0"/>
              <a:t>By </a:t>
            </a:r>
            <a:r>
              <a:rPr lang="fr-FR" dirty="0" err="1" smtClean="0"/>
              <a:t>embracing</a:t>
            </a:r>
            <a:r>
              <a:rPr lang="fr-FR" dirty="0" smtClean="0"/>
              <a:t> how d3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a program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as a </a:t>
            </a:r>
            <a:r>
              <a:rPr lang="fr-FR" dirty="0" err="1" smtClean="0"/>
              <a:t>solid</a:t>
            </a:r>
            <a:r>
              <a:rPr lang="fr-FR" dirty="0" smtClean="0"/>
              <a:t> </a:t>
            </a:r>
            <a:r>
              <a:rPr lang="fr-FR" dirty="0" err="1" smtClean="0"/>
              <a:t>foundation</a:t>
            </a:r>
            <a:r>
              <a:rPr lang="fr-FR" dirty="0" smtClean="0"/>
              <a:t> for </a:t>
            </a:r>
            <a:r>
              <a:rPr lang="fr-FR" dirty="0" err="1" smtClean="0"/>
              <a:t>any</a:t>
            </a:r>
            <a:r>
              <a:rPr lang="fr-FR" dirty="0" smtClean="0"/>
              <a:t> d3 application.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In a d3 program </a:t>
            </a:r>
            <a:r>
              <a:rPr lang="fr-FR" dirty="0" err="1" smtClean="0"/>
              <a:t>there</a:t>
            </a:r>
            <a:r>
              <a:rPr lang="fr-FR" dirty="0" smtClean="0"/>
              <a:t> are 3 </a:t>
            </a:r>
            <a:r>
              <a:rPr lang="fr-FR" dirty="0" err="1" smtClean="0"/>
              <a:t>high</a:t>
            </a:r>
            <a:r>
              <a:rPr lang="fr-FR" dirty="0" smtClean="0"/>
              <a:t>-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steps</a:t>
            </a:r>
            <a:r>
              <a:rPr lang="fr-FR" dirty="0" smtClean="0"/>
              <a:t>: 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set-up</a:t>
            </a:r>
            <a:r>
              <a:rPr lang="fr-FR" dirty="0" smtClean="0"/>
              <a:t> : </a:t>
            </a:r>
            <a:r>
              <a:rPr lang="fr-FR" i="1" dirty="0" err="1" smtClean="0"/>
              <a:t>everything</a:t>
            </a:r>
            <a:r>
              <a:rPr lang="fr-FR" i="1" dirty="0" smtClean="0"/>
              <a:t> </a:t>
            </a:r>
            <a:r>
              <a:rPr lang="fr-FR" i="1" dirty="0" err="1" smtClean="0"/>
              <a:t>which</a:t>
            </a:r>
            <a:r>
              <a:rPr lang="fr-FR" i="1" dirty="0" smtClean="0"/>
              <a:t> </a:t>
            </a:r>
            <a:r>
              <a:rPr lang="fr-FR" i="1" dirty="0" err="1" smtClean="0"/>
              <a:t>is</a:t>
            </a:r>
            <a:r>
              <a:rPr lang="fr-FR" i="1" dirty="0" smtClean="0"/>
              <a:t> </a:t>
            </a:r>
            <a:r>
              <a:rPr lang="fr-FR" i="1" dirty="0" err="1" smtClean="0"/>
              <a:t>independent</a:t>
            </a:r>
            <a:r>
              <a:rPr lang="fr-FR" i="1" dirty="0" smtClean="0"/>
              <a:t> of data</a:t>
            </a:r>
          </a:p>
          <a:p>
            <a:r>
              <a:rPr lang="fr-FR" dirty="0" err="1" smtClean="0"/>
              <a:t>Acquiring</a:t>
            </a:r>
            <a:r>
              <a:rPr lang="fr-FR" dirty="0" smtClean="0"/>
              <a:t> and </a:t>
            </a:r>
            <a:r>
              <a:rPr lang="fr-FR" dirty="0" err="1" smtClean="0"/>
              <a:t>transforming</a:t>
            </a:r>
            <a:r>
              <a:rPr lang="fr-FR" dirty="0" smtClean="0"/>
              <a:t> data</a:t>
            </a:r>
          </a:p>
          <a:p>
            <a:r>
              <a:rPr lang="fr-FR" dirty="0" smtClean="0"/>
              <a:t>Running the program</a:t>
            </a:r>
          </a:p>
          <a:p>
            <a:endParaRPr lang="fr-FR" i="1" dirty="0" smtClean="0"/>
          </a:p>
          <a:p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638175" y="481965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Set 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6075" y="481965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90775" y="527685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4638675" y="5276850"/>
            <a:ext cx="1457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ircular Arrow 14"/>
          <p:cNvSpPr/>
          <p:nvPr/>
        </p:nvSpPr>
        <p:spPr>
          <a:xfrm rot="5400000">
            <a:off x="6886575" y="4848225"/>
            <a:ext cx="1800225" cy="1800225"/>
          </a:xfrm>
          <a:prstGeom prst="circularArrow">
            <a:avLst>
              <a:gd name="adj1" fmla="val 10465"/>
              <a:gd name="adj2" fmla="val 1142319"/>
              <a:gd name="adj3" fmla="val 4334299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481965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smtClean="0"/>
              <a:t>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set-up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This phase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 down </a:t>
            </a:r>
            <a:r>
              <a:rPr lang="fr-FR" dirty="0" err="1" smtClean="0"/>
              <a:t>into</a:t>
            </a:r>
            <a:r>
              <a:rPr lang="fr-FR" dirty="0" smtClean="0"/>
              <a:t> 3: </a:t>
            </a:r>
          </a:p>
          <a:p>
            <a:r>
              <a:rPr lang="fr-FR" dirty="0" smtClean="0"/>
              <a:t>Setting </a:t>
            </a:r>
            <a:r>
              <a:rPr lang="fr-FR" dirty="0" err="1" smtClean="0"/>
              <a:t>high</a:t>
            </a:r>
            <a:r>
              <a:rPr lang="fr-FR" dirty="0" smtClean="0"/>
              <a:t>-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, </a:t>
            </a:r>
            <a:r>
              <a:rPr lang="fr-FR" i="1" dirty="0" err="1" smtClean="0"/>
              <a:t>such</a:t>
            </a:r>
            <a:r>
              <a:rPr lang="fr-FR" i="1" dirty="0" smtClean="0"/>
              <a:t> </a:t>
            </a:r>
            <a:r>
              <a:rPr lang="fr-FR" i="1" dirty="0" smtClean="0"/>
              <a:t>as the </a:t>
            </a:r>
            <a:r>
              <a:rPr lang="fr-FR" i="1" dirty="0" err="1" smtClean="0"/>
              <a:t>width</a:t>
            </a:r>
            <a:r>
              <a:rPr lang="fr-FR" i="1" dirty="0" smtClean="0"/>
              <a:t> and the </a:t>
            </a:r>
            <a:r>
              <a:rPr lang="fr-FR" i="1" dirty="0" err="1" smtClean="0"/>
              <a:t>height</a:t>
            </a:r>
            <a:r>
              <a:rPr lang="fr-FR" i="1" dirty="0" smtClean="0"/>
              <a:t> of the </a:t>
            </a:r>
            <a:r>
              <a:rPr lang="fr-FR" i="1" dirty="0" err="1" smtClean="0"/>
              <a:t>visualization</a:t>
            </a:r>
            <a:r>
              <a:rPr lang="fr-FR" i="1" dirty="0" smtClean="0"/>
              <a:t>;  </a:t>
            </a:r>
          </a:p>
          <a:p>
            <a:r>
              <a:rPr lang="fr-FR" dirty="0" err="1" smtClean="0"/>
              <a:t>Writing</a:t>
            </a:r>
            <a:r>
              <a:rPr lang="fr-FR" dirty="0" smtClean="0"/>
              <a:t> </a:t>
            </a:r>
            <a:r>
              <a:rPr lang="fr-FR" dirty="0" err="1" smtClean="0"/>
              <a:t>helper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, </a:t>
            </a:r>
            <a:r>
              <a:rPr lang="fr-FR" i="1" dirty="0" err="1" smtClean="0"/>
              <a:t>like</a:t>
            </a:r>
            <a:r>
              <a:rPr lang="fr-FR" i="1" dirty="0" smtClean="0"/>
              <a:t> </a:t>
            </a:r>
            <a:r>
              <a:rPr lang="fr-FR" i="1" dirty="0" err="1" smtClean="0"/>
              <a:t>scales</a:t>
            </a:r>
            <a:r>
              <a:rPr lang="fr-FR" i="1" dirty="0" smtClean="0"/>
              <a:t> and </a:t>
            </a:r>
            <a:r>
              <a:rPr lang="fr-FR" i="1" dirty="0" err="1" smtClean="0"/>
              <a:t>interpolators</a:t>
            </a:r>
            <a:r>
              <a:rPr lang="fr-FR" i="1" dirty="0" smtClean="0"/>
              <a:t> </a:t>
            </a:r>
            <a:r>
              <a:rPr lang="fr-FR" i="1" dirty="0" err="1" smtClean="0"/>
              <a:t>which</a:t>
            </a:r>
            <a:r>
              <a:rPr lang="fr-FR" i="1" dirty="0" smtClean="0"/>
              <a:t> </a:t>
            </a:r>
            <a:r>
              <a:rPr lang="fr-FR" i="1" dirty="0" err="1" smtClean="0"/>
              <a:t>will</a:t>
            </a:r>
            <a:r>
              <a:rPr lang="fr-FR" i="1" dirty="0" smtClean="0"/>
              <a:t> </a:t>
            </a:r>
            <a:r>
              <a:rPr lang="fr-FR" i="1" dirty="0" err="1" smtClean="0"/>
              <a:t>be</a:t>
            </a:r>
            <a:r>
              <a:rPr lang="fr-FR" i="1" dirty="0" smtClean="0"/>
              <a:t> </a:t>
            </a:r>
            <a:r>
              <a:rPr lang="fr-FR" i="1" dirty="0" err="1" smtClean="0"/>
              <a:t>used</a:t>
            </a:r>
            <a:r>
              <a:rPr lang="fr-FR" i="1" dirty="0" smtClean="0"/>
              <a:t> </a:t>
            </a:r>
            <a:r>
              <a:rPr lang="fr-FR" i="1" dirty="0" err="1" smtClean="0"/>
              <a:t>throughout</a:t>
            </a:r>
            <a:r>
              <a:rPr lang="fr-FR" i="1" dirty="0" smtClean="0"/>
              <a:t> the program;</a:t>
            </a:r>
          </a:p>
          <a:p>
            <a:r>
              <a:rPr lang="fr-FR" dirty="0" err="1" smtClean="0"/>
              <a:t>Sketching</a:t>
            </a:r>
            <a:r>
              <a:rPr lang="fr-FR" dirty="0" smtClean="0"/>
              <a:t> the </a:t>
            </a:r>
            <a:r>
              <a:rPr lang="fr-FR" dirty="0" err="1" smtClean="0"/>
              <a:t>shell</a:t>
            </a:r>
            <a:r>
              <a:rPr lang="fr-FR" dirty="0" smtClean="0"/>
              <a:t> of the </a:t>
            </a:r>
            <a:r>
              <a:rPr lang="fr-FR" dirty="0" err="1" smtClean="0"/>
              <a:t>visualization</a:t>
            </a:r>
            <a:r>
              <a:rPr lang="fr-FR" i="1" dirty="0" smtClean="0"/>
              <a:t>, </a:t>
            </a:r>
            <a:r>
              <a:rPr lang="fr-FR" i="1" dirty="0" err="1" smtClean="0"/>
              <a:t>that</a:t>
            </a:r>
            <a:r>
              <a:rPr lang="fr-FR" i="1" dirty="0" smtClean="0"/>
              <a:t> </a:t>
            </a:r>
            <a:r>
              <a:rPr lang="fr-FR" i="1" dirty="0" err="1" smtClean="0"/>
              <a:t>is</a:t>
            </a:r>
            <a:r>
              <a:rPr lang="fr-FR" i="1" dirty="0" smtClean="0"/>
              <a:t> </a:t>
            </a:r>
            <a:r>
              <a:rPr lang="fr-FR" i="1" dirty="0" err="1" smtClean="0"/>
              <a:t>before</a:t>
            </a:r>
            <a:r>
              <a:rPr lang="fr-FR" i="1" dirty="0" smtClean="0"/>
              <a:t> </a:t>
            </a:r>
            <a:r>
              <a:rPr lang="fr-FR" i="1" dirty="0" err="1" smtClean="0"/>
              <a:t>any</a:t>
            </a:r>
            <a:r>
              <a:rPr lang="fr-FR" i="1" dirty="0" smtClean="0"/>
              <a:t> data </a:t>
            </a:r>
            <a:r>
              <a:rPr lang="fr-FR" i="1" dirty="0" err="1" smtClean="0"/>
              <a:t>is</a:t>
            </a:r>
            <a:r>
              <a:rPr lang="fr-FR" i="1" dirty="0" smtClean="0"/>
              <a:t> "</a:t>
            </a:r>
            <a:r>
              <a:rPr lang="fr-FR" i="1" dirty="0" err="1" smtClean="0"/>
              <a:t>poured</a:t>
            </a:r>
            <a:r>
              <a:rPr lang="fr-FR" i="1" dirty="0" smtClean="0"/>
              <a:t> in".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time to </a:t>
            </a:r>
            <a:r>
              <a:rPr lang="fr-FR" dirty="0" err="1" smtClean="0"/>
              <a:t>get</a:t>
            </a:r>
            <a:r>
              <a:rPr lang="fr-FR" dirty="0" smtClean="0"/>
              <a:t> data to </a:t>
            </a:r>
            <a:r>
              <a:rPr lang="fr-FR" dirty="0" err="1" smtClean="0"/>
              <a:t>visualize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number</a:t>
            </a:r>
            <a:r>
              <a:rPr lang="fr-FR" dirty="0" smtClean="0"/>
              <a:t> of options for </a:t>
            </a:r>
            <a:r>
              <a:rPr lang="fr-FR" dirty="0" err="1" smtClean="0"/>
              <a:t>that</a:t>
            </a:r>
            <a:r>
              <a:rPr lang="fr-FR" dirty="0" smtClean="0"/>
              <a:t>: a variable, an online </a:t>
            </a:r>
            <a:r>
              <a:rPr lang="fr-FR" dirty="0" err="1" smtClean="0"/>
              <a:t>query</a:t>
            </a:r>
            <a:r>
              <a:rPr lang="fr-FR" dirty="0" smtClean="0"/>
              <a:t>, an </a:t>
            </a:r>
            <a:r>
              <a:rPr lang="fr-FR" dirty="0" err="1" smtClean="0"/>
              <a:t>external</a:t>
            </a:r>
            <a:r>
              <a:rPr lang="fr-FR" dirty="0" smtClean="0"/>
              <a:t> file…</a:t>
            </a:r>
          </a:p>
          <a:p>
            <a:r>
              <a:rPr lang="fr-FR" dirty="0" smtClean="0"/>
              <a:t>If the data has not been </a:t>
            </a:r>
            <a:r>
              <a:rPr lang="fr-FR" dirty="0" err="1" smtClean="0"/>
              <a:t>prepared</a:t>
            </a:r>
            <a:r>
              <a:rPr lang="fr-FR" dirty="0" smtClean="0"/>
              <a:t> </a:t>
            </a:r>
            <a:r>
              <a:rPr lang="fr-FR" dirty="0" err="1" smtClean="0"/>
              <a:t>specifically</a:t>
            </a:r>
            <a:r>
              <a:rPr lang="fr-FR" dirty="0" smtClean="0"/>
              <a:t> for the </a:t>
            </a:r>
            <a:r>
              <a:rPr lang="fr-FR" dirty="0" err="1" smtClean="0"/>
              <a:t>visualization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the right time to </a:t>
            </a:r>
            <a:r>
              <a:rPr lang="fr-FR" dirty="0" err="1" smtClean="0"/>
              <a:t>reshape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r>
              <a:rPr lang="fr-FR" dirty="0" smtClean="0"/>
              <a:t> the </a:t>
            </a:r>
            <a:r>
              <a:rPr lang="fr-FR" dirty="0" err="1" smtClean="0"/>
              <a:t>visualization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as </a:t>
            </a:r>
            <a:r>
              <a:rPr lang="fr-FR" dirty="0" err="1" smtClean="0"/>
              <a:t>easy</a:t>
            </a:r>
            <a:r>
              <a:rPr lang="fr-FR" dirty="0" smtClean="0"/>
              <a:t> as possible.</a:t>
            </a:r>
          </a:p>
          <a:p>
            <a:r>
              <a:rPr lang="fr-FR" dirty="0" err="1" smtClean="0"/>
              <a:t>When</a:t>
            </a:r>
            <a:r>
              <a:rPr lang="fr-FR" dirty="0" smtClean="0"/>
              <a:t> the data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loaded</a:t>
            </a:r>
            <a:r>
              <a:rPr lang="fr-FR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ready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time to </a:t>
            </a:r>
            <a:r>
              <a:rPr lang="fr-FR" dirty="0" err="1" smtClean="0"/>
              <a:t>create</a:t>
            </a:r>
            <a:r>
              <a:rPr lang="fr-FR" dirty="0" smtClean="0"/>
              <a:t> the </a:t>
            </a:r>
            <a:r>
              <a:rPr lang="fr-FR" dirty="0" err="1" smtClean="0"/>
              <a:t>visualization</a:t>
            </a:r>
            <a:r>
              <a:rPr lang="fr-FR" dirty="0" smtClean="0"/>
              <a:t> marks (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positioning</a:t>
            </a:r>
            <a:r>
              <a:rPr lang="fr-FR" dirty="0" smtClean="0"/>
              <a:t>, </a:t>
            </a:r>
            <a:r>
              <a:rPr lang="fr-FR" dirty="0" err="1" smtClean="0"/>
              <a:t>shaping</a:t>
            </a:r>
            <a:r>
              <a:rPr lang="fr-FR" dirty="0" smtClean="0"/>
              <a:t> or </a:t>
            </a:r>
            <a:r>
              <a:rPr lang="fr-FR" dirty="0" err="1" smtClean="0"/>
              <a:t>formating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r>
              <a:rPr lang="fr-FR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Run</a:t>
            </a:r>
            <a:r>
              <a:rPr lang="fr-FR" dirty="0" smtClean="0"/>
              <a:t>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To </a:t>
            </a:r>
            <a:r>
              <a:rPr lang="fr-FR" dirty="0" err="1" smtClean="0"/>
              <a:t>prepare</a:t>
            </a:r>
            <a:r>
              <a:rPr lang="fr-FR" dirty="0" smtClean="0"/>
              <a:t> for </a:t>
            </a:r>
            <a:r>
              <a:rPr lang="fr-FR" dirty="0" err="1" smtClean="0"/>
              <a:t>run</a:t>
            </a:r>
            <a:r>
              <a:rPr lang="fr-FR" dirty="0" smtClean="0"/>
              <a:t>-time,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do 3 </a:t>
            </a:r>
            <a:r>
              <a:rPr lang="fr-FR" dirty="0" err="1" smtClean="0"/>
              <a:t>things</a:t>
            </a:r>
            <a:r>
              <a:rPr lang="fr-FR" dirty="0" smtClean="0"/>
              <a:t>: </a:t>
            </a:r>
          </a:p>
          <a:p>
            <a:r>
              <a:rPr lang="fr-FR" dirty="0" smtClean="0"/>
              <a:t>Manage change, </a:t>
            </a:r>
            <a:r>
              <a:rPr lang="fr-FR" i="1" dirty="0" smtClean="0"/>
              <a:t>by </a:t>
            </a:r>
            <a:r>
              <a:rPr lang="fr-FR" i="1" dirty="0" err="1" smtClean="0"/>
              <a:t>writing</a:t>
            </a:r>
            <a:r>
              <a:rPr lang="fr-FR" i="1" dirty="0" smtClean="0"/>
              <a:t> </a:t>
            </a:r>
            <a:r>
              <a:rPr lang="fr-FR" i="1" dirty="0" err="1" smtClean="0"/>
              <a:t>functions</a:t>
            </a:r>
            <a:r>
              <a:rPr lang="fr-FR" i="1" dirty="0" smtClean="0"/>
              <a:t> to go </a:t>
            </a:r>
            <a:r>
              <a:rPr lang="fr-FR" i="1" dirty="0" err="1" smtClean="0"/>
              <a:t>from</a:t>
            </a:r>
            <a:r>
              <a:rPr lang="fr-FR" i="1" dirty="0" smtClean="0"/>
              <a:t> one </a:t>
            </a:r>
            <a:r>
              <a:rPr lang="fr-FR" i="1" dirty="0" err="1" smtClean="0"/>
              <a:t>given</a:t>
            </a:r>
            <a:r>
              <a:rPr lang="fr-FR" i="1" dirty="0" smtClean="0"/>
              <a:t> state to </a:t>
            </a:r>
            <a:r>
              <a:rPr lang="fr-FR" i="1" dirty="0" err="1" smtClean="0"/>
              <a:t>another</a:t>
            </a:r>
            <a:r>
              <a:rPr lang="fr-FR" i="1" dirty="0" smtClean="0"/>
              <a:t>,</a:t>
            </a:r>
            <a:endParaRPr lang="fr-FR" i="1" dirty="0" smtClean="0"/>
          </a:p>
          <a:p>
            <a:r>
              <a:rPr lang="fr-FR" dirty="0" smtClean="0"/>
              <a:t>Manage interaction, </a:t>
            </a:r>
            <a:r>
              <a:rPr lang="fr-FR" i="1" dirty="0" smtClean="0"/>
              <a:t>by </a:t>
            </a:r>
            <a:r>
              <a:rPr lang="fr-FR" i="1" dirty="0" err="1" smtClean="0"/>
              <a:t>handling</a:t>
            </a:r>
            <a:r>
              <a:rPr lang="fr-FR" i="1" dirty="0" smtClean="0"/>
              <a:t> </a:t>
            </a:r>
            <a:r>
              <a:rPr lang="fr-FR" i="1" dirty="0" err="1" smtClean="0"/>
              <a:t>events</a:t>
            </a:r>
            <a:r>
              <a:rPr lang="fr-FR" i="1" dirty="0" smtClean="0"/>
              <a:t> and </a:t>
            </a:r>
            <a:r>
              <a:rPr lang="fr-FR" i="1" dirty="0" err="1" smtClean="0"/>
              <a:t>triggering</a:t>
            </a:r>
            <a:r>
              <a:rPr lang="fr-FR" i="1" dirty="0" smtClean="0"/>
              <a:t> the </a:t>
            </a:r>
            <a:r>
              <a:rPr lang="fr-FR" i="1" dirty="0" err="1" smtClean="0"/>
              <a:t>corresponding</a:t>
            </a:r>
            <a:r>
              <a:rPr lang="fr-FR" i="1" dirty="0" smtClean="0"/>
              <a:t> changes,</a:t>
            </a:r>
          </a:p>
          <a:p>
            <a:r>
              <a:rPr lang="fr-FR" dirty="0" err="1" smtClean="0"/>
              <a:t>Initiate</a:t>
            </a:r>
            <a:r>
              <a:rPr lang="fr-FR" dirty="0" smtClean="0"/>
              <a:t> the </a:t>
            </a:r>
            <a:r>
              <a:rPr lang="fr-FR" dirty="0" err="1" smtClean="0"/>
              <a:t>visualization</a:t>
            </a:r>
            <a:r>
              <a:rPr lang="fr-FR" dirty="0" smtClean="0"/>
              <a:t> on a default state.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t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77BD"/>
      </a:accent1>
      <a:accent2>
        <a:srgbClr val="FF7F0E"/>
      </a:accent2>
      <a:accent3>
        <a:srgbClr val="2CA02C"/>
      </a:accent3>
      <a:accent4>
        <a:srgbClr val="D62728"/>
      </a:accent4>
      <a:accent5>
        <a:srgbClr val="9667BD"/>
      </a:accent5>
      <a:accent6>
        <a:srgbClr val="8C564B"/>
      </a:accent6>
      <a:hlink>
        <a:srgbClr val="0000FF"/>
      </a:hlink>
      <a:folHlink>
        <a:srgbClr val="800080"/>
      </a:folHlink>
    </a:clrScheme>
    <a:fontScheme name="Adrian alt">
      <a:majorFont>
        <a:latin typeface="Frutiger Linotype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17502</TotalTime>
  <Words>205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D3 coding strategy</vt:lpstr>
      <vt:lpstr>Why a coding strategy?</vt:lpstr>
      <vt:lpstr>What do we want?</vt:lpstr>
      <vt:lpstr>The set-up</vt:lpstr>
      <vt:lpstr>The data</vt:lpstr>
      <vt:lpstr>Run time</vt:lpstr>
    </vt:vector>
  </TitlesOfParts>
  <Company>OECD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HTML</dc:title>
  <dc:creator>Jérôme Cukier</dc:creator>
  <cp:lastModifiedBy>Jérôme Cukier</cp:lastModifiedBy>
  <cp:revision>8</cp:revision>
  <dcterms:created xsi:type="dcterms:W3CDTF">2012-05-20T14:11:01Z</dcterms:created>
  <dcterms:modified xsi:type="dcterms:W3CDTF">2012-06-04T11:21:39Z</dcterms:modified>
</cp:coreProperties>
</file>