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6b221d4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6b221d4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5051623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5051623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5051623c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5051623c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5051623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5051623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5051623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5051623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051623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5051623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nvas.vt.edu/groups/235147/users/149900" TargetMode="External"/><Relationship Id="rId4" Type="http://schemas.openxmlformats.org/officeDocument/2006/relationships/hyperlink" Target="https://canvas.vt.edu/groups/235147/users/82828" TargetMode="External"/><Relationship Id="rId5" Type="http://schemas.openxmlformats.org/officeDocument/2006/relationships/hyperlink" Target="https://canvas.vt.edu/groups/235147/users/151036" TargetMode="External"/><Relationship Id="rId6" Type="http://schemas.openxmlformats.org/officeDocument/2006/relationships/hyperlink" Target="https://canvas.vt.edu/groups/235147/users/17881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563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RewardReady</a:t>
            </a:r>
            <a:endParaRPr sz="4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111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Anurag Saroha, </a:t>
            </a:r>
            <a:r>
              <a:rPr lang="en" sz="15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Ayush Sahay</a:t>
            </a:r>
            <a:r>
              <a:rPr lang="en" sz="1500"/>
              <a:t>, </a:t>
            </a:r>
            <a:r>
              <a:rPr lang="en" sz="1500">
                <a:highlight>
                  <a:srgbClr val="FFFFFF"/>
                </a:highlight>
                <a:uFill>
                  <a:noFill/>
                </a:uFill>
                <a:hlinkClick r:id="rId4"/>
              </a:rPr>
              <a:t>Diego Espinoza</a:t>
            </a:r>
            <a:r>
              <a:rPr lang="en" sz="1500"/>
              <a:t>, </a:t>
            </a:r>
            <a:r>
              <a:rPr lang="en" sz="1500">
                <a:highlight>
                  <a:srgbClr val="FFFFFF"/>
                </a:highlight>
                <a:uFill>
                  <a:noFill/>
                </a:uFill>
                <a:hlinkClick r:id="rId5"/>
              </a:rPr>
              <a:t>Jackson Prillaman</a:t>
            </a:r>
            <a:r>
              <a:rPr lang="en" sz="1500"/>
              <a:t>, </a:t>
            </a:r>
            <a:r>
              <a:rPr lang="en" sz="1500">
                <a:highlight>
                  <a:srgbClr val="FFFFFF"/>
                </a:highlight>
                <a:uFill>
                  <a:noFill/>
                </a:uFill>
                <a:hlinkClick r:id="rId6"/>
              </a:rPr>
              <a:t>Jacob Kubik</a:t>
            </a:r>
            <a:r>
              <a:rPr lang="en" sz="1500"/>
              <a:t>, Rohit Rane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Slide (To Ref Submission Criteria)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00775" y="2342225"/>
            <a:ext cx="5821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50"/>
              <a:buChar char="●"/>
            </a:pPr>
            <a:r>
              <a:rPr lang="en" sz="1550">
                <a:solidFill>
                  <a:srgbClr val="2D3B45"/>
                </a:solidFill>
                <a:highlight>
                  <a:srgbClr val="FFFFFF"/>
                </a:highlight>
              </a:rPr>
              <a:t>Goals</a:t>
            </a:r>
            <a:endParaRPr sz="15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50"/>
              <a:buChar char="●"/>
            </a:pPr>
            <a:r>
              <a:rPr lang="en" sz="1550">
                <a:solidFill>
                  <a:srgbClr val="2D3B45"/>
                </a:solidFill>
                <a:highlight>
                  <a:srgbClr val="FFFFFF"/>
                </a:highlight>
              </a:rPr>
              <a:t>Possible users </a:t>
            </a:r>
            <a:endParaRPr sz="15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50"/>
              <a:buChar char="●"/>
            </a:pPr>
            <a:r>
              <a:rPr lang="en" sz="1550">
                <a:solidFill>
                  <a:srgbClr val="2D3B45"/>
                </a:solidFill>
                <a:highlight>
                  <a:srgbClr val="FFFFFF"/>
                </a:highlight>
              </a:rPr>
              <a:t>Main functions/features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00775" y="1711025"/>
            <a:ext cx="4788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50"/>
              <a:buChar char="●"/>
            </a:pPr>
            <a:r>
              <a:rPr lang="en" sz="1450">
                <a:solidFill>
                  <a:srgbClr val="2D3B45"/>
                </a:solidFill>
                <a:highlight>
                  <a:srgbClr val="FFFFFF"/>
                </a:highlight>
              </a:rPr>
              <a:t>Description of the project</a:t>
            </a:r>
            <a:endParaRPr sz="14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50"/>
              <a:buChar char="●"/>
            </a:pPr>
            <a:r>
              <a:rPr lang="en" sz="1450">
                <a:solidFill>
                  <a:srgbClr val="2D3B45"/>
                </a:solidFill>
                <a:highlight>
                  <a:srgbClr val="FFFFFF"/>
                </a:highlight>
              </a:rPr>
              <a:t>Background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Rewards, Ready - From Anywhere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96550" y="2159600"/>
            <a:ext cx="4407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Maximize additional savings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loyalty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card rewards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Deals optimized by merchant/location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Register to save details for quick access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Detect user information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the best card for the given purchase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250" y="1776475"/>
            <a:ext cx="3710076" cy="278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Reward Types Combined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66350" y="2376900"/>
            <a:ext cx="4308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Combine all your cards and potential rewards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Centralize your rewards tracking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Optimize your rewards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customized recommendations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75" y="2078188"/>
            <a:ext cx="3993626" cy="196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- The User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838275" y="1949925"/>
            <a:ext cx="342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Ownership of multiple cards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Looking to maximize rewards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credit and loyalty cards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Searching for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Coupons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Relevant deals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to new ways to save quickly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375" y="1997100"/>
            <a:ext cx="3365424" cy="224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best card to use for this?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910600" y="2211788"/>
            <a:ext cx="4044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your wallet with loyalty and credit cards you own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Share your location to automatically optimize for merchants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the recommended card per purchase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Maximize your rewards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950" y="21483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think this store has coupons?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05375" y="2172250"/>
            <a:ext cx="3933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your known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Your current loyalty cards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preferred item types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Locations logged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Finds coupons for the current purchase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Saves the user money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50" y="2306125"/>
            <a:ext cx="3497101" cy="1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