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77A"/>
    <a:srgbClr val="F2BB7B"/>
    <a:srgbClr val="5C3D2E"/>
    <a:srgbClr val="2C394B"/>
    <a:srgbClr val="80808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2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0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4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85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9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1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4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60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39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75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817D-D50C-483D-9A81-FDDC3E2C2984}" type="datetimeFigureOut">
              <a:rPr lang="es-CO" smtClean="0"/>
              <a:t>31/08/2021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C9E7-123B-4E0D-BA03-AE5AF4E1F1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3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ector 5"/>
          <p:cNvSpPr/>
          <p:nvPr/>
        </p:nvSpPr>
        <p:spPr>
          <a:xfrm>
            <a:off x="10174305" y="2897207"/>
            <a:ext cx="631068" cy="652889"/>
          </a:xfrm>
          <a:prstGeom prst="flowChartConnector">
            <a:avLst/>
          </a:prstGeom>
          <a:solidFill>
            <a:srgbClr val="F2BB7B"/>
          </a:solidFill>
          <a:ln>
            <a:solidFill>
              <a:srgbClr val="F2BB7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onector 6"/>
          <p:cNvSpPr/>
          <p:nvPr/>
        </p:nvSpPr>
        <p:spPr>
          <a:xfrm>
            <a:off x="10985678" y="3223652"/>
            <a:ext cx="875764" cy="785873"/>
          </a:xfrm>
          <a:prstGeom prst="flowChartConnector">
            <a:avLst/>
          </a:prstGeom>
          <a:solidFill>
            <a:srgbClr val="F2BB7B"/>
          </a:solidFill>
          <a:ln>
            <a:solidFill>
              <a:srgbClr val="F2BB7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onector 10"/>
          <p:cNvSpPr/>
          <p:nvPr/>
        </p:nvSpPr>
        <p:spPr>
          <a:xfrm>
            <a:off x="10489839" y="4009525"/>
            <a:ext cx="476520" cy="489397"/>
          </a:xfrm>
          <a:prstGeom prst="flowChartConnector">
            <a:avLst/>
          </a:prstGeom>
          <a:solidFill>
            <a:srgbClr val="F2BB7B"/>
          </a:solidFill>
          <a:ln>
            <a:solidFill>
              <a:srgbClr val="F2BB7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orma libre 11"/>
          <p:cNvSpPr/>
          <p:nvPr/>
        </p:nvSpPr>
        <p:spPr>
          <a:xfrm>
            <a:off x="746975" y="41872"/>
            <a:ext cx="2085048" cy="1467465"/>
          </a:xfrm>
          <a:custGeom>
            <a:avLst/>
            <a:gdLst>
              <a:gd name="connsiteX0" fmla="*/ 0 w 2085048"/>
              <a:gd name="connsiteY0" fmla="*/ 421768 h 1467465"/>
              <a:gd name="connsiteX1" fmla="*/ 2047740 w 2085048"/>
              <a:gd name="connsiteY1" fmla="*/ 782376 h 1467465"/>
              <a:gd name="connsiteX2" fmla="*/ 1352281 w 2085048"/>
              <a:gd name="connsiteY2" fmla="*/ 1452078 h 1467465"/>
              <a:gd name="connsiteX3" fmla="*/ 1725769 w 2085048"/>
              <a:gd name="connsiteY3" fmla="*/ 61159 h 1467465"/>
              <a:gd name="connsiteX4" fmla="*/ 1712890 w 2085048"/>
              <a:gd name="connsiteY4" fmla="*/ 228585 h 1467465"/>
              <a:gd name="connsiteX5" fmla="*/ 1712890 w 2085048"/>
              <a:gd name="connsiteY5" fmla="*/ 228585 h 146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5048" h="1467465">
                <a:moveTo>
                  <a:pt x="0" y="421768"/>
                </a:moveTo>
                <a:cubicBezTo>
                  <a:pt x="911180" y="516213"/>
                  <a:pt x="1822360" y="610658"/>
                  <a:pt x="2047740" y="782376"/>
                </a:cubicBezTo>
                <a:cubicBezTo>
                  <a:pt x="2273120" y="954094"/>
                  <a:pt x="1405943" y="1572281"/>
                  <a:pt x="1352281" y="1452078"/>
                </a:cubicBezTo>
                <a:cubicBezTo>
                  <a:pt x="1298619" y="1331875"/>
                  <a:pt x="1665667" y="265075"/>
                  <a:pt x="1725769" y="61159"/>
                </a:cubicBezTo>
                <a:cubicBezTo>
                  <a:pt x="1785871" y="-142757"/>
                  <a:pt x="1712890" y="228585"/>
                  <a:pt x="1712890" y="228585"/>
                </a:cubicBezTo>
                <a:lnTo>
                  <a:pt x="1712890" y="228585"/>
                </a:lnTo>
              </a:path>
            </a:pathLst>
          </a:custGeom>
          <a:noFill/>
          <a:ln>
            <a:solidFill>
              <a:srgbClr val="225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Arco 12"/>
          <p:cNvSpPr/>
          <p:nvPr/>
        </p:nvSpPr>
        <p:spPr>
          <a:xfrm rot="8560545">
            <a:off x="8428737" y="3420751"/>
            <a:ext cx="1557160" cy="2156343"/>
          </a:xfrm>
          <a:prstGeom prst="arc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Arco 13"/>
          <p:cNvSpPr/>
          <p:nvPr/>
        </p:nvSpPr>
        <p:spPr>
          <a:xfrm rot="5957790">
            <a:off x="1764407" y="3387786"/>
            <a:ext cx="2640169" cy="3494648"/>
          </a:xfrm>
          <a:prstGeom prst="arc">
            <a:avLst/>
          </a:prstGeom>
          <a:ln>
            <a:solidFill>
              <a:srgbClr val="225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18941" y="5460643"/>
            <a:ext cx="1068947" cy="11204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onector 4"/>
          <p:cNvSpPr/>
          <p:nvPr/>
        </p:nvSpPr>
        <p:spPr>
          <a:xfrm>
            <a:off x="1287888" y="5099498"/>
            <a:ext cx="695457" cy="722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onector 5"/>
          <p:cNvSpPr/>
          <p:nvPr/>
        </p:nvSpPr>
        <p:spPr>
          <a:xfrm>
            <a:off x="1031920" y="4471655"/>
            <a:ext cx="511936" cy="54305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Arco 8"/>
          <p:cNvSpPr/>
          <p:nvPr/>
        </p:nvSpPr>
        <p:spPr>
          <a:xfrm>
            <a:off x="9362941" y="257578"/>
            <a:ext cx="2537138" cy="3013656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Conector 10"/>
          <p:cNvSpPr/>
          <p:nvPr/>
        </p:nvSpPr>
        <p:spPr>
          <a:xfrm rot="16002447">
            <a:off x="11317585" y="2446713"/>
            <a:ext cx="396673" cy="43715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onector 11"/>
          <p:cNvSpPr/>
          <p:nvPr/>
        </p:nvSpPr>
        <p:spPr>
          <a:xfrm rot="16002447">
            <a:off x="10558063" y="2882607"/>
            <a:ext cx="695457" cy="722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92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"/>
    </mc:Choice>
    <mc:Fallback xmlns="">
      <p:transition spd="slow" advTm="5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/>
          <p:cNvSpPr/>
          <p:nvPr/>
        </p:nvSpPr>
        <p:spPr>
          <a:xfrm>
            <a:off x="0" y="32196"/>
            <a:ext cx="1313647" cy="991673"/>
          </a:xfrm>
          <a:prstGeom prst="homePlate">
            <a:avLst/>
          </a:prstGeom>
          <a:solidFill>
            <a:srgbClr val="22577A"/>
          </a:solidFill>
          <a:ln>
            <a:solidFill>
              <a:srgbClr val="2257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curvado 7"/>
          <p:cNvCxnSpPr/>
          <p:nvPr/>
        </p:nvCxnSpPr>
        <p:spPr>
          <a:xfrm rot="16200000" flipH="1">
            <a:off x="8042856" y="740535"/>
            <a:ext cx="2073499" cy="16484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/>
          <p:nvPr/>
        </p:nvCxnSpPr>
        <p:spPr>
          <a:xfrm rot="16200000" flipH="1">
            <a:off x="2695978" y="3419340"/>
            <a:ext cx="2073499" cy="16484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/>
          <p:nvPr/>
        </p:nvCxnSpPr>
        <p:spPr>
          <a:xfrm>
            <a:off x="5585139" y="300507"/>
            <a:ext cx="5087155" cy="37735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006958" y="300507"/>
            <a:ext cx="2977166" cy="233966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620591" y="2957848"/>
            <a:ext cx="5087155" cy="37735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9659155" y="4550536"/>
            <a:ext cx="2253803" cy="147677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rminador 9"/>
          <p:cNvSpPr/>
          <p:nvPr/>
        </p:nvSpPr>
        <p:spPr>
          <a:xfrm rot="1445127">
            <a:off x="188334" y="210310"/>
            <a:ext cx="1061765" cy="145664"/>
          </a:xfrm>
          <a:prstGeom prst="flowChartTerminator">
            <a:avLst/>
          </a:prstGeom>
          <a:solidFill>
            <a:schemeClr val="tx1"/>
          </a:solidFill>
          <a:ln>
            <a:solidFill>
              <a:srgbClr val="5C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Arco 5"/>
          <p:cNvSpPr/>
          <p:nvPr/>
        </p:nvSpPr>
        <p:spPr>
          <a:xfrm rot="8560545">
            <a:off x="8911437" y="361797"/>
            <a:ext cx="1622738" cy="2485620"/>
          </a:xfrm>
          <a:prstGeom prst="arc">
            <a:avLst/>
          </a:prstGeom>
          <a:solidFill>
            <a:schemeClr val="tx1"/>
          </a:solidFill>
          <a:ln>
            <a:solidFill>
              <a:srgbClr val="5C3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rco 6"/>
          <p:cNvSpPr/>
          <p:nvPr/>
        </p:nvSpPr>
        <p:spPr>
          <a:xfrm rot="7474399">
            <a:off x="2979136" y="1354588"/>
            <a:ext cx="1383379" cy="3489530"/>
          </a:xfrm>
          <a:prstGeom prst="arc">
            <a:avLst/>
          </a:prstGeom>
          <a:solidFill>
            <a:schemeClr val="bg1"/>
          </a:solidFill>
          <a:ln>
            <a:solidFill>
              <a:srgbClr val="5C3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angular 2"/>
          <p:cNvCxnSpPr/>
          <p:nvPr/>
        </p:nvCxnSpPr>
        <p:spPr>
          <a:xfrm>
            <a:off x="1339403" y="515155"/>
            <a:ext cx="7907628" cy="3618963"/>
          </a:xfrm>
          <a:prstGeom prst="bentConnector3">
            <a:avLst>
              <a:gd name="adj1" fmla="val 40554"/>
            </a:avLst>
          </a:prstGeom>
          <a:ln>
            <a:solidFill>
              <a:srgbClr val="2C3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747752" y="643945"/>
            <a:ext cx="6684135" cy="1184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 6"/>
          <p:cNvSpPr/>
          <p:nvPr/>
        </p:nvSpPr>
        <p:spPr>
          <a:xfrm>
            <a:off x="759854" y="138958"/>
            <a:ext cx="1081826" cy="1135485"/>
          </a:xfrm>
          <a:prstGeom prst="diamond">
            <a:avLst/>
          </a:prstGeom>
          <a:solidFill>
            <a:srgbClr val="F2BB7B"/>
          </a:solidFill>
          <a:ln>
            <a:solidFill>
              <a:srgbClr val="F2B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orma libre 3"/>
          <p:cNvSpPr/>
          <p:nvPr/>
        </p:nvSpPr>
        <p:spPr>
          <a:xfrm>
            <a:off x="7418233" y="274751"/>
            <a:ext cx="1725359" cy="1835609"/>
          </a:xfrm>
          <a:custGeom>
            <a:avLst/>
            <a:gdLst>
              <a:gd name="connsiteX0" fmla="*/ 0 w 1725359"/>
              <a:gd name="connsiteY0" fmla="*/ 207907 h 1835609"/>
              <a:gd name="connsiteX1" fmla="*/ 1506829 w 1725359"/>
              <a:gd name="connsiteY1" fmla="*/ 748820 h 1835609"/>
              <a:gd name="connsiteX2" fmla="*/ 1674254 w 1725359"/>
              <a:gd name="connsiteY2" fmla="*/ 581395 h 1835609"/>
              <a:gd name="connsiteX3" fmla="*/ 1094705 w 1725359"/>
              <a:gd name="connsiteY3" fmla="*/ 40482 h 1835609"/>
              <a:gd name="connsiteX4" fmla="*/ 746975 w 1725359"/>
              <a:gd name="connsiteY4" fmla="*/ 1804888 h 1835609"/>
              <a:gd name="connsiteX5" fmla="*/ 566671 w 1725359"/>
              <a:gd name="connsiteY5" fmla="*/ 993519 h 183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5359" h="1835609">
                <a:moveTo>
                  <a:pt x="0" y="207907"/>
                </a:moveTo>
                <a:cubicBezTo>
                  <a:pt x="613893" y="447239"/>
                  <a:pt x="1227787" y="686572"/>
                  <a:pt x="1506829" y="748820"/>
                </a:cubicBezTo>
                <a:cubicBezTo>
                  <a:pt x="1785871" y="811068"/>
                  <a:pt x="1742941" y="699451"/>
                  <a:pt x="1674254" y="581395"/>
                </a:cubicBezTo>
                <a:cubicBezTo>
                  <a:pt x="1605567" y="463339"/>
                  <a:pt x="1249252" y="-163434"/>
                  <a:pt x="1094705" y="40482"/>
                </a:cubicBezTo>
                <a:cubicBezTo>
                  <a:pt x="940159" y="244398"/>
                  <a:pt x="834981" y="1646049"/>
                  <a:pt x="746975" y="1804888"/>
                </a:cubicBezTo>
                <a:cubicBezTo>
                  <a:pt x="658969" y="1963727"/>
                  <a:pt x="612820" y="1478623"/>
                  <a:pt x="566671" y="993519"/>
                </a:cubicBezTo>
              </a:path>
            </a:pathLst>
          </a:custGeom>
          <a:solidFill>
            <a:schemeClr val="bg1"/>
          </a:solidFill>
          <a:ln>
            <a:solidFill>
              <a:srgbClr val="F2B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Jhordan Villamil</dc:creator>
  <cp:lastModifiedBy>Jhordan Villamil</cp:lastModifiedBy>
  <cp:revision>13</cp:revision>
  <dcterms:created xsi:type="dcterms:W3CDTF">2021-08-29T06:52:27Z</dcterms:created>
  <dcterms:modified xsi:type="dcterms:W3CDTF">2021-09-01T01:12:59Z</dcterms:modified>
</cp:coreProperties>
</file>