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7"/>
    <p:restoredTop sz="94696"/>
  </p:normalViewPr>
  <p:slideViewPr>
    <p:cSldViewPr snapToGrid="0" snapToObjects="1">
      <p:cViewPr varScale="1">
        <p:scale>
          <a:sx n="130" d="100"/>
          <a:sy n="130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E2ED2-B8FD-604F-972B-36D7CD379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474606-8332-0C4D-8876-0BFF1B16A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D95861-9005-A149-91BE-5AFF56EF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27-07-21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3EFEC6-8258-EA46-BBEB-CA291F75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AE349-B0CA-5F45-AF4C-CD0C5AD3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476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0D152-9722-F346-9808-8322299B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EB6177-8F3E-5343-ADD4-44FE6B46D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A9F976-469F-0546-9909-A7637C6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27-07-21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6EF62-2025-A248-8F88-8FE21BF2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E74FDE-0BE9-A545-A6AD-8E7ED494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328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3111C5-FD5E-D940-B666-90D2398E4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609941-1C15-1A4A-BF35-7CBF080B7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74C7BC-5B9B-4A4F-BE79-B4EB78A1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27-07-21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10C0AA-0C98-2243-A1C8-7D1C458D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CB3103-A127-A048-B056-BAC8F04F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566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0489D-1E89-DC4F-9F09-9F155867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ECAF6-FDD4-4C41-AC33-9D5FA490B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A9212F-93A7-164A-8981-DC27CB6B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27-07-21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7E7542-5A18-4145-9654-220F3EFC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C76230-3253-AF4B-A49A-36F0E021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376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FD1DD-80D4-1846-A31F-D9B86707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4186BD-FDE0-C147-BCB8-0A7511B4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072F2A-13DC-4942-9079-52E20AC5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27-07-21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0906A4-8221-0D47-AB59-B1612D61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B5EB6-5025-9045-878B-8B8F96C1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600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063F8-04FD-6D49-85BB-EA43EA86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D5B112-5354-9942-8137-727BD816D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7E705B-D7D4-0F4E-9FCE-7D9688A52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7DE4F-1F9E-4242-949F-C4BCB375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27-07-21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C43721-1139-BE4A-815F-0CDB74A3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5F026C-942C-1B47-93FF-083111CF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449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9BF2D-583B-E743-A915-CDD7E0E8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0F38E8-8A69-3747-B575-5B0372D6D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EA265F-7D2C-2649-B24C-364DE5AE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6D96F9-75CF-0846-B9BF-0D593722A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2D5CD9-038D-7140-BA21-6F0469CFC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34BAC2B-D056-8849-9472-4FA5D738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27-07-21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CC1A1A-34C9-2D45-B943-4375E481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EB39A6B-174D-5F44-B9F7-13BAD4CA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117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23864-8053-8740-8D6B-A1A5BC48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D4B266-6757-814D-B233-E25CD8E93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27-07-21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6CCD9E-19FC-C541-B3F4-60AF8969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672C95-4EDC-E44C-A34D-8CD17087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585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149617-F508-C64A-8F04-ECB2E05A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27-07-21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5594B4-1BCA-2D4B-B723-729A29C4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3798DE-1945-C946-A7EB-16B3C066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45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1780A-08F4-234D-A2C2-8E658729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8A434B-89D6-8448-A01B-32BBBC35B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77DB0D-0276-B74D-898C-75EFC4200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AD6EB7-72E5-624A-81AE-A6500678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27-07-21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F6A2C1-B542-3749-8706-A8586040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57BA99-DE80-AF48-96A8-D3E6C48D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181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41CB4-5167-C749-B209-C9854D16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C9ACD1-5EEF-9243-B129-8686FAEBE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3C4485-1006-274E-9AFC-0BB2BB1AB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76CDF2-0C26-5740-9661-4B20C79C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4680-4C82-1E47-AAED-E60B4B187337}" type="datetimeFigureOut">
              <a:rPr lang="es-CL" smtClean="0"/>
              <a:t>27-07-21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92171C-9965-0043-ADD6-169EF3CF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77F9F-F187-F74D-8C78-BBE52E93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097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54A0AA-7021-734B-BEAB-F426F28C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C39107-E3A9-6C43-8636-38C328A91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5D107D-ECAD-5840-96F2-AEEA924D5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04680-4C82-1E47-AAED-E60B4B187337}" type="datetimeFigureOut">
              <a:rPr lang="es-CL" smtClean="0"/>
              <a:t>27-07-21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F0D4A9-D847-D74B-8991-144751A02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63565B-05B3-DB4A-8C58-EB76114F7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4C155-A51C-DD44-83F2-D8A69D9F8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167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emporal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hyperlink" Target="https://github.com/jclanas2019/temporal-io-workshop-202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emporal.io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hyperlink" Target="https://github.com/jclanas2019/temporal-io-workshop-202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hyperlink" Target="https://github.com/jclanas2019/temporal-io-workshop-2021" TargetMode="External"/><Relationship Id="rId4" Type="http://schemas.openxmlformats.org/officeDocument/2006/relationships/hyperlink" Target="https://docs.temporal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8C95030-3C4A-F243-8C58-3A0A7542C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50278"/>
            <a:ext cx="10929788" cy="25764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055E2A-D103-DB49-BEEE-3E4533936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601781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s-CL" sz="4000" dirty="0">
                <a:solidFill>
                  <a:srgbClr val="404040"/>
                </a:solidFill>
              </a:rPr>
              <a:t>Modernizando Banca Digital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5FA63E-EB22-5A4F-8D12-5B9697762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993548"/>
            <a:ext cx="6801612" cy="536125"/>
          </a:xfrm>
        </p:spPr>
        <p:txBody>
          <a:bodyPr>
            <a:normAutofit/>
          </a:bodyPr>
          <a:lstStyle/>
          <a:p>
            <a:r>
              <a:rPr lang="es-CL" sz="1800" dirty="0">
                <a:solidFill>
                  <a:srgbClr val="FFFFFF"/>
                </a:solidFill>
              </a:rPr>
              <a:t>#</a:t>
            </a:r>
            <a:r>
              <a:rPr lang="es-CL" sz="1800" dirty="0" err="1">
                <a:solidFill>
                  <a:srgbClr val="FFFFFF"/>
                </a:solidFill>
              </a:rPr>
              <a:t>Nerdear.la</a:t>
            </a:r>
            <a:r>
              <a:rPr lang="es-CL" sz="1800" dirty="0">
                <a:solidFill>
                  <a:srgbClr val="FFFFFF"/>
                </a:solidFill>
              </a:rPr>
              <a:t> 2021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90F93BA-A4EF-EB46-A15C-32B2600F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413" y="3610324"/>
            <a:ext cx="5359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3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FD8B5-8F34-FC46-AEEF-79A5345B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963" y="694538"/>
            <a:ext cx="6554573" cy="99492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Decidimos</a:t>
            </a:r>
            <a:r>
              <a:rPr lang="en-US" sz="3200" dirty="0"/>
              <a:t> usar Golang por </a:t>
            </a:r>
            <a:r>
              <a:rPr lang="en-US" sz="3200" dirty="0" err="1"/>
              <a:t>su</a:t>
            </a:r>
            <a:r>
              <a:rPr lang="en-US" sz="3200" dirty="0"/>
              <a:t> </a:t>
            </a:r>
            <a:r>
              <a:rPr lang="en-US" sz="3200" dirty="0" err="1"/>
              <a:t>excelente</a:t>
            </a:r>
            <a:r>
              <a:rPr lang="en-US" sz="3200" dirty="0"/>
              <a:t> </a:t>
            </a:r>
            <a:r>
              <a:rPr lang="en-US" sz="3200" dirty="0" err="1"/>
              <a:t>rendimiento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0BF6920-4DC3-304A-8CF8-7785DD80F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7" b="3"/>
          <a:stretch/>
        </p:blipFill>
        <p:spPr>
          <a:xfrm>
            <a:off x="20" y="10"/>
            <a:ext cx="5234499" cy="6210619"/>
          </a:xfrm>
          <a:custGeom>
            <a:avLst/>
            <a:gdLst/>
            <a:ahLst/>
            <a:cxnLst/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7C466217-AC3E-6041-9D30-22AC30DA1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64" y="240230"/>
            <a:ext cx="1273471" cy="61252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FCCC21B-F7CA-7D49-88CC-8828ECB8941D}"/>
              </a:ext>
            </a:extLst>
          </p:cNvPr>
          <p:cNvSpPr txBox="1">
            <a:spLocks/>
          </p:cNvSpPr>
          <p:nvPr/>
        </p:nvSpPr>
        <p:spPr>
          <a:xfrm>
            <a:off x="5435963" y="1952927"/>
            <a:ext cx="6554573" cy="9949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 </a:t>
            </a:r>
            <a:r>
              <a:rPr lang="en-US" sz="3200" dirty="0" err="1"/>
              <a:t>herramientas</a:t>
            </a:r>
            <a:r>
              <a:rPr lang="en-US" sz="3200" dirty="0"/>
              <a:t> Ad Hoc</a:t>
            </a:r>
          </a:p>
        </p:txBody>
      </p:sp>
      <p:pic>
        <p:nvPicPr>
          <p:cNvPr id="1028" name="Picture 4" descr="Creación de un entorno de desarrollo para golang con">
            <a:extLst>
              <a:ext uri="{FF2B5EF4-FFF2-40B4-BE49-F238E27FC236}">
                <a16:creationId xmlns:a16="http://schemas.microsoft.com/office/drawing/2014/main" id="{4D850FB9-D7C9-4240-B24A-1BF16E270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963" y="3717158"/>
            <a:ext cx="2594085" cy="172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B990487-4A6F-784D-A4B1-F1E219BF2FE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7399252" y="4975547"/>
            <a:ext cx="4209363" cy="13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80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1FD8B5-8F34-FC46-AEEF-79A5345B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352" y="368460"/>
            <a:ext cx="5502077" cy="4572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Temporal.io</a:t>
            </a:r>
            <a:b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Temporal.io Press">
            <a:extLst>
              <a:ext uri="{FF2B5EF4-FFF2-40B4-BE49-F238E27FC236}">
                <a16:creationId xmlns:a16="http://schemas.microsoft.com/office/drawing/2014/main" id="{E7496906-B4B6-C140-AF58-157CF8831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720993"/>
            <a:ext cx="4047843" cy="404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5C722AC-50AF-0C41-90A9-7436A77CD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03" y="139141"/>
            <a:ext cx="767422" cy="915839"/>
          </a:xfrm>
          <a:prstGeom prst="rect">
            <a:avLst/>
          </a:prstGeom>
        </p:spPr>
      </p:pic>
      <p:pic>
        <p:nvPicPr>
          <p:cNvPr id="2052" name="Picture 4" descr="page1image33474048">
            <a:extLst>
              <a:ext uri="{FF2B5EF4-FFF2-40B4-BE49-F238E27FC236}">
                <a16:creationId xmlns:a16="http://schemas.microsoft.com/office/drawing/2014/main" id="{C78BC372-8DA7-0247-8358-8739ECA80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68275"/>
            <a:ext cx="85217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6E0304A-DB21-CB41-A9FD-B7148FAF1F63}"/>
              </a:ext>
            </a:extLst>
          </p:cNvPr>
          <p:cNvSpPr/>
          <p:nvPr/>
        </p:nvSpPr>
        <p:spPr>
          <a:xfrm>
            <a:off x="7953864" y="738557"/>
            <a:ext cx="339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L" altLang="es-CL" dirty="0">
                <a:solidFill>
                  <a:schemeClr val="bg1"/>
                </a:solidFill>
                <a:latin typeface="ArialMT"/>
              </a:rPr>
              <a:t>Orquestación como Código</a:t>
            </a:r>
            <a:endParaRPr lang="es-CL" altLang="es-CL" sz="800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CDA1B79-F602-694D-975A-FB0FCB4244F0}"/>
              </a:ext>
            </a:extLst>
          </p:cNvPr>
          <p:cNvSpPr/>
          <p:nvPr/>
        </p:nvSpPr>
        <p:spPr>
          <a:xfrm>
            <a:off x="6443536" y="1258600"/>
            <a:ext cx="40478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ArialMT"/>
              </a:rPr>
              <a:t> </a:t>
            </a:r>
            <a:r>
              <a:rPr lang="es-CL" dirty="0" err="1">
                <a:solidFill>
                  <a:schemeClr val="bg1"/>
                </a:solidFill>
                <a:latin typeface="ArialMT"/>
              </a:rPr>
              <a:t>Hosteado</a:t>
            </a:r>
            <a:r>
              <a:rPr lang="es-CL" dirty="0">
                <a:solidFill>
                  <a:schemeClr val="bg1"/>
                </a:solidFill>
                <a:latin typeface="ArialMT"/>
              </a:rPr>
              <a:t> </a:t>
            </a:r>
            <a:endParaRPr lang="es-CL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ArialMT"/>
              </a:rPr>
              <a:t> Alta Disponibilidad</a:t>
            </a:r>
            <a:endParaRPr lang="es-CL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ArialMT"/>
              </a:rPr>
              <a:t> Colas de Tareas</a:t>
            </a:r>
            <a:endParaRPr lang="es-CL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ArialMT"/>
              </a:rPr>
              <a:t> Persistencia de Estados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ArialMT"/>
              </a:rPr>
              <a:t> (</a:t>
            </a:r>
            <a:r>
              <a:rPr lang="es-CL" dirty="0" err="1">
                <a:solidFill>
                  <a:schemeClr val="bg1"/>
                </a:solidFill>
                <a:latin typeface="ArialMT"/>
              </a:rPr>
              <a:t>Cassandra</a:t>
            </a:r>
            <a:r>
              <a:rPr lang="es-CL" dirty="0">
                <a:solidFill>
                  <a:schemeClr val="bg1"/>
                </a:solidFill>
                <a:latin typeface="ArialMT"/>
              </a:rPr>
              <a:t>/SQL) </a:t>
            </a:r>
            <a:endParaRPr lang="es-CL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ArialMT"/>
              </a:rPr>
              <a:t> Visibilidad a través de </a:t>
            </a:r>
            <a:r>
              <a:rPr lang="es-CL" dirty="0" err="1">
                <a:solidFill>
                  <a:schemeClr val="bg1"/>
                </a:solidFill>
                <a:latin typeface="ArialMT"/>
              </a:rPr>
              <a:t>APIs</a:t>
            </a:r>
            <a:endParaRPr lang="es-CL" dirty="0">
              <a:solidFill>
                <a:schemeClr val="bg1"/>
              </a:solidFill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ArialMT"/>
              </a:rPr>
              <a:t> Escrito en </a:t>
            </a:r>
            <a:r>
              <a:rPr lang="es-CL" dirty="0" err="1">
                <a:solidFill>
                  <a:schemeClr val="bg1"/>
                </a:solidFill>
                <a:latin typeface="ArialMT"/>
              </a:rPr>
              <a:t>Go</a:t>
            </a:r>
            <a:r>
              <a:rPr lang="es-CL" dirty="0">
                <a:solidFill>
                  <a:schemeClr val="bg1"/>
                </a:solidFill>
                <a:latin typeface="ArialMT"/>
              </a:rPr>
              <a:t> </a:t>
            </a:r>
            <a:endParaRPr lang="es-CL" dirty="0">
              <a:solidFill>
                <a:schemeClr val="bg1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D4FF0E-BF2E-3A4F-88D9-F312BF5C5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489" y="3534555"/>
            <a:ext cx="3350505" cy="104383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BE1DC34-DFFB-694C-BE7F-0ABBB3787B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3864" y="4818466"/>
            <a:ext cx="3842093" cy="179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4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FF38FA-F67F-7E42-9A83-B2F23472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CL" sz="2600" dirty="0">
                <a:solidFill>
                  <a:srgbClr val="FFFFFF"/>
                </a:solidFill>
              </a:rPr>
              <a:t>Arquitectura de Temporal Server</a:t>
            </a:r>
          </a:p>
        </p:txBody>
      </p:sp>
      <p:pic>
        <p:nvPicPr>
          <p:cNvPr id="3" name="Picture 2" descr="Temporal Server simple relationship diagram">
            <a:extLst>
              <a:ext uri="{FF2B5EF4-FFF2-40B4-BE49-F238E27FC236}">
                <a16:creationId xmlns:a16="http://schemas.microsoft.com/office/drawing/2014/main" id="{A6185061-F702-4947-8B0B-D805E7A71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7810" y="499695"/>
            <a:ext cx="7202393" cy="585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71CA631-D14D-BF4E-A2EB-F73E2A8BFA5B}"/>
              </a:ext>
            </a:extLst>
          </p:cNvPr>
          <p:cNvSpPr/>
          <p:nvPr/>
        </p:nvSpPr>
        <p:spPr>
          <a:xfrm>
            <a:off x="4563266" y="6358305"/>
            <a:ext cx="4874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https://</a:t>
            </a:r>
            <a:r>
              <a:rPr lang="es-CL" dirty="0" err="1"/>
              <a:t>docs.temporal.io</a:t>
            </a:r>
            <a:r>
              <a:rPr lang="es-CL" dirty="0"/>
              <a:t>/</a:t>
            </a:r>
            <a:r>
              <a:rPr lang="es-CL" dirty="0" err="1"/>
              <a:t>docs</a:t>
            </a:r>
            <a:r>
              <a:rPr lang="es-CL" dirty="0"/>
              <a:t>/server-</a:t>
            </a:r>
            <a:r>
              <a:rPr lang="es-CL" dirty="0" err="1"/>
              <a:t>architecture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7064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6C0B25-3C0C-4040-B306-0CF2065E4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4339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1FD8B5-8F34-FC46-AEEF-79A5345B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Referencias Temporal.io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A2770C0F-B011-5440-9D06-BE5B26D8E5AE}"/>
              </a:ext>
            </a:extLst>
          </p:cNvPr>
          <p:cNvSpPr/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  <a:hlinkClick r:id="rId3"/>
              </a:rPr>
              <a:t>https://docs.temporal.io</a:t>
            </a:r>
            <a:endParaRPr lang="en-US" sz="17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  <a:hlinkClick r:id="rId4"/>
              </a:rPr>
              <a:t>https://github.com/jclanas2019/temporal-io-workshop-2021</a:t>
            </a:r>
            <a:endParaRPr lang="en-US" sz="17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5C722AC-50AF-0C41-90A9-7436A77CD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7839" y="240156"/>
            <a:ext cx="767422" cy="91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90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27DD4098-6D8F-5C45-9D20-E7B5789D28A1}"/>
              </a:ext>
            </a:extLst>
          </p:cNvPr>
          <p:cNvSpPr/>
          <p:nvPr/>
        </p:nvSpPr>
        <p:spPr>
          <a:xfrm>
            <a:off x="7610522" y="5780611"/>
            <a:ext cx="14500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2A1DF10-D523-3B46-9C9F-4F74A15C16B5}"/>
              </a:ext>
            </a:extLst>
          </p:cNvPr>
          <p:cNvSpPr/>
          <p:nvPr/>
        </p:nvSpPr>
        <p:spPr>
          <a:xfrm>
            <a:off x="904125" y="2481943"/>
            <a:ext cx="8048956" cy="4049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1FD8B5-8F34-FC46-AEEF-79A5345B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417" y="240230"/>
            <a:ext cx="10787864" cy="713662"/>
          </a:xfrm>
        </p:spPr>
        <p:txBody>
          <a:bodyPr/>
          <a:lstStyle/>
          <a:p>
            <a:r>
              <a:rPr lang="es-CL" dirty="0"/>
              <a:t>Referencias </a:t>
            </a:r>
            <a:r>
              <a:rPr lang="es-CL" dirty="0" err="1"/>
              <a:t>Temporal.io</a:t>
            </a:r>
            <a:endParaRPr lang="es-CL" dirty="0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5C722AC-50AF-0C41-90A9-7436A77CD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03" y="139141"/>
            <a:ext cx="767422" cy="91583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2770C0F-B011-5440-9D06-BE5B26D8E5AE}"/>
              </a:ext>
            </a:extLst>
          </p:cNvPr>
          <p:cNvSpPr/>
          <p:nvPr/>
        </p:nvSpPr>
        <p:spPr>
          <a:xfrm>
            <a:off x="1027417" y="1345195"/>
            <a:ext cx="86491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hlinkClick r:id="rId3"/>
              </a:rPr>
              <a:t>https://docs.temporal.io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hlinkClick r:id="rId4"/>
              </a:rPr>
              <a:t>https://github.com/jclanas2019/temporal-io-workshop-2021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39A645-B99C-2E4F-842D-0EBDCBAD1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636" y="2572378"/>
            <a:ext cx="2351541" cy="390118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1599684-9A7B-2C4C-B0DE-1B9EECAED949}"/>
              </a:ext>
            </a:extLst>
          </p:cNvPr>
          <p:cNvSpPr/>
          <p:nvPr/>
        </p:nvSpPr>
        <p:spPr>
          <a:xfrm>
            <a:off x="2944959" y="3059668"/>
            <a:ext cx="43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https://</a:t>
            </a:r>
            <a:r>
              <a:rPr lang="es-CL" dirty="0" err="1"/>
              <a:t>docs.temporal.io</a:t>
            </a:r>
            <a:r>
              <a:rPr lang="es-CL" dirty="0"/>
              <a:t>/</a:t>
            </a:r>
            <a:r>
              <a:rPr lang="es-CL" dirty="0" err="1"/>
              <a:t>docs</a:t>
            </a:r>
            <a:r>
              <a:rPr lang="es-CL" dirty="0"/>
              <a:t>/</a:t>
            </a:r>
            <a:r>
              <a:rPr lang="es-CL" dirty="0" err="1"/>
              <a:t>go</a:t>
            </a:r>
            <a:r>
              <a:rPr lang="es-CL" dirty="0"/>
              <a:t>/</a:t>
            </a:r>
            <a:r>
              <a:rPr lang="es-CL" dirty="0" err="1"/>
              <a:t>workflows</a:t>
            </a:r>
            <a:endParaRPr lang="es-CL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77A9EE6-54CD-EF4D-BE88-6B23CAE8DCDF}"/>
              </a:ext>
            </a:extLst>
          </p:cNvPr>
          <p:cNvSpPr/>
          <p:nvPr/>
        </p:nvSpPr>
        <p:spPr>
          <a:xfrm>
            <a:off x="2944959" y="3666145"/>
            <a:ext cx="4232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https://</a:t>
            </a:r>
            <a:r>
              <a:rPr lang="es-CL" dirty="0" err="1"/>
              <a:t>docs.temporal.io</a:t>
            </a:r>
            <a:r>
              <a:rPr lang="es-CL" dirty="0"/>
              <a:t>/</a:t>
            </a:r>
            <a:r>
              <a:rPr lang="es-CL" dirty="0" err="1"/>
              <a:t>docs</a:t>
            </a:r>
            <a:r>
              <a:rPr lang="es-CL" dirty="0"/>
              <a:t>/</a:t>
            </a:r>
            <a:r>
              <a:rPr lang="es-CL" dirty="0" err="1"/>
              <a:t>go</a:t>
            </a:r>
            <a:r>
              <a:rPr lang="es-CL" dirty="0"/>
              <a:t>/</a:t>
            </a:r>
            <a:r>
              <a:rPr lang="es-CL" dirty="0" err="1"/>
              <a:t>activities</a:t>
            </a:r>
            <a:endParaRPr lang="es-CL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8FAF903-8B7C-2D45-8570-C07744844482}"/>
              </a:ext>
            </a:extLst>
          </p:cNvPr>
          <p:cNvSpPr/>
          <p:nvPr/>
        </p:nvSpPr>
        <p:spPr>
          <a:xfrm>
            <a:off x="2944959" y="4186992"/>
            <a:ext cx="4149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https://</a:t>
            </a:r>
            <a:r>
              <a:rPr lang="es-CL" dirty="0" err="1"/>
              <a:t>docs.temporal.io</a:t>
            </a:r>
            <a:r>
              <a:rPr lang="es-CL" dirty="0"/>
              <a:t>/</a:t>
            </a:r>
            <a:r>
              <a:rPr lang="es-CL" dirty="0" err="1"/>
              <a:t>docs</a:t>
            </a:r>
            <a:r>
              <a:rPr lang="es-CL" dirty="0"/>
              <a:t>/</a:t>
            </a:r>
            <a:r>
              <a:rPr lang="es-CL" dirty="0" err="1"/>
              <a:t>go</a:t>
            </a:r>
            <a:r>
              <a:rPr lang="es-CL" dirty="0"/>
              <a:t>/</a:t>
            </a:r>
            <a:r>
              <a:rPr lang="es-CL" dirty="0" err="1"/>
              <a:t>workers</a:t>
            </a:r>
            <a:endParaRPr lang="es-CL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150F276-6DAB-4440-99FD-B82992653A5A}"/>
              </a:ext>
            </a:extLst>
          </p:cNvPr>
          <p:cNvSpPr/>
          <p:nvPr/>
        </p:nvSpPr>
        <p:spPr>
          <a:xfrm>
            <a:off x="2930461" y="4746529"/>
            <a:ext cx="453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https://</a:t>
            </a:r>
            <a:r>
              <a:rPr lang="es-CL" dirty="0" err="1"/>
              <a:t>docs.temporal.io</a:t>
            </a:r>
            <a:r>
              <a:rPr lang="es-CL" dirty="0"/>
              <a:t>/</a:t>
            </a:r>
            <a:r>
              <a:rPr lang="es-CL" dirty="0" err="1"/>
              <a:t>docs</a:t>
            </a:r>
            <a:r>
              <a:rPr lang="es-CL" dirty="0"/>
              <a:t>/</a:t>
            </a:r>
            <a:r>
              <a:rPr lang="es-CL" dirty="0" err="1"/>
              <a:t>go</a:t>
            </a:r>
            <a:r>
              <a:rPr lang="es-CL" dirty="0"/>
              <a:t>/</a:t>
            </a:r>
            <a:r>
              <a:rPr lang="es-CL" dirty="0" err="1"/>
              <a:t>task-queues</a:t>
            </a:r>
            <a:endParaRPr lang="es-CL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8FF934A-90F7-2D4D-83D6-9CDDCD4D1B5A}"/>
              </a:ext>
            </a:extLst>
          </p:cNvPr>
          <p:cNvSpPr/>
          <p:nvPr/>
        </p:nvSpPr>
        <p:spPr>
          <a:xfrm>
            <a:off x="2930461" y="5298858"/>
            <a:ext cx="4028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https://</a:t>
            </a:r>
            <a:r>
              <a:rPr lang="es-CL" dirty="0" err="1"/>
              <a:t>docs.temporal.io</a:t>
            </a:r>
            <a:r>
              <a:rPr lang="es-CL" dirty="0"/>
              <a:t>/</a:t>
            </a:r>
            <a:r>
              <a:rPr lang="es-CL" dirty="0" err="1"/>
              <a:t>docs</a:t>
            </a:r>
            <a:r>
              <a:rPr lang="es-CL" dirty="0"/>
              <a:t>/</a:t>
            </a:r>
            <a:r>
              <a:rPr lang="es-CL" dirty="0" err="1"/>
              <a:t>go</a:t>
            </a:r>
            <a:r>
              <a:rPr lang="es-CL" dirty="0"/>
              <a:t>/</a:t>
            </a:r>
            <a:r>
              <a:rPr lang="es-CL" dirty="0" err="1"/>
              <a:t>signals</a:t>
            </a:r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D7215D6-DCC9-0A49-9890-28E41FB05C49}"/>
              </a:ext>
            </a:extLst>
          </p:cNvPr>
          <p:cNvSpPr/>
          <p:nvPr/>
        </p:nvSpPr>
        <p:spPr>
          <a:xfrm>
            <a:off x="2930461" y="5774817"/>
            <a:ext cx="4103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https://</a:t>
            </a:r>
            <a:r>
              <a:rPr lang="es-CL" dirty="0" err="1"/>
              <a:t>docs.temporal.io</a:t>
            </a:r>
            <a:r>
              <a:rPr lang="es-CL" dirty="0"/>
              <a:t>/</a:t>
            </a:r>
            <a:r>
              <a:rPr lang="es-CL" dirty="0" err="1"/>
              <a:t>docs</a:t>
            </a:r>
            <a:r>
              <a:rPr lang="es-CL" dirty="0"/>
              <a:t>/</a:t>
            </a:r>
            <a:r>
              <a:rPr lang="es-CL" dirty="0" err="1"/>
              <a:t>go</a:t>
            </a:r>
            <a:r>
              <a:rPr lang="es-CL" dirty="0"/>
              <a:t>/</a:t>
            </a:r>
            <a:r>
              <a:rPr lang="es-CL" dirty="0" err="1"/>
              <a:t>queries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199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FA5AA584-4C68-C543-ACEA-B917E3D5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468" y="1396289"/>
            <a:ext cx="527733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¿Preguntas?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2691CC-4AB8-48AF-B822-EBF7F4E9E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705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7311653-CA1C-4366-AF7B-2E9767F1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4297" y="2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n 20" descr="Dibujo con letras&#10;&#10;Descripción generada automáticamente con confianza media">
            <a:extLst>
              <a:ext uri="{FF2B5EF4-FFF2-40B4-BE49-F238E27FC236}">
                <a16:creationId xmlns:a16="http://schemas.microsoft.com/office/drawing/2014/main" id="{2F86149E-C6F9-6E4E-8384-23CC51BA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114" y="805647"/>
            <a:ext cx="2267712" cy="354665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6A8E1B4-B839-4C58-B08A-F0B094580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09477"/>
            <a:ext cx="4966870" cy="3948522"/>
          </a:xfrm>
          <a:custGeom>
            <a:avLst/>
            <a:gdLst>
              <a:gd name="connsiteX0" fmla="*/ 2748962 w 4966870"/>
              <a:gd name="connsiteY0" fmla="*/ 0 h 3948522"/>
              <a:gd name="connsiteX1" fmla="*/ 4870195 w 4966870"/>
              <a:gd name="connsiteY1" fmla="*/ 1000367 h 3948522"/>
              <a:gd name="connsiteX2" fmla="*/ 4966870 w 4966870"/>
              <a:gd name="connsiteY2" fmla="*/ 1129649 h 3948522"/>
              <a:gd name="connsiteX3" fmla="*/ 4966870 w 4966870"/>
              <a:gd name="connsiteY3" fmla="*/ 3948522 h 3948522"/>
              <a:gd name="connsiteX4" fmla="*/ 278430 w 4966870"/>
              <a:gd name="connsiteY4" fmla="*/ 3948522 h 3948522"/>
              <a:gd name="connsiteX5" fmla="*/ 216027 w 4966870"/>
              <a:gd name="connsiteY5" fmla="*/ 3818982 h 3948522"/>
              <a:gd name="connsiteX6" fmla="*/ 0 w 4966870"/>
              <a:gd name="connsiteY6" fmla="*/ 2748962 h 3948522"/>
              <a:gd name="connsiteX7" fmla="*/ 2748962 w 4966870"/>
              <a:gd name="connsiteY7" fmla="*/ 0 h 394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6870" h="3948522">
                <a:moveTo>
                  <a:pt x="2748962" y="0"/>
                </a:moveTo>
                <a:cubicBezTo>
                  <a:pt x="3602955" y="0"/>
                  <a:pt x="4365995" y="389418"/>
                  <a:pt x="4870195" y="1000367"/>
                </a:cubicBezTo>
                <a:lnTo>
                  <a:pt x="4966870" y="1129649"/>
                </a:lnTo>
                <a:lnTo>
                  <a:pt x="4966870" y="3948522"/>
                </a:lnTo>
                <a:lnTo>
                  <a:pt x="278430" y="3948522"/>
                </a:lnTo>
                <a:lnTo>
                  <a:pt x="216027" y="3818982"/>
                </a:lnTo>
                <a:cubicBezTo>
                  <a:pt x="76922" y="3490101"/>
                  <a:pt x="0" y="3128515"/>
                  <a:pt x="0" y="2748962"/>
                </a:cubicBezTo>
                <a:cubicBezTo>
                  <a:pt x="0" y="1230752"/>
                  <a:pt x="1230752" y="0"/>
                  <a:pt x="274896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CABF795-F18F-494E-BBDE-C1415B786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075259"/>
            <a:ext cx="4801088" cy="3782741"/>
          </a:xfrm>
          <a:custGeom>
            <a:avLst/>
            <a:gdLst>
              <a:gd name="connsiteX0" fmla="*/ 2583180 w 4801088"/>
              <a:gd name="connsiteY0" fmla="*/ 0 h 3782741"/>
              <a:gd name="connsiteX1" fmla="*/ 4725194 w 4801088"/>
              <a:gd name="connsiteY1" fmla="*/ 1138900 h 3782741"/>
              <a:gd name="connsiteX2" fmla="*/ 4801088 w 4801088"/>
              <a:gd name="connsiteY2" fmla="*/ 1263826 h 3782741"/>
              <a:gd name="connsiteX3" fmla="*/ 4801088 w 4801088"/>
              <a:gd name="connsiteY3" fmla="*/ 3782741 h 3782741"/>
              <a:gd name="connsiteX4" fmla="*/ 296488 w 4801088"/>
              <a:gd name="connsiteY4" fmla="*/ 3782741 h 3782741"/>
              <a:gd name="connsiteX5" fmla="*/ 202999 w 4801088"/>
              <a:gd name="connsiteY5" fmla="*/ 3588671 h 3782741"/>
              <a:gd name="connsiteX6" fmla="*/ 0 w 4801088"/>
              <a:gd name="connsiteY6" fmla="*/ 2583180 h 3782741"/>
              <a:gd name="connsiteX7" fmla="*/ 2583180 w 4801088"/>
              <a:gd name="connsiteY7" fmla="*/ 0 h 378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1088" h="3782741">
                <a:moveTo>
                  <a:pt x="2583180" y="0"/>
                </a:moveTo>
                <a:cubicBezTo>
                  <a:pt x="3474837" y="0"/>
                  <a:pt x="4260977" y="451769"/>
                  <a:pt x="4725194" y="1138900"/>
                </a:cubicBezTo>
                <a:lnTo>
                  <a:pt x="4801088" y="1263826"/>
                </a:lnTo>
                <a:lnTo>
                  <a:pt x="4801088" y="3782741"/>
                </a:lnTo>
                <a:lnTo>
                  <a:pt x="296488" y="3782741"/>
                </a:lnTo>
                <a:lnTo>
                  <a:pt x="202999" y="3588671"/>
                </a:lnTo>
                <a:cubicBezTo>
                  <a:pt x="72283" y="3279623"/>
                  <a:pt x="0" y="2939843"/>
                  <a:pt x="0" y="2583180"/>
                </a:cubicBezTo>
                <a:cubicBezTo>
                  <a:pt x="0" y="1156529"/>
                  <a:pt x="1156529" y="0"/>
                  <a:pt x="25831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0ED32C8B-7E47-8D48-B053-3C1EC3250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90" y="4890774"/>
            <a:ext cx="3474720" cy="81656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2770C0F-B011-5440-9D06-BE5B26D8E5AE}"/>
              </a:ext>
            </a:extLst>
          </p:cNvPr>
          <p:cNvSpPr/>
          <p:nvPr/>
        </p:nvSpPr>
        <p:spPr>
          <a:xfrm>
            <a:off x="4966870" y="5299054"/>
            <a:ext cx="7266982" cy="15794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https://docs.temporal.io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https://github.com/jclanas2019/temporal-io-workshop-2021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5C722AC-50AF-0C41-90A9-7436A77CD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703" y="139141"/>
            <a:ext cx="767422" cy="91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78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208</Words>
  <Application>Microsoft Macintosh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ArialMT</vt:lpstr>
      <vt:lpstr>Calibri</vt:lpstr>
      <vt:lpstr>Calibri Light</vt:lpstr>
      <vt:lpstr>Tema de Office</vt:lpstr>
      <vt:lpstr>Modernizando Banca Digital</vt:lpstr>
      <vt:lpstr>Decidimos usar Golang por su excelente rendimiento </vt:lpstr>
      <vt:lpstr>Temporal.io </vt:lpstr>
      <vt:lpstr>Arquitectura de Temporal Server</vt:lpstr>
      <vt:lpstr>Referencias Temporal.io</vt:lpstr>
      <vt:lpstr>Referencias Temporal.io</vt:lpstr>
      <vt:lpstr>¿Preguntas?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Lanas O</dc:creator>
  <cp:lastModifiedBy>Juan Carlos Lanas O</cp:lastModifiedBy>
  <cp:revision>21</cp:revision>
  <dcterms:created xsi:type="dcterms:W3CDTF">2021-07-26T15:51:31Z</dcterms:created>
  <dcterms:modified xsi:type="dcterms:W3CDTF">2021-07-27T23:55:14Z</dcterms:modified>
</cp:coreProperties>
</file>