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57" r:id="rId5"/>
    <p:sldId id="258" r:id="rId6"/>
    <p:sldId id="267" r:id="rId7"/>
    <p:sldId id="263" r:id="rId8"/>
    <p:sldId id="259" r:id="rId9"/>
    <p:sldId id="260" r:id="rId10"/>
    <p:sldId id="261" r:id="rId11"/>
    <p:sldId id="268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1"/>
    <p:restoredTop sz="94668"/>
  </p:normalViewPr>
  <p:slideViewPr>
    <p:cSldViewPr snapToGrid="0" snapToObjects="1">
      <p:cViewPr varScale="1">
        <p:scale>
          <a:sx n="120" d="100"/>
          <a:sy n="120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460D8-2E51-C948-B98C-EAB232FD276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2BD9-BC1C-5E47-BA60-A83E3B5826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4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F2BD9-BC1C-5E47-BA60-A83E3B58267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940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E2ED2-B8FD-604F-972B-36D7CD379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474606-8332-0C4D-8876-0BFF1B16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95861-9005-A149-91BE-5AFF56E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EFEC6-8258-EA46-BBEB-CA291F7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AE349-B0CA-5F45-AF4C-CD0C5AD3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47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0D152-9722-F346-9808-8322299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EB6177-8F3E-5343-ADD4-44FE6B46D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9F976-469F-0546-9909-A7637C6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EF62-2025-A248-8F88-8FE21BF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74FDE-0BE9-A545-A6AD-8E7ED494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32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3111C5-FD5E-D940-B666-90D2398E4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609941-1C15-1A4A-BF35-7CBF080B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4C7BC-5B9B-4A4F-BE79-B4EB78A1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0C0AA-0C98-2243-A1C8-7D1C458D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B3103-A127-A048-B056-BAC8F04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56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0489D-1E89-DC4F-9F09-9F15586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AF6-FDD4-4C41-AC33-9D5FA490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9212F-93A7-164A-8981-DC27CB6B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E7542-5A18-4145-9654-220F3EF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76230-3253-AF4B-A49A-36F0E021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7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FD1DD-80D4-1846-A31F-D9B86707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186BD-FDE0-C147-BCB8-0A7511B4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72F2A-13DC-4942-9079-52E20AC5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906A4-8221-0D47-AB59-B1612D61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B5EB6-5025-9045-878B-8B8F96C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00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063F8-04FD-6D49-85BB-EA43EA86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5B112-5354-9942-8137-727BD816D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E705B-D7D4-0F4E-9FCE-7D9688A5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7DE4F-1F9E-4242-949F-C4BCB37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C43721-1139-BE4A-815F-0CDB74A3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F026C-942C-1B47-93FF-083111CF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44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BF2D-583B-E743-A915-CDD7E0E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F38E8-8A69-3747-B575-5B0372D6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A265F-7D2C-2649-B24C-364DE5AE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6D96F9-75CF-0846-B9BF-0D593722A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2D5CD9-038D-7140-BA21-6F0469CF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4BAC2B-D056-8849-9472-4FA5D738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CC1A1A-34C9-2D45-B943-4375E48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B39A6B-174D-5F44-B9F7-13BAD4CA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11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3864-8053-8740-8D6B-A1A5BC48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4B266-6757-814D-B233-E25CD8E9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6CCD9E-19FC-C541-B3F4-60AF8969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672C95-4EDC-E44C-A34D-8CD17087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8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149617-F508-C64A-8F04-ECB2E05A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5594B4-1BCA-2D4B-B723-729A29C4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798DE-1945-C946-A7EB-16B3C06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4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1780A-08F4-234D-A2C2-8E658729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A434B-89D6-8448-A01B-32BBBC35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7DB0D-0276-B74D-898C-75EFC420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D6EB7-72E5-624A-81AE-A650067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6A2C1-B542-3749-8706-A8586040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7BA99-DE80-AF48-96A8-D3E6C48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18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1CB4-5167-C749-B209-C9854D1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C9ACD1-5EEF-9243-B129-8686FAEBE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C4485-1006-274E-9AFC-0BB2BB1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6CDF2-0C26-5740-9661-4B20C79C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2171C-9965-0043-ADD6-169EF3C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77F9F-F187-F74D-8C78-BBE52E9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9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54A0AA-7021-734B-BEAB-F426F28C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39107-E3A9-6C43-8636-38C328A9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D107D-ECAD-5840-96F2-AEEA924D5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4680-4C82-1E47-AAED-E60B4B187337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0D4A9-D847-D74B-8991-144751A0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3565B-05B3-DB4A-8C58-EB76114F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6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github.com/jclanas2019/temporal-io-workshop-2021" TargetMode="External"/><Relationship Id="rId4" Type="http://schemas.openxmlformats.org/officeDocument/2006/relationships/hyperlink" Target="https://docs.temporal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ancarlos.lanas.Ocampo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hyperlink" Target="https://www.linkedin.com/in/juancarloslanasocamp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mporal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github.com/jclanas2019/temporal-io-workshop-202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mporal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hyperlink" Target="https://github.com/jclanas2019/temporal-io-workshop-20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C95030-3C4A-F243-8C58-3A0A7542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50278"/>
            <a:ext cx="10929788" cy="25764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55E2A-D103-DB49-BEEE-3E453393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601781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s-CL" sz="4000" dirty="0">
                <a:solidFill>
                  <a:srgbClr val="404040"/>
                </a:solidFill>
              </a:rPr>
              <a:t>Modernizando Banca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FA63E-EB22-5A4F-8D12-5B969776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993548"/>
            <a:ext cx="6801612" cy="536125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rgbClr val="FFFFFF"/>
                </a:solidFill>
              </a:rPr>
              <a:t>#</a:t>
            </a:r>
            <a:r>
              <a:rPr lang="es-CL" sz="1800" dirty="0" err="1">
                <a:solidFill>
                  <a:srgbClr val="FFFFFF"/>
                </a:solidFill>
              </a:rPr>
              <a:t>Nerdear.la</a:t>
            </a:r>
            <a:r>
              <a:rPr lang="es-CL" sz="1800" dirty="0">
                <a:solidFill>
                  <a:srgbClr val="FFFFFF"/>
                </a:solidFill>
              </a:rPr>
              <a:t> 2021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0F93BA-A4EF-EB46-A15C-32B2600F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13" y="3610324"/>
            <a:ext cx="5359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FA5AA584-4C68-C543-ACEA-B917E3D5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46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¿Preguntas?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705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4297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n 20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2F86149E-C6F9-6E4E-8384-23CC51BA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14" y="805647"/>
            <a:ext cx="2267712" cy="354665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0ED32C8B-7E47-8D48-B053-3C1EC325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0" y="4890774"/>
            <a:ext cx="3474720" cy="81656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4966870" y="5299054"/>
            <a:ext cx="7266982" cy="157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https://docs.temporal.io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https://github.com/jclanas2019/temporal-io-workshop-2021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6D2D-7156-BF41-894F-4520153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600" dirty="0"/>
              <a:t>https://</a:t>
            </a:r>
            <a:r>
              <a:rPr lang="es-CL" sz="3600" dirty="0" err="1"/>
              <a:t>docs.temporal.io</a:t>
            </a:r>
            <a:r>
              <a:rPr lang="es-CL" sz="3600" dirty="0"/>
              <a:t>/blog/</a:t>
            </a:r>
            <a:r>
              <a:rPr lang="es-CL" sz="3600" dirty="0" err="1"/>
              <a:t>workflow-engine-principles</a:t>
            </a:r>
            <a:r>
              <a:rPr lang="es-CL" sz="3600" dirty="0"/>
              <a:t>/</a:t>
            </a:r>
            <a:br>
              <a:rPr lang="es-CL" dirty="0"/>
            </a:br>
            <a:endParaRPr lang="es-CL" dirty="0"/>
          </a:p>
        </p:txBody>
      </p:sp>
      <p:pic>
        <p:nvPicPr>
          <p:cNvPr id="3074" name="Picture 2" descr="Designing Workflow Engine-v7-images 010">
            <a:extLst>
              <a:ext uri="{FF2B5EF4-FFF2-40B4-BE49-F238E27FC236}">
                <a16:creationId xmlns:a16="http://schemas.microsoft.com/office/drawing/2014/main" id="{4F0CB2AF-B48F-C845-92DB-DE4580B9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80" y="1297172"/>
            <a:ext cx="9659088" cy="543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3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6D2D-7156-BF41-894F-4520153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600" dirty="0"/>
              <a:t>https://</a:t>
            </a:r>
            <a:r>
              <a:rPr lang="es-CL" sz="3600" dirty="0" err="1"/>
              <a:t>docs.temporal.io</a:t>
            </a:r>
            <a:r>
              <a:rPr lang="es-CL" sz="3600" dirty="0"/>
              <a:t>/blog/</a:t>
            </a:r>
            <a:r>
              <a:rPr lang="es-CL" sz="3600" dirty="0" err="1"/>
              <a:t>workflow-engine-principles</a:t>
            </a:r>
            <a:r>
              <a:rPr lang="es-CL" sz="3600" dirty="0"/>
              <a:t>/</a:t>
            </a:r>
            <a:br>
              <a:rPr lang="es-CL" dirty="0"/>
            </a:br>
            <a:endParaRPr lang="es-CL" dirty="0"/>
          </a:p>
        </p:txBody>
      </p:sp>
      <p:pic>
        <p:nvPicPr>
          <p:cNvPr id="4098" name="Picture 2" descr="Designing Workflow Engine-v7-images 011">
            <a:extLst>
              <a:ext uri="{FF2B5EF4-FFF2-40B4-BE49-F238E27FC236}">
                <a16:creationId xmlns:a16="http://schemas.microsoft.com/office/drawing/2014/main" id="{EBC8375E-6639-3E4F-9414-0BCB6893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65" y="1309798"/>
            <a:ext cx="9863470" cy="55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6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6D2D-7156-BF41-894F-4520153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600" dirty="0"/>
              <a:t>https://</a:t>
            </a:r>
            <a:r>
              <a:rPr lang="es-CL" sz="3600" dirty="0" err="1"/>
              <a:t>docs.temporal.io</a:t>
            </a:r>
            <a:r>
              <a:rPr lang="es-CL" sz="3600" dirty="0"/>
              <a:t>/blog/</a:t>
            </a:r>
            <a:r>
              <a:rPr lang="es-CL" sz="3600" dirty="0" err="1"/>
              <a:t>workflow-engine-principles</a:t>
            </a:r>
            <a:r>
              <a:rPr lang="es-CL" sz="3600" dirty="0"/>
              <a:t>/</a:t>
            </a:r>
            <a:br>
              <a:rPr lang="es-CL" dirty="0"/>
            </a:br>
            <a:endParaRPr lang="es-CL" dirty="0"/>
          </a:p>
        </p:txBody>
      </p:sp>
      <p:pic>
        <p:nvPicPr>
          <p:cNvPr id="5122" name="Picture 2" descr="Designing Workflow Engine-v7-images 012">
            <a:extLst>
              <a:ext uri="{FF2B5EF4-FFF2-40B4-BE49-F238E27FC236}">
                <a16:creationId xmlns:a16="http://schemas.microsoft.com/office/drawing/2014/main" id="{88DCCD18-59B1-2F4B-840A-CF55F02A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81" y="1315779"/>
            <a:ext cx="9852837" cy="55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6D2D-7156-BF41-894F-4520153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600" dirty="0"/>
              <a:t>https://</a:t>
            </a:r>
            <a:r>
              <a:rPr lang="es-CL" sz="3600" dirty="0" err="1"/>
              <a:t>docs.temporal.io</a:t>
            </a:r>
            <a:r>
              <a:rPr lang="es-CL" sz="3600" dirty="0"/>
              <a:t>/blog/</a:t>
            </a:r>
            <a:r>
              <a:rPr lang="es-CL" sz="3600" dirty="0" err="1"/>
              <a:t>workflow-engine-principles</a:t>
            </a:r>
            <a:r>
              <a:rPr lang="es-CL" sz="3600" dirty="0"/>
              <a:t>/</a:t>
            </a:r>
            <a:br>
              <a:rPr lang="es-CL" dirty="0"/>
            </a:br>
            <a:endParaRPr lang="es-CL" dirty="0"/>
          </a:p>
        </p:txBody>
      </p:sp>
      <p:pic>
        <p:nvPicPr>
          <p:cNvPr id="5124" name="Picture 4" descr="Designing Workflow Engine-v7-images 014">
            <a:extLst>
              <a:ext uri="{FF2B5EF4-FFF2-40B4-BE49-F238E27FC236}">
                <a16:creationId xmlns:a16="http://schemas.microsoft.com/office/drawing/2014/main" id="{63FC3734-55D8-6E4C-9D8F-DC530E3E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4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6D2D-7156-BF41-894F-4520153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600" dirty="0"/>
              <a:t>https://</a:t>
            </a:r>
            <a:r>
              <a:rPr lang="es-CL" sz="3600" dirty="0" err="1"/>
              <a:t>docs.temporal.io</a:t>
            </a:r>
            <a:r>
              <a:rPr lang="es-CL" sz="3600" dirty="0"/>
              <a:t>/blog/</a:t>
            </a:r>
            <a:r>
              <a:rPr lang="es-CL" sz="3600" dirty="0" err="1"/>
              <a:t>workflow-engine-principles</a:t>
            </a:r>
            <a:r>
              <a:rPr lang="es-CL" sz="3600" dirty="0"/>
              <a:t>/</a:t>
            </a:r>
            <a:br>
              <a:rPr lang="es-CL" dirty="0"/>
            </a:br>
            <a:endParaRPr lang="es-CL" dirty="0"/>
          </a:p>
        </p:txBody>
      </p:sp>
      <p:pic>
        <p:nvPicPr>
          <p:cNvPr id="5126" name="Picture 6" descr="Designing Workflow Engine-v7-images 016">
            <a:extLst>
              <a:ext uri="{FF2B5EF4-FFF2-40B4-BE49-F238E27FC236}">
                <a16:creationId xmlns:a16="http://schemas.microsoft.com/office/drawing/2014/main" id="{CDA89810-5366-A44B-B1A4-F3110507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62" y="1190847"/>
            <a:ext cx="10074939" cy="56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83E88-F752-C044-B264-21192A4B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96" y="34899"/>
            <a:ext cx="4620584" cy="1098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Juan Carlos </a:t>
            </a:r>
            <a:r>
              <a:rPr lang="en-US" sz="2400" b="1" dirty="0" err="1"/>
              <a:t>Lanas</a:t>
            </a:r>
            <a:r>
              <a:rPr lang="en-US" sz="2400" b="1" dirty="0"/>
              <a:t> Ocampo</a:t>
            </a:r>
            <a:br>
              <a:rPr lang="en-US" sz="2400" dirty="0"/>
            </a:br>
            <a:r>
              <a:rPr lang="en-US" sz="1800" dirty="0" err="1"/>
              <a:t>Subgerente</a:t>
            </a:r>
            <a:r>
              <a:rPr lang="en-US" sz="1800" dirty="0"/>
              <a:t> de Desarrollo de </a:t>
            </a:r>
            <a:r>
              <a:rPr lang="en-US" sz="1800" dirty="0" err="1"/>
              <a:t>Integraciones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Falabella</a:t>
            </a:r>
            <a:r>
              <a:rPr lang="en-US" sz="1800" dirty="0"/>
              <a:t> </a:t>
            </a:r>
            <a:r>
              <a:rPr lang="en-US" sz="1800" dirty="0" err="1"/>
              <a:t>Financiero</a:t>
            </a:r>
            <a:endParaRPr lang="en-US" sz="1800" dirty="0"/>
          </a:p>
        </p:txBody>
      </p:sp>
      <p:pic>
        <p:nvPicPr>
          <p:cNvPr id="6" name="Imagen 5" descr="Un hombre con lentes y camisa azul&#10;&#10;Descripción generada automáticamente">
            <a:extLst>
              <a:ext uri="{FF2B5EF4-FFF2-40B4-BE49-F238E27FC236}">
                <a16:creationId xmlns:a16="http://schemas.microsoft.com/office/drawing/2014/main" id="{19BC8607-96E7-5849-ADD9-AFFF7887F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1" b="435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C96455F-E96D-6644-A1B9-B38689F33182}"/>
              </a:ext>
            </a:extLst>
          </p:cNvPr>
          <p:cNvSpPr txBox="1">
            <a:spLocks/>
          </p:cNvSpPr>
          <p:nvPr/>
        </p:nvSpPr>
        <p:spPr>
          <a:xfrm>
            <a:off x="225484" y="1870900"/>
            <a:ext cx="5582699" cy="109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hlinkClick r:id="rId3"/>
              </a:rPr>
              <a:t>Juancarlos.lanas.Ocampo@gmail.com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1800" dirty="0">
                <a:hlinkClick r:id="rId4"/>
              </a:rPr>
              <a:t>https://www.linkedin.com/in/juancarloslanasocampo/</a:t>
            </a:r>
            <a:endParaRPr lang="en-US" sz="1800" dirty="0"/>
          </a:p>
          <a:p>
            <a:pPr algn="ctr"/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0D20BD-E266-9F4A-B216-9A16D28AA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4" y="5644528"/>
            <a:ext cx="5615083" cy="13236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63536B-EC49-C04F-A955-D2A5EED71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965" y="1337617"/>
            <a:ext cx="2525587" cy="394997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15399A2-4014-6542-80CE-CF93E62A6E75}"/>
              </a:ext>
            </a:extLst>
          </p:cNvPr>
          <p:cNvCxnSpPr/>
          <p:nvPr/>
        </p:nvCxnSpPr>
        <p:spPr>
          <a:xfrm>
            <a:off x="555585" y="4456253"/>
            <a:ext cx="54285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B312DB-EDBE-974E-A456-84641A49CEA6}"/>
              </a:ext>
            </a:extLst>
          </p:cNvPr>
          <p:cNvSpPr txBox="1"/>
          <p:nvPr/>
        </p:nvSpPr>
        <p:spPr>
          <a:xfrm>
            <a:off x="495894" y="3967078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ServiceBus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418A9E-52FC-AB4B-AF0C-E158020CFBBE}"/>
              </a:ext>
            </a:extLst>
          </p:cNvPr>
          <p:cNvSpPr txBox="1"/>
          <p:nvPr/>
        </p:nvSpPr>
        <p:spPr>
          <a:xfrm>
            <a:off x="225484" y="4552645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ServerApplication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CD639B-88E8-E940-8C1B-56F336E353BB}"/>
              </a:ext>
            </a:extLst>
          </p:cNvPr>
          <p:cNvSpPr txBox="1"/>
          <p:nvPr/>
        </p:nvSpPr>
        <p:spPr>
          <a:xfrm>
            <a:off x="2016618" y="3928149"/>
            <a:ext cx="192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C++, Java, Python, otros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99F07EB-8098-1C4B-AC5A-29A60EBA0250}"/>
              </a:ext>
            </a:extLst>
          </p:cNvPr>
          <p:cNvSpPr txBox="1"/>
          <p:nvPr/>
        </p:nvSpPr>
        <p:spPr>
          <a:xfrm>
            <a:off x="2081957" y="4552645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SOAP, MQ, JMS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B70BA3-E011-734A-B902-184CFAAAA884}"/>
              </a:ext>
            </a:extLst>
          </p:cNvPr>
          <p:cNvSpPr txBox="1"/>
          <p:nvPr/>
        </p:nvSpPr>
        <p:spPr>
          <a:xfrm>
            <a:off x="4401527" y="3828592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APIs</a:t>
            </a:r>
            <a:r>
              <a:rPr lang="es-CL" dirty="0"/>
              <a:t> REST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6FBD4E-831B-9747-874A-5B340DA72A31}"/>
              </a:ext>
            </a:extLst>
          </p:cNvPr>
          <p:cNvSpPr txBox="1"/>
          <p:nvPr/>
        </p:nvSpPr>
        <p:spPr>
          <a:xfrm>
            <a:off x="4210106" y="4552645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Golang</a:t>
            </a:r>
            <a:r>
              <a:rPr lang="es-CL" dirty="0"/>
              <a:t>, 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3B11859-C07C-D843-BB51-4FD7EA0964F0}"/>
              </a:ext>
            </a:extLst>
          </p:cNvPr>
          <p:cNvCxnSpPr/>
          <p:nvPr/>
        </p:nvCxnSpPr>
        <p:spPr>
          <a:xfrm>
            <a:off x="1936069" y="4336410"/>
            <a:ext cx="0" cy="2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A8A4A8A-6EE5-BC4F-B00A-FDF867944E7D}"/>
              </a:ext>
            </a:extLst>
          </p:cNvPr>
          <p:cNvCxnSpPr/>
          <p:nvPr/>
        </p:nvCxnSpPr>
        <p:spPr>
          <a:xfrm>
            <a:off x="4216552" y="4336410"/>
            <a:ext cx="0" cy="2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07E2AF7-63EE-0F46-821B-E6E760DE41B2}"/>
              </a:ext>
            </a:extLst>
          </p:cNvPr>
          <p:cNvSpPr txBox="1"/>
          <p:nvPr/>
        </p:nvSpPr>
        <p:spPr>
          <a:xfrm>
            <a:off x="4998354" y="4872703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Temporal.io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05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3EE38-C277-9E48-994E-70CE2662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6" y="96919"/>
            <a:ext cx="10515600" cy="1325563"/>
          </a:xfrm>
        </p:spPr>
        <p:txBody>
          <a:bodyPr/>
          <a:lstStyle/>
          <a:p>
            <a:r>
              <a:rPr lang="es-CL" dirty="0"/>
              <a:t>Pre-requisitos técnicos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B81CA8-2780-F04A-8FB2-EED00D3D6C3C}"/>
              </a:ext>
            </a:extLst>
          </p:cNvPr>
          <p:cNvSpPr txBox="1"/>
          <p:nvPr/>
        </p:nvSpPr>
        <p:spPr>
          <a:xfrm>
            <a:off x="349068" y="1526861"/>
            <a:ext cx="60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endParaRPr lang="es-C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Golang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1.14+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304D3F-144B-9745-9F1B-705F4E7F7D29}"/>
              </a:ext>
            </a:extLst>
          </p:cNvPr>
          <p:cNvSpPr txBox="1"/>
          <p:nvPr/>
        </p:nvSpPr>
        <p:spPr>
          <a:xfrm>
            <a:off x="349068" y="2665459"/>
            <a:ext cx="10375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/jclanas2019/temporal-io-workshop-2021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go.temporal.io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endParaRPr lang="es-C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gofiber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/v2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2DECDA-9FA1-1A43-AF37-8A51EEB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699" y="193227"/>
            <a:ext cx="3124532" cy="15028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F68471-C564-384A-9AA9-27B63599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8" y="6194793"/>
            <a:ext cx="3661229" cy="5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3" y="694538"/>
            <a:ext cx="6993234" cy="9949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Decidimos</a:t>
            </a:r>
            <a:r>
              <a:rPr lang="en-US" sz="3200" dirty="0"/>
              <a:t> usar Golang por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excelente</a:t>
            </a:r>
            <a:r>
              <a:rPr lang="en-US" sz="3200" dirty="0"/>
              <a:t> </a:t>
            </a:r>
            <a:r>
              <a:rPr lang="en-US" sz="3200" dirty="0" err="1"/>
              <a:t>rendimiento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BF6920-4DC3-304A-8CF8-7785DD80F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C466217-AC3E-6041-9D30-22AC30DA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4" y="240230"/>
            <a:ext cx="1273471" cy="6125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CCC21B-F7CA-7D49-88CC-8828ECB8941D}"/>
              </a:ext>
            </a:extLst>
          </p:cNvPr>
          <p:cNvSpPr txBox="1">
            <a:spLocks/>
          </p:cNvSpPr>
          <p:nvPr/>
        </p:nvSpPr>
        <p:spPr>
          <a:xfrm>
            <a:off x="5435963" y="1952927"/>
            <a:ext cx="6554573" cy="994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 </a:t>
            </a:r>
            <a:r>
              <a:rPr lang="en-US" sz="3200" dirty="0" err="1"/>
              <a:t>herramientas</a:t>
            </a:r>
            <a:r>
              <a:rPr lang="en-US" sz="3200" dirty="0"/>
              <a:t> Ad Hoc</a:t>
            </a:r>
          </a:p>
        </p:txBody>
      </p:sp>
      <p:pic>
        <p:nvPicPr>
          <p:cNvPr id="1028" name="Picture 4" descr="Creación de un entorno de desarrollo para golang con">
            <a:extLst>
              <a:ext uri="{FF2B5EF4-FFF2-40B4-BE49-F238E27FC236}">
                <a16:creationId xmlns:a16="http://schemas.microsoft.com/office/drawing/2014/main" id="{4D850FB9-D7C9-4240-B24A-1BF16E27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5" y="5693197"/>
            <a:ext cx="1634657" cy="108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990487-4A6F-784D-A4B1-F1E219BF2F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8885841" y="5649657"/>
            <a:ext cx="3104695" cy="10276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1C38F6A-CA55-D94E-8A03-2A2CA29EB90A}"/>
              </a:ext>
            </a:extLst>
          </p:cNvPr>
          <p:cNvSpPr/>
          <p:nvPr/>
        </p:nvSpPr>
        <p:spPr>
          <a:xfrm>
            <a:off x="5837841" y="32522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Mayor atención al cliente a todas horas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Ahorro de costos y comisiones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Mayor control financiero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Atención sin tener que desplazarte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Puedes solicitar alertas y notificaciones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Opera con mucha facilidad y seguridad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</a:rPr>
              <a:t>Puedes automatizar pagos</a:t>
            </a:r>
            <a:endParaRPr lang="es-CL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325196-49F2-6A49-968D-2A55512DEAEB}"/>
              </a:ext>
            </a:extLst>
          </p:cNvPr>
          <p:cNvSpPr/>
          <p:nvPr/>
        </p:nvSpPr>
        <p:spPr>
          <a:xfrm>
            <a:off x="5612770" y="288289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b="1" dirty="0">
                <a:latin typeface="arial" panose="020B0604020202020204" pitchFamily="34" charset="0"/>
              </a:rPr>
              <a:t>Banca Digital</a:t>
            </a:r>
          </a:p>
        </p:txBody>
      </p:sp>
    </p:spTree>
    <p:extLst>
      <p:ext uri="{BB962C8B-B14F-4D97-AF65-F5344CB8AC3E}">
        <p14:creationId xmlns:p14="http://schemas.microsoft.com/office/powerpoint/2010/main" val="253568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352" y="368460"/>
            <a:ext cx="5502077" cy="457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Temporal.io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mporal.io Press">
            <a:extLst>
              <a:ext uri="{FF2B5EF4-FFF2-40B4-BE49-F238E27FC236}">
                <a16:creationId xmlns:a16="http://schemas.microsoft.com/office/drawing/2014/main" id="{E7496906-B4B6-C140-AF58-157CF883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  <p:pic>
        <p:nvPicPr>
          <p:cNvPr id="2052" name="Picture 4" descr="page1image33474048">
            <a:extLst>
              <a:ext uri="{FF2B5EF4-FFF2-40B4-BE49-F238E27FC236}">
                <a16:creationId xmlns:a16="http://schemas.microsoft.com/office/drawing/2014/main" id="{C78BC372-8DA7-0247-8358-8739ECA8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68275"/>
            <a:ext cx="8521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6E0304A-DB21-CB41-A9FD-B7148FAF1F63}"/>
              </a:ext>
            </a:extLst>
          </p:cNvPr>
          <p:cNvSpPr/>
          <p:nvPr/>
        </p:nvSpPr>
        <p:spPr>
          <a:xfrm>
            <a:off x="7953864" y="738557"/>
            <a:ext cx="339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L" altLang="es-CL" dirty="0">
                <a:solidFill>
                  <a:schemeClr val="bg1"/>
                </a:solidFill>
                <a:latin typeface="ArialMT"/>
              </a:rPr>
              <a:t>Orquestación como Código</a:t>
            </a:r>
            <a:endParaRPr lang="es-CL" altLang="es-CL" sz="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DA1B79-F602-694D-975A-FB0FCB4244F0}"/>
              </a:ext>
            </a:extLst>
          </p:cNvPr>
          <p:cNvSpPr/>
          <p:nvPr/>
        </p:nvSpPr>
        <p:spPr>
          <a:xfrm>
            <a:off x="6443536" y="1258600"/>
            <a:ext cx="4047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Hosteado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Alta Disponibilidad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Colas de Tareas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Persistencia de Estados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(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Cassandra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/SQL) 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Visibilidad a través de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APIs</a:t>
            </a:r>
            <a:endParaRPr lang="es-CL" dirty="0">
              <a:solidFill>
                <a:schemeClr val="bg1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Escrito en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Go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D4FF0E-BF2E-3A4F-88D9-F312BF5C5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89" y="3534555"/>
            <a:ext cx="3350505" cy="1043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E1DC34-DFFB-694C-BE7F-0ABBB3787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864" y="4818466"/>
            <a:ext cx="3842093" cy="17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mporal">
            <a:extLst>
              <a:ext uri="{FF2B5EF4-FFF2-40B4-BE49-F238E27FC236}">
                <a16:creationId xmlns:a16="http://schemas.microsoft.com/office/drawing/2014/main" id="{FCA75F5B-AEB5-AE4D-BBC8-54A5298E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226" y="1279397"/>
            <a:ext cx="9240039" cy="45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A264B22-8984-C849-8E34-10976265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FF38FA-F67F-7E42-9A83-B2F23472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CL" sz="2600" dirty="0">
                <a:solidFill>
                  <a:srgbClr val="FFFFFF"/>
                </a:solidFill>
              </a:rPr>
              <a:t>Arquitectura de Temporal Server</a:t>
            </a:r>
          </a:p>
        </p:txBody>
      </p:sp>
      <p:pic>
        <p:nvPicPr>
          <p:cNvPr id="3" name="Picture 2" descr="Temporal Server simple relationship diagram">
            <a:extLst>
              <a:ext uri="{FF2B5EF4-FFF2-40B4-BE49-F238E27FC236}">
                <a16:creationId xmlns:a16="http://schemas.microsoft.com/office/drawing/2014/main" id="{A6185061-F702-4947-8B0B-D805E7A7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7810" y="499695"/>
            <a:ext cx="7202393" cy="58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71CA631-D14D-BF4E-A2EB-F73E2A8BFA5B}"/>
              </a:ext>
            </a:extLst>
          </p:cNvPr>
          <p:cNvSpPr/>
          <p:nvPr/>
        </p:nvSpPr>
        <p:spPr>
          <a:xfrm>
            <a:off x="4563266" y="6358305"/>
            <a:ext cx="487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/server-</a:t>
            </a:r>
            <a:r>
              <a:rPr lang="es-CL" dirty="0" err="1"/>
              <a:t>architecture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06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6C0B25-3C0C-4040-B306-0CF2065E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339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Referencias Temporal.io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hlinkClick r:id="rId3"/>
              </a:rPr>
              <a:t>https://docs.temporal.io</a:t>
            </a: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hlinkClick r:id="rId4"/>
              </a:rPr>
              <a:t>https://github.com/jclanas2019/temporal-io-workshop-2021</a:t>
            </a: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7839" y="240156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7DD4098-6D8F-5C45-9D20-E7B5789D28A1}"/>
              </a:ext>
            </a:extLst>
          </p:cNvPr>
          <p:cNvSpPr/>
          <p:nvPr/>
        </p:nvSpPr>
        <p:spPr>
          <a:xfrm>
            <a:off x="7610522" y="5780611"/>
            <a:ext cx="14500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A1DF10-D523-3B46-9C9F-4F74A15C16B5}"/>
              </a:ext>
            </a:extLst>
          </p:cNvPr>
          <p:cNvSpPr/>
          <p:nvPr/>
        </p:nvSpPr>
        <p:spPr>
          <a:xfrm>
            <a:off x="904125" y="2481943"/>
            <a:ext cx="8048956" cy="404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7" y="240230"/>
            <a:ext cx="10787864" cy="713662"/>
          </a:xfrm>
        </p:spPr>
        <p:txBody>
          <a:bodyPr/>
          <a:lstStyle/>
          <a:p>
            <a:r>
              <a:rPr lang="es-CL" dirty="0"/>
              <a:t>Referencias </a:t>
            </a:r>
            <a:r>
              <a:rPr lang="es-CL" dirty="0" err="1"/>
              <a:t>Temporal.io</a:t>
            </a:r>
            <a:endParaRPr lang="es-CL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1027417" y="1345195"/>
            <a:ext cx="8649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https://docs.temporal.io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https://github.com/jclanas2019/temporal-io-workshop-2021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39A645-B99C-2E4F-842D-0EBDCBAD1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36" y="2572378"/>
            <a:ext cx="2351541" cy="39011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599684-9A7B-2C4C-B0DE-1B9EECAED949}"/>
              </a:ext>
            </a:extLst>
          </p:cNvPr>
          <p:cNvSpPr/>
          <p:nvPr/>
        </p:nvSpPr>
        <p:spPr>
          <a:xfrm>
            <a:off x="2944959" y="3059668"/>
            <a:ext cx="43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workflows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7A9EE6-54CD-EF4D-BE88-6B23CAE8DCDF}"/>
              </a:ext>
            </a:extLst>
          </p:cNvPr>
          <p:cNvSpPr/>
          <p:nvPr/>
        </p:nvSpPr>
        <p:spPr>
          <a:xfrm>
            <a:off x="2944959" y="3666145"/>
            <a:ext cx="423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activities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FAF903-8B7C-2D45-8570-C07744844482}"/>
              </a:ext>
            </a:extLst>
          </p:cNvPr>
          <p:cNvSpPr/>
          <p:nvPr/>
        </p:nvSpPr>
        <p:spPr>
          <a:xfrm>
            <a:off x="2944959" y="4186992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workers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150F276-6DAB-4440-99FD-B82992653A5A}"/>
              </a:ext>
            </a:extLst>
          </p:cNvPr>
          <p:cNvSpPr/>
          <p:nvPr/>
        </p:nvSpPr>
        <p:spPr>
          <a:xfrm>
            <a:off x="2930461" y="4746529"/>
            <a:ext cx="453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task-queues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FF934A-90F7-2D4D-83D6-9CDDCD4D1B5A}"/>
              </a:ext>
            </a:extLst>
          </p:cNvPr>
          <p:cNvSpPr/>
          <p:nvPr/>
        </p:nvSpPr>
        <p:spPr>
          <a:xfrm>
            <a:off x="2930461" y="5298858"/>
            <a:ext cx="402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signals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7215D6-DCC9-0A49-9890-28E41FB05C49}"/>
              </a:ext>
            </a:extLst>
          </p:cNvPr>
          <p:cNvSpPr/>
          <p:nvPr/>
        </p:nvSpPr>
        <p:spPr>
          <a:xfrm>
            <a:off x="2930461" y="5774817"/>
            <a:ext cx="41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queries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1997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407</Words>
  <Application>Microsoft Macintosh PowerPoint</Application>
  <PresentationFormat>Panorámica</PresentationFormat>
  <Paragraphs>65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</vt:lpstr>
      <vt:lpstr>ArialMT</vt:lpstr>
      <vt:lpstr>Calibri</vt:lpstr>
      <vt:lpstr>Calibri Light</vt:lpstr>
      <vt:lpstr>Courier New</vt:lpstr>
      <vt:lpstr>Tema de Office</vt:lpstr>
      <vt:lpstr>Modernizando Banca Digital</vt:lpstr>
      <vt:lpstr>Juan Carlos Lanas Ocampo Subgerente de Desarrollo de Integraciones en Falabella Financiero</vt:lpstr>
      <vt:lpstr>Pre-requisitos técnicos</vt:lpstr>
      <vt:lpstr>Decidimos usar Golang por su excelente rendimiento </vt:lpstr>
      <vt:lpstr>Temporal.io </vt:lpstr>
      <vt:lpstr>Presentación de PowerPoint</vt:lpstr>
      <vt:lpstr>Arquitectura de Temporal Server</vt:lpstr>
      <vt:lpstr>Referencias Temporal.io</vt:lpstr>
      <vt:lpstr>Referencias Temporal.io</vt:lpstr>
      <vt:lpstr>¿Preguntas?</vt:lpstr>
      <vt:lpstr>https://docs.temporal.io/blog/workflow-engine-principles/ </vt:lpstr>
      <vt:lpstr>https://docs.temporal.io/blog/workflow-engine-principles/ </vt:lpstr>
      <vt:lpstr>https://docs.temporal.io/blog/workflow-engine-principles/ </vt:lpstr>
      <vt:lpstr>https://docs.temporal.io/blog/workflow-engine-principles/ </vt:lpstr>
      <vt:lpstr>https://docs.temporal.io/blog/workflow-engine-principles/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Lanas O</dc:creator>
  <cp:lastModifiedBy>Juan Carlos Lanas O</cp:lastModifiedBy>
  <cp:revision>41</cp:revision>
  <dcterms:created xsi:type="dcterms:W3CDTF">2021-07-26T15:51:31Z</dcterms:created>
  <dcterms:modified xsi:type="dcterms:W3CDTF">2021-07-30T01:01:29Z</dcterms:modified>
</cp:coreProperties>
</file>