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 invested heavily in equipment to meet demand for iron ore after prices went to $110/ton. While trying to catch-up with the market needs, the now they have a surplus of supply. By increasing the supply, the demand has been met and pushed down prices where there is a profitability risk. Operational expenses must be reduced to account for future market shift and maintain profitability. </a:t>
            </a:r>
            <a:endParaRPr b="0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Reduce maintenance costs by at least 20%</a:t>
            </a:r>
            <a:endParaRPr b="0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Maintain profitability </a:t>
            </a:r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Reduced the use of the ore crusher, given the decreasing demand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Conduct maintenance for the ore crushers every three years, instead of every year</a:t>
            </a:r>
            <a:endParaRPr/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Need one maintenance event every 50,000 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Iron ore price ( at $50/ton operating breakeven)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resistance from the reliability engineering team</a:t>
            </a:r>
            <a:endParaRPr b="0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Data Historian: ore crusher tonnes processed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Ellipse: old work orders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SAP: work orders requests and equipment log</a:t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5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Chanel Adams – Reliability Engineer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Jonas Richards – Asset Integrity Manager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Bruce Banner – Maintenance SME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Jane Steere - Principal Maintenance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Fargo Williams – Change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Tara Starr - Maintenance SME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84141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Monalco Mining can reduce operational costs within this year, by reducing 20% of the maintenance costs and maintain profitability?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