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RaubinsRaj" TargetMode="External"/><Relationship Id="rId7" Type="http://schemas.openxmlformats.org/officeDocument/2006/relationships/hyperlink" Target="https://www.youtube.com/watch?v=bkP4PrlMDfk&amp;t=6s&amp;ab_channel=RaubinsRaj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jclavanya/HMS-videorecording.git" TargetMode="External"/><Relationship Id="rId5" Type="http://schemas.openxmlformats.org/officeDocument/2006/relationships/hyperlink" Target="https://github.com/jclavanya/aaa-final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Hotel Management System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Hotel Management System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Chinthakunta.lavanya@capgemini.com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9392236477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Lavanya Chinthakunta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2232669" y="6257175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970" y="6174700"/>
            <a:ext cx="4907885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GitHub: </a:t>
            </a:r>
            <a:r>
              <a:rPr lang="en-US" altLang="nl-NL" sz="800" dirty="0"/>
              <a:t> </a:t>
            </a:r>
            <a:r>
              <a:rPr lang="en-US" altLang="nl-NL" sz="800" dirty="0">
                <a:hlinkClick r:id="rId5"/>
              </a:rPr>
              <a:t>https://github.com/jclavanya/aaa-final</a:t>
            </a:r>
            <a:r>
              <a:rPr lang="en-IN" altLang="nl-NL" sz="1100" dirty="0"/>
              <a:t> </a:t>
            </a:r>
            <a:r>
              <a:rPr lang="en-IN" altLang="en-US" sz="1100" dirty="0"/>
              <a:t>&amp; Video: </a:t>
            </a:r>
            <a:r>
              <a:rPr lang="en-IN" altLang="en-US" sz="1100" dirty="0">
                <a:hlinkClick r:id="rId6"/>
              </a:rPr>
              <a:t>https://github.com/jclavanya/HMS-videorecording.git</a:t>
            </a:r>
            <a:endParaRPr lang="en-IN" altLang="en-US" sz="1100" dirty="0"/>
          </a:p>
          <a:p>
            <a:endParaRPr lang="en-IN" altLang="en-US" sz="1100" dirty="0"/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165" y="6213899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Placeholder 7176" descr="A picture containing wall, person, indoor, red&#10;&#10;Description automatically generated">
            <a:extLst>
              <a:ext uri="{FF2B5EF4-FFF2-40B4-BE49-F238E27FC236}">
                <a16:creationId xmlns:a16="http://schemas.microsoft.com/office/drawing/2014/main" id="{7AD4FCC8-1078-4E82-9D38-AE9ECC315BA8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" b="3823"/>
          <a:stretch>
            <a:fillRect/>
          </a:stretch>
        </p:blipFill>
        <p:spPr>
          <a:xfrm>
            <a:off x="383259" y="26844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41923</TotalTime>
  <Words>242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Lavanya, Chinthakunta</cp:lastModifiedBy>
  <cp:revision>142</cp:revision>
  <dcterms:created xsi:type="dcterms:W3CDTF">2017-12-08T05:27:40Z</dcterms:created>
  <dcterms:modified xsi:type="dcterms:W3CDTF">2022-03-24T06:06:21Z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