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bkP4PrlMDfk&amp;t=6s&amp;ab_channel=RaubinsRaj" TargetMode="External"/><Relationship Id="rId5" Type="http://schemas.openxmlformats.org/officeDocument/2006/relationships/hyperlink" Target="https://github.com/jclavanya/aaa-final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Chinthakunta.lavanya@capgemini.com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9392236477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Lavanya Chinthakunta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456484" y="6341328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885" y="6381929"/>
            <a:ext cx="39821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GitHub: </a:t>
            </a:r>
            <a:r>
              <a:rPr lang="en-US" altLang="nl-NL" sz="800" dirty="0"/>
              <a:t> </a:t>
            </a:r>
            <a:r>
              <a:rPr lang="en-US" altLang="nl-NL" sz="800" dirty="0">
                <a:hlinkClick r:id="rId5"/>
              </a:rPr>
              <a:t>https://github.com/jclavanya/aaa-final</a:t>
            </a:r>
            <a:r>
              <a:rPr lang="en-IN" altLang="nl-NL" sz="1100" dirty="0"/>
              <a:t> </a:t>
            </a:r>
            <a:r>
              <a:rPr lang="en-IN" altLang="en-US" sz="1100" dirty="0"/>
              <a:t>&amp; Video Profile</a:t>
            </a:r>
          </a:p>
        </p:txBody>
      </p:sp>
      <p:pic>
        <p:nvPicPr>
          <p:cNvPr id="7181" name="Picture 6" descr="Movie, play, video icon">
            <a:hlinkClick r:id="rId6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11" y="6343167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Placeholder 7176" descr="A picture containing wall, person, indoor, red&#10;&#10;Description automatically generated">
            <a:extLst>
              <a:ext uri="{FF2B5EF4-FFF2-40B4-BE49-F238E27FC236}">
                <a16:creationId xmlns:a16="http://schemas.microsoft.com/office/drawing/2014/main" id="{7AD4FCC8-1078-4E82-9D38-AE9ECC315BA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>
          <a:xfrm>
            <a:off x="383259" y="26844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41841</TotalTime>
  <Words>231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Lavanya, Chinthakunta</cp:lastModifiedBy>
  <cp:revision>131</cp:revision>
  <dcterms:created xsi:type="dcterms:W3CDTF">2017-12-08T05:27:40Z</dcterms:created>
  <dcterms:modified xsi:type="dcterms:W3CDTF">2022-03-14T03:49:22Z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