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6" r:id="rId6"/>
    <p:sldId id="262" r:id="rId7"/>
    <p:sldId id="269" r:id="rId8"/>
    <p:sldId id="260" r:id="rId9"/>
    <p:sldId id="268" r:id="rId10"/>
    <p:sldId id="270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360E-03D4-46FB-85B9-47956010121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6732-7C61-4013-AF95-173394778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Name a few of the sources we tried but didn’t work or had to pay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16732-7C61-4013-AF95-173394778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89E-53C8-4D00-9F34-1BC9DC7B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2233"/>
            <a:ext cx="8791575" cy="2785730"/>
          </a:xfrm>
        </p:spPr>
        <p:txBody>
          <a:bodyPr>
            <a:normAutofit/>
          </a:bodyPr>
          <a:lstStyle/>
          <a:p>
            <a:r>
              <a:rPr lang="en-US" dirty="0"/>
              <a:t>Group 1 Project 3</a:t>
            </a:r>
            <a:br>
              <a:rPr lang="en-US" dirty="0"/>
            </a:br>
            <a:r>
              <a:rPr lang="en-US" dirty="0"/>
              <a:t>DATA ENGINEERING: creating a restaurant ratings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613C-E40A-4EEC-B08A-6F6C3D6B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69712"/>
            <a:ext cx="8791575" cy="131843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Team: Cole O’Neill - Joel Fisher - Justin </a:t>
            </a:r>
            <a:r>
              <a:rPr lang="en-US" sz="2400" dirty="0" err="1"/>
              <a:t>clawson</a:t>
            </a:r>
            <a:r>
              <a:rPr lang="en-US" sz="2400" dirty="0"/>
              <a:t> - Selena </a:t>
            </a:r>
            <a:r>
              <a:rPr lang="en-US" sz="2400" dirty="0" err="1"/>
              <a:t>Passeno</a:t>
            </a:r>
            <a:r>
              <a:rPr lang="en-US" sz="2400" dirty="0"/>
              <a:t> – Zac Williams</a:t>
            </a:r>
          </a:p>
        </p:txBody>
      </p:sp>
    </p:spTree>
    <p:extLst>
      <p:ext uri="{BB962C8B-B14F-4D97-AF65-F5344CB8AC3E}">
        <p14:creationId xmlns:p14="http://schemas.microsoft.com/office/powerpoint/2010/main" val="227357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8B6A-7C86-4750-AB4C-3D204E18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Folium/leaflet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CC1D-4B7E-461F-9E17-7EDD0951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BB1B0-0565-4687-94A5-46DE439FC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C93-448A-4173-9E53-AB6151C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E5F-E4C4-406C-B24C-FEEC9C7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ethical concerns identified, however some notes about how we handled the data – </a:t>
            </a:r>
          </a:p>
          <a:p>
            <a:pPr lvl="1"/>
            <a:r>
              <a:rPr lang="en-US" dirty="0"/>
              <a:t>Yelp academic dataset is a static file archived 1/19/2022, containing no PII</a:t>
            </a:r>
          </a:p>
          <a:p>
            <a:pPr lvl="1"/>
            <a:r>
              <a:rPr lang="en-US" dirty="0"/>
              <a:t>This dataset is not as current as information pulled by other team members using Foursquare and Yelp API calls</a:t>
            </a:r>
          </a:p>
          <a:p>
            <a:pPr lvl="1"/>
            <a:r>
              <a:rPr lang="en-US" dirty="0"/>
              <a:t>Removed any businesses with rating of less than 3 to reduce size of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109D-2E40-43A9-93E4-B54A5DF5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5A0A-7466-43CC-A592-FCF1B3C6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issues such as Home Depot being labeled a restaurant because you can buy hot dogs there</a:t>
            </a:r>
          </a:p>
          <a:p>
            <a:r>
              <a:rPr lang="en-US" dirty="0"/>
              <a:t>Large amounts of data, some intended sources either did not have public data or was behind a paywall</a:t>
            </a:r>
          </a:p>
          <a:p>
            <a:r>
              <a:rPr lang="en-US" dirty="0"/>
              <a:t>We ended up having to use some more recent data with some less recent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5777-1BC5-4DB7-93F8-336D7127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67840"/>
            <a:ext cx="487838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Python/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Pprint</a:t>
            </a:r>
            <a:endParaRPr lang="en-US" dirty="0"/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 err="1"/>
              <a:t>Urllib.parse</a:t>
            </a:r>
            <a:endParaRPr lang="en-US" dirty="0"/>
          </a:p>
          <a:p>
            <a:r>
              <a:rPr lang="en-US" dirty="0"/>
              <a:t>PostgreSQL</a:t>
            </a:r>
          </a:p>
          <a:p>
            <a:r>
              <a:rPr lang="en-US" dirty="0"/>
              <a:t>7zip</a:t>
            </a:r>
          </a:p>
          <a:p>
            <a:r>
              <a:rPr lang="en-US" dirty="0"/>
              <a:t>Leaflet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C94C4-FFCE-4FF4-8AFB-CFA910606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6534" y="4495231"/>
            <a:ext cx="3924965" cy="19624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1005D-5283-4AC3-B802-794FF6BA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75" y="303954"/>
            <a:ext cx="4983126" cy="20140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BB5383-4F69-401C-A5A0-23C0E73F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00" y="2083583"/>
            <a:ext cx="28575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2D9532-4667-4F07-B20D-187586E73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577" y="2687177"/>
            <a:ext cx="3630289" cy="3616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D4680C-80F4-4758-9E63-DD27586E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547" y="2768937"/>
            <a:ext cx="1701985" cy="17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5690D-EF99-4679-85CE-F4AFF1E11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866" y="3244812"/>
            <a:ext cx="1869850" cy="1065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93B07C-7E95-46AE-84CA-0AF758F7E2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4745" y="1735417"/>
            <a:ext cx="1884775" cy="8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D83-6E93-49A9-882D-690994A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DFA-236D-48D1-B8AE-2A5BC55F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restaurant and ratings data from a variety of sources</a:t>
            </a:r>
          </a:p>
          <a:p>
            <a:r>
              <a:rPr lang="en-US" dirty="0"/>
              <a:t>Cleaning the data</a:t>
            </a:r>
          </a:p>
          <a:p>
            <a:r>
              <a:rPr lang="en-US" dirty="0"/>
              <a:t>Converting to </a:t>
            </a:r>
            <a:r>
              <a:rPr lang="en-US" dirty="0" err="1"/>
              <a:t>dataframes</a:t>
            </a:r>
            <a:r>
              <a:rPr lang="en-US" dirty="0"/>
              <a:t>, exporting to CSV</a:t>
            </a:r>
          </a:p>
          <a:p>
            <a:r>
              <a:rPr lang="en-US" dirty="0"/>
              <a:t>Loading to PostgreSQL</a:t>
            </a:r>
          </a:p>
          <a:p>
            <a:r>
              <a:rPr lang="en-US" dirty="0"/>
              <a:t>Using SQLite to pull data from PostgreSQL into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E852-E988-4491-AA14-940B7B9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8420-E227-43CD-BE2F-CB21782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900225"/>
            <a:ext cx="7525068" cy="2362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Sources: Yelp and Foursquare</a:t>
            </a:r>
          </a:p>
          <a:p>
            <a:r>
              <a:rPr lang="en-US" dirty="0"/>
              <a:t>Tried other sources but ran into issues</a:t>
            </a:r>
          </a:p>
          <a:p>
            <a:r>
              <a:rPr lang="en-US" dirty="0"/>
              <a:t>Downloaded TAR/JSON data as text into Excel and used the data toolbar to convert text to columns</a:t>
            </a:r>
          </a:p>
          <a:p>
            <a:r>
              <a:rPr lang="en-US" dirty="0"/>
              <a:t>Used JSON to extract data for several cities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1CB07-D4F6-4898-A1BD-DFD22698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" y="1894551"/>
            <a:ext cx="4800600" cy="1809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CC1D0-6990-49C8-9020-635475F1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02" y="794165"/>
            <a:ext cx="6391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E852-E988-4491-AA14-940B7B9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8420-E227-43CD-BE2F-CB217823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60913"/>
            <a:ext cx="9905997" cy="1937210"/>
          </a:xfrm>
        </p:spPr>
        <p:txBody>
          <a:bodyPr>
            <a:normAutofit/>
          </a:bodyPr>
          <a:lstStyle/>
          <a:p>
            <a:r>
              <a:rPr lang="en-US" dirty="0"/>
              <a:t>Set parameters and removed unwanted fields</a:t>
            </a:r>
          </a:p>
          <a:p>
            <a:r>
              <a:rPr lang="en-US" dirty="0"/>
              <a:t>Ultimately whittled down to 317 items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793F0-E4FD-4D44-9A2F-744553BA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4" y="1606471"/>
            <a:ext cx="6168170" cy="291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05221-A4B6-4621-A460-4F519075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032" y="159877"/>
            <a:ext cx="5088792" cy="38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A403-9332-406D-9E03-21393D39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9817-6EE0-4339-91A7-7F485F11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43" y="331047"/>
            <a:ext cx="3856037" cy="2960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FB6FC-8E35-47D9-AEC4-C2DE2AC1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9" y="3364653"/>
            <a:ext cx="4200525" cy="3162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DF74EF-BEAF-4E59-9B32-FD5BED5A1A56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3966370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</a:t>
            </a:r>
            <a:r>
              <a:rPr lang="en-US" dirty="0" err="1"/>
              <a:t>dataframes</a:t>
            </a:r>
            <a:r>
              <a:rPr lang="en-US" dirty="0"/>
              <a:t> merged to one each for Yelp and Foursquare and exported to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6CB0-5A4D-45A9-8E1F-C2409E94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SELENAS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B529-C578-4C46-9B6C-EB911A8F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E8FB7-FA09-4C22-89F1-CE0B4FF43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F88-4AC0-4073-9FA6-CBE7FC8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25D84-D071-4F4F-8D9A-FB2BA13F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012" y="2097088"/>
            <a:ext cx="6473976" cy="4398038"/>
          </a:xfrm>
        </p:spPr>
      </p:pic>
    </p:spTree>
    <p:extLst>
      <p:ext uri="{BB962C8B-B14F-4D97-AF65-F5344CB8AC3E}">
        <p14:creationId xmlns:p14="http://schemas.microsoft.com/office/powerpoint/2010/main" val="35297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A403-9332-406D-9E03-21393D39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Moving </a:t>
            </a:r>
            <a:r>
              <a:rPr lang="en-US" dirty="0" err="1">
                <a:highlight>
                  <a:srgbClr val="FFFF00"/>
                </a:highlight>
              </a:rPr>
              <a:t>sql</a:t>
            </a:r>
            <a:r>
              <a:rPr lang="en-US" dirty="0">
                <a:highlight>
                  <a:srgbClr val="FFFF00"/>
                </a:highlight>
              </a:rPr>
              <a:t> database to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9817-6EE0-4339-91A7-7F485F11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43" y="331047"/>
            <a:ext cx="3856037" cy="2960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FB6FC-8E35-47D9-AEC4-C2DE2AC1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9" y="3364653"/>
            <a:ext cx="4200525" cy="3162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DF74EF-BEAF-4E59-9B32-FD5BED5A1A56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3966370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</a:t>
            </a:r>
            <a:r>
              <a:rPr lang="en-US" dirty="0" err="1"/>
              <a:t>dataframes</a:t>
            </a:r>
            <a:r>
              <a:rPr lang="en-US" dirty="0"/>
              <a:t> merged to one each for Yelp and Foursquare and exported to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6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403</TotalTime>
  <Words>310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Group 1 Project 3 DATA ENGINEERING: creating a restaurant ratings database</vt:lpstr>
      <vt:lpstr>Tools used</vt:lpstr>
      <vt:lpstr>Project overview</vt:lpstr>
      <vt:lpstr>Data EXTRACTION</vt:lpstr>
      <vt:lpstr>Data Transformation</vt:lpstr>
      <vt:lpstr>Data loading</vt:lpstr>
      <vt:lpstr>SELENAS SCREENSHOTS</vt:lpstr>
      <vt:lpstr>ERD DIAGRAM</vt:lpstr>
      <vt:lpstr>Moving sql database to </vt:lpstr>
      <vt:lpstr>Folium/leaflet map</vt:lpstr>
      <vt:lpstr>Ethical considerations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3 DATA ENGINEERING: creating a restaurant ratings database and mapping tool</dc:title>
  <dc:creator>Williams, Zachary</dc:creator>
  <cp:lastModifiedBy>Williams, Zachary</cp:lastModifiedBy>
  <cp:revision>13</cp:revision>
  <dcterms:created xsi:type="dcterms:W3CDTF">2024-04-10T18:10:32Z</dcterms:created>
  <dcterms:modified xsi:type="dcterms:W3CDTF">2024-04-11T01:24:48Z</dcterms:modified>
</cp:coreProperties>
</file>