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360E-03D4-46FB-85B9-47956010121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16732-7C61-4013-AF95-17339477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Name a few of the sources we tried but didn’t work or had to pay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489E-53C8-4D00-9F34-1BC9DC7B0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82233"/>
            <a:ext cx="8791575" cy="2785730"/>
          </a:xfrm>
        </p:spPr>
        <p:txBody>
          <a:bodyPr>
            <a:normAutofit/>
          </a:bodyPr>
          <a:lstStyle/>
          <a:p>
            <a:r>
              <a:rPr lang="en-US" dirty="0"/>
              <a:t>Group 1 Project 3</a:t>
            </a:r>
            <a:br>
              <a:rPr lang="en-US" dirty="0"/>
            </a:br>
            <a:r>
              <a:rPr lang="en-US" dirty="0"/>
              <a:t>DATA ENGINEERING: creating a restaurant ratings database and mapping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613C-E40A-4EEC-B08A-6F6C3D6BE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869712"/>
            <a:ext cx="8791575" cy="131843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Team: Cole O’Neill - Joel Fisher - Justin </a:t>
            </a:r>
            <a:r>
              <a:rPr lang="en-US" sz="2400" dirty="0" err="1"/>
              <a:t>clawson</a:t>
            </a:r>
            <a:r>
              <a:rPr lang="en-US" sz="2400" dirty="0"/>
              <a:t> - Selena </a:t>
            </a:r>
            <a:r>
              <a:rPr lang="en-US" sz="2400" dirty="0" err="1"/>
              <a:t>Passeno</a:t>
            </a:r>
            <a:r>
              <a:rPr lang="en-US" sz="2400" dirty="0"/>
              <a:t> – Zac Williams</a:t>
            </a:r>
          </a:p>
        </p:txBody>
      </p:sp>
    </p:spTree>
    <p:extLst>
      <p:ext uri="{BB962C8B-B14F-4D97-AF65-F5344CB8AC3E}">
        <p14:creationId xmlns:p14="http://schemas.microsoft.com/office/powerpoint/2010/main" val="227357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8D83-6E93-49A9-882D-690994A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95777-1BC5-4DB7-93F8-336D71276F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Python/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Pprint</a:t>
            </a:r>
            <a:endParaRPr lang="en-US" dirty="0"/>
          </a:p>
          <a:p>
            <a:pPr lvl="1"/>
            <a:r>
              <a:rPr lang="en-US" dirty="0"/>
              <a:t>Requests</a:t>
            </a:r>
          </a:p>
          <a:p>
            <a:pPr lvl="1"/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 err="1"/>
              <a:t>Urllib</a:t>
            </a:r>
            <a:endParaRPr lang="en-US" dirty="0"/>
          </a:p>
          <a:p>
            <a:r>
              <a:rPr lang="en-US" dirty="0"/>
              <a:t>PostgreSQL</a:t>
            </a:r>
          </a:p>
          <a:p>
            <a:r>
              <a:rPr lang="en-US" dirty="0"/>
              <a:t>Leaflet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AC94C4-FFCE-4FF4-8AFB-CFA9106068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6534" y="4495231"/>
            <a:ext cx="3924965" cy="19624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1005D-5283-4AC3-B802-794FF6BA6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375" y="303954"/>
            <a:ext cx="4983126" cy="20140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BB5383-4F69-401C-A5A0-23C0E73F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00" y="2083583"/>
            <a:ext cx="2857500" cy="990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2D9532-4667-4F07-B20D-187586E73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577" y="2687177"/>
            <a:ext cx="3630289" cy="36161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D4680C-80F4-4758-9E63-DD27586ED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2547" y="2768937"/>
            <a:ext cx="1701985" cy="17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8D83-6E93-49A9-882D-690994A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3DFA-236D-48D1-B8AE-2A5BC55F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restaurant and ratings data from a variety of sources</a:t>
            </a:r>
          </a:p>
          <a:p>
            <a:r>
              <a:rPr lang="en-US" dirty="0"/>
              <a:t>Cleaning the data</a:t>
            </a:r>
          </a:p>
          <a:p>
            <a:r>
              <a:rPr lang="en-US" dirty="0"/>
              <a:t>Converting to </a:t>
            </a:r>
            <a:r>
              <a:rPr lang="en-US" dirty="0" err="1"/>
              <a:t>dataframes</a:t>
            </a:r>
            <a:r>
              <a:rPr lang="en-US" dirty="0"/>
              <a:t>, exporting to CSV</a:t>
            </a:r>
          </a:p>
          <a:p>
            <a:r>
              <a:rPr lang="en-US" dirty="0"/>
              <a:t>Loading to PostgreSQL</a:t>
            </a:r>
          </a:p>
          <a:p>
            <a:r>
              <a:rPr lang="en-US" dirty="0"/>
              <a:t>Creating mapping tool</a:t>
            </a:r>
          </a:p>
        </p:txBody>
      </p:sp>
    </p:spTree>
    <p:extLst>
      <p:ext uri="{BB962C8B-B14F-4D97-AF65-F5344CB8AC3E}">
        <p14:creationId xmlns:p14="http://schemas.microsoft.com/office/powerpoint/2010/main" val="9281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8D83-6E93-49A9-882D-690994A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3DFA-236D-48D1-B8AE-2A5BC55F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THOROUGH DESCRIPTION OF OUR PROCESS – this slide is for the data collecting/transformation process</a:t>
            </a:r>
          </a:p>
          <a:p>
            <a:r>
              <a:rPr lang="en-US" dirty="0"/>
              <a:t>Note transformation steps, extraction, how it is housed, at least 2 tables</a:t>
            </a:r>
          </a:p>
          <a:p>
            <a:r>
              <a:rPr lang="en-US" dirty="0"/>
              <a:t>State how many records we used</a:t>
            </a:r>
          </a:p>
          <a:p>
            <a:r>
              <a:rPr lang="en-US" dirty="0"/>
              <a:t>Mention using a library we hadn’t used in class</a:t>
            </a:r>
          </a:p>
        </p:txBody>
      </p:sp>
    </p:spTree>
    <p:extLst>
      <p:ext uri="{BB962C8B-B14F-4D97-AF65-F5344CB8AC3E}">
        <p14:creationId xmlns:p14="http://schemas.microsoft.com/office/powerpoint/2010/main" val="47492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5F88-4AC0-4073-9FA6-CBE7FC80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A89B-39F3-442B-8704-8A9653B8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THIS SLIDE FOR DIAGRAM</a:t>
            </a:r>
          </a:p>
        </p:txBody>
      </p:sp>
    </p:spTree>
    <p:extLst>
      <p:ext uri="{BB962C8B-B14F-4D97-AF65-F5344CB8AC3E}">
        <p14:creationId xmlns:p14="http://schemas.microsoft.com/office/powerpoint/2010/main" val="352977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A403-9332-406D-9E03-21393D39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E4D7-3A32-4BEF-BD55-7BE58ADC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for the SQL portion of the project. Include schema screenshot.</a:t>
            </a:r>
          </a:p>
        </p:txBody>
      </p:sp>
    </p:spTree>
    <p:extLst>
      <p:ext uri="{BB962C8B-B14F-4D97-AF65-F5344CB8AC3E}">
        <p14:creationId xmlns:p14="http://schemas.microsoft.com/office/powerpoint/2010/main" val="137782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6B94-D130-4543-B982-8E6980E7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307A-DC0E-4444-8284-97215850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image here, but add link for 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7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FC93-448A-4173-9E53-AB6151C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E5F-E4C4-406C-B24C-FEEC9C7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discuss here? No PII? Other things?</a:t>
            </a:r>
          </a:p>
        </p:txBody>
      </p:sp>
    </p:spTree>
    <p:extLst>
      <p:ext uri="{BB962C8B-B14F-4D97-AF65-F5344CB8AC3E}">
        <p14:creationId xmlns:p14="http://schemas.microsoft.com/office/powerpoint/2010/main" val="340059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190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Group 1 Project 3 DATA ENGINEERING: creating a restaurant ratings database and mapping tool</vt:lpstr>
      <vt:lpstr>Tools used</vt:lpstr>
      <vt:lpstr>Project overview</vt:lpstr>
      <vt:lpstr>ETL Workflow</vt:lpstr>
      <vt:lpstr>ERD DIAGRAM</vt:lpstr>
      <vt:lpstr>Data loading</vt:lpstr>
      <vt:lpstr>MAPPING TOOL</vt:lpstr>
      <vt:lpstr>Ethical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Project 3 DATA ENGINEERING: creating a restaurant ratings database and mapping tool</dc:title>
  <dc:creator>Williams, Zachary</dc:creator>
  <cp:lastModifiedBy>Williams, Zachary</cp:lastModifiedBy>
  <cp:revision>4</cp:revision>
  <dcterms:created xsi:type="dcterms:W3CDTF">2024-04-10T18:10:32Z</dcterms:created>
  <dcterms:modified xsi:type="dcterms:W3CDTF">2024-04-10T18:45:51Z</dcterms:modified>
</cp:coreProperties>
</file>