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96" r:id="rId2"/>
  </p:sldMasterIdLst>
  <p:notesMasterIdLst>
    <p:notesMasterId r:id="rId19"/>
  </p:notesMasterIdLst>
  <p:handoutMasterIdLst>
    <p:handoutMasterId r:id="rId20"/>
  </p:handoutMasterIdLst>
  <p:sldIdLst>
    <p:sldId id="632" r:id="rId3"/>
    <p:sldId id="707" r:id="rId4"/>
    <p:sldId id="757" r:id="rId5"/>
    <p:sldId id="754" r:id="rId6"/>
    <p:sldId id="759" r:id="rId7"/>
    <p:sldId id="758" r:id="rId8"/>
    <p:sldId id="749" r:id="rId9"/>
    <p:sldId id="756" r:id="rId10"/>
    <p:sldId id="755" r:id="rId11"/>
    <p:sldId id="751" r:id="rId12"/>
    <p:sldId id="706" r:id="rId13"/>
    <p:sldId id="753" r:id="rId14"/>
    <p:sldId id="750" r:id="rId15"/>
    <p:sldId id="752" r:id="rId16"/>
    <p:sldId id="713" r:id="rId17"/>
    <p:sldId id="714" r:id="rId18"/>
  </p:sldIdLst>
  <p:sldSz cx="12192000" cy="6858000"/>
  <p:notesSz cx="6858000" cy="9144000"/>
  <p:defaultTextStyle>
    <a:defPPr marL="0" marR="0" indent="0" algn="l" defTabSz="457189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1pPr>
    <a:lvl2pPr marL="0" marR="0" indent="0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2pPr>
    <a:lvl3pPr marL="0" marR="0" indent="0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3pPr>
    <a:lvl4pPr marL="0" marR="0" indent="0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4pPr>
    <a:lvl5pPr marL="0" marR="0" indent="0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5pPr>
    <a:lvl6pPr marL="0" marR="0" indent="0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6pPr>
    <a:lvl7pPr marL="0" marR="0" indent="177796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7pPr>
    <a:lvl8pPr marL="0" marR="0" indent="355591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8pPr>
    <a:lvl9pPr marL="0" marR="0" indent="533387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9pPr>
  </p:defaultTextStyle>
  <p:extLst>
    <p:ext uri="{521415D9-36F7-43E2-AB2F-B90AF26B5E84}">
      <p14:sectionLst xmlns:p14="http://schemas.microsoft.com/office/powerpoint/2010/main">
        <p14:section name="Slides" id="{E36EBB94-93EE-5C4F-A3E0-DE6F89D2EF5A}">
          <p14:sldIdLst>
            <p14:sldId id="632"/>
            <p14:sldId id="707"/>
            <p14:sldId id="757"/>
            <p14:sldId id="754"/>
            <p14:sldId id="759"/>
            <p14:sldId id="758"/>
            <p14:sldId id="749"/>
            <p14:sldId id="756"/>
            <p14:sldId id="755"/>
            <p14:sldId id="751"/>
            <p14:sldId id="706"/>
            <p14:sldId id="753"/>
            <p14:sldId id="750"/>
            <p14:sldId id="752"/>
            <p14:sldId id="713"/>
            <p14:sldId id="714"/>
          </p14:sldIdLst>
        </p14:section>
        <p14:section name="About this template" id="{51BD0821-99C8-E946-8ED2-36195A4C392E}">
          <p14:sldIdLst/>
        </p14:section>
        <p14:section name="Title Slides" id="{DE41A6B7-ADCE-FA4A-8048-0770F2A6877A}">
          <p14:sldIdLst/>
        </p14:section>
        <p14:section name="Summary slides" id="{BD00C637-ABF4-244E-907B-94A5F9594496}">
          <p14:sldIdLst/>
        </p14:section>
        <p14:section name="Agenda slide" id="{ABECABB2-2DDE-D443-AA56-DB7E0AE86E5B}">
          <p14:sldIdLst/>
        </p14:section>
        <p14:section name="Speaker headshots" id="{EEB9BC35-083E-0C4C-9BD5-59CE1F283600}">
          <p14:sldIdLst/>
        </p14:section>
        <p14:section name="Section title slides" id="{E63D9DE7-A826-774C-A5C9-EC38DD6BAA0E}">
          <p14:sldIdLst/>
        </p14:section>
        <p14:section name="Content bullet slides" id="{6093A988-F5DF-3743-A2D2-B32969493E2F}">
          <p14:sldIdLst/>
        </p14:section>
        <p14:section name="Content: Devices" id="{8D840D93-0C5A-9F4E-ACF4-37AE62535281}">
          <p14:sldIdLst/>
        </p14:section>
        <p14:section name="Content: Using icons" id="{DF20C208-117A-B64A-A700-3E59334983FD}">
          <p14:sldIdLst/>
        </p14:section>
        <p14:section name="Content: Quotes" id="{B2EFFE1F-90B5-8B49-9B78-26CC07B0A75E}">
          <p14:sldIdLst/>
        </p14:section>
        <p14:section name="Content: Photos" id="{A7FD0769-4459-2246-B014-FB144756C2E8}">
          <p14:sldIdLst/>
        </p14:section>
        <p14:section name="Content: Infographics/Tables/Charts" id="{7AFB0E9E-5545-2C4F-8810-276C4F4EAC82}">
          <p14:sldIdLst/>
        </p14:section>
        <p14:section name="Resource slides" id="{9CD07911-6BF5-B941-B080-BBCEA8F1FC4D}">
          <p14:sldIdLst/>
        </p14:section>
        <p14:section name="Box values" id="{5FA77051-011D-4243-ADB6-4438C87CA1A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D5"/>
    <a:srgbClr val="000000"/>
    <a:srgbClr val="0060D6"/>
    <a:srgbClr val="636D78"/>
    <a:srgbClr val="9AA1AB"/>
    <a:srgbClr val="90B7EC"/>
    <a:srgbClr val="5B95E4"/>
    <a:srgbClr val="0025B2"/>
    <a:srgbClr val="00047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93"/>
    <p:restoredTop sz="79148"/>
  </p:normalViewPr>
  <p:slideViewPr>
    <p:cSldViewPr snapToGrid="0" snapToObjects="1">
      <p:cViewPr varScale="1">
        <p:scale>
          <a:sx n="92" d="100"/>
          <a:sy n="92" d="100"/>
        </p:scale>
        <p:origin x="728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5" d="100"/>
        <a:sy n="35" d="100"/>
      </p:scale>
      <p:origin x="0" y="0"/>
    </p:cViewPr>
  </p:sorterViewPr>
  <p:notesViewPr>
    <p:cSldViewPr snapToGrid="0" snapToObjects="1">
      <p:cViewPr varScale="1">
        <p:scale>
          <a:sx n="115" d="100"/>
          <a:sy n="115" d="100"/>
        </p:scale>
        <p:origin x="401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41AF4-2F3C-1246-8B66-852E7093BF61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E8AE7-06EA-6C46-AA16-C9346B08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1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4" name="Shape 2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50064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12740" latinLnBrk="0">
      <a:defRPr sz="1500">
        <a:latin typeface="Lucida Grande"/>
        <a:ea typeface="Lucida Grande"/>
        <a:cs typeface="Lucida Grande"/>
        <a:sym typeface="Lucida Grande"/>
      </a:defRPr>
    </a:lvl1pPr>
    <a:lvl2pPr indent="114297" defTabSz="412740" latinLnBrk="0">
      <a:defRPr sz="1500">
        <a:latin typeface="Lucida Grande"/>
        <a:ea typeface="Lucida Grande"/>
        <a:cs typeface="Lucida Grande"/>
        <a:sym typeface="Lucida Grande"/>
      </a:defRPr>
    </a:lvl2pPr>
    <a:lvl3pPr indent="228594" defTabSz="412740" latinLnBrk="0">
      <a:defRPr sz="1500">
        <a:latin typeface="Lucida Grande"/>
        <a:ea typeface="Lucida Grande"/>
        <a:cs typeface="Lucida Grande"/>
        <a:sym typeface="Lucida Grande"/>
      </a:defRPr>
    </a:lvl3pPr>
    <a:lvl4pPr indent="342891" defTabSz="412740" latinLnBrk="0">
      <a:defRPr sz="1500">
        <a:latin typeface="Lucida Grande"/>
        <a:ea typeface="Lucida Grande"/>
        <a:cs typeface="Lucida Grande"/>
        <a:sym typeface="Lucida Grande"/>
      </a:defRPr>
    </a:lvl4pPr>
    <a:lvl5pPr indent="457189" defTabSz="412740" latinLnBrk="0">
      <a:defRPr sz="1500">
        <a:latin typeface="Lucida Grande"/>
        <a:ea typeface="Lucida Grande"/>
        <a:cs typeface="Lucida Grande"/>
        <a:sym typeface="Lucida Grande"/>
      </a:defRPr>
    </a:lvl5pPr>
    <a:lvl6pPr indent="571486" defTabSz="412740" latinLnBrk="0">
      <a:defRPr sz="1500">
        <a:latin typeface="Lucida Grande"/>
        <a:ea typeface="Lucida Grande"/>
        <a:cs typeface="Lucida Grande"/>
        <a:sym typeface="Lucida Grande"/>
      </a:defRPr>
    </a:lvl6pPr>
    <a:lvl7pPr indent="685783" defTabSz="412740" latinLnBrk="0">
      <a:defRPr sz="1500">
        <a:latin typeface="Lucida Grande"/>
        <a:ea typeface="Lucida Grande"/>
        <a:cs typeface="Lucida Grande"/>
        <a:sym typeface="Lucida Grande"/>
      </a:defRPr>
    </a:lvl7pPr>
    <a:lvl8pPr indent="800080" defTabSz="412740" latinLnBrk="0">
      <a:defRPr sz="1500">
        <a:latin typeface="Lucida Grande"/>
        <a:ea typeface="Lucida Grande"/>
        <a:cs typeface="Lucida Grande"/>
        <a:sym typeface="Lucida Grande"/>
      </a:defRPr>
    </a:lvl8pPr>
    <a:lvl9pPr indent="914377" defTabSz="412740" latinLnBrk="0">
      <a:defRPr sz="15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79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59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16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83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96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2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67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04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1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mmary layout: Key points 3-up with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2081240" y="2126632"/>
            <a:ext cx="609600" cy="609600"/>
          </a:xfrm>
          <a:noFill/>
        </p:spPr>
        <p:txBody>
          <a:bodyPr rIns="0" anchor="ctr"/>
          <a:lstStyle>
            <a:lvl1pPr marL="0" indent="0" algn="ctr">
              <a:lnSpc>
                <a:spcPct val="100000"/>
              </a:lnSpc>
              <a:buFontTx/>
              <a:buNone/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5791200" y="2126632"/>
            <a:ext cx="609600" cy="609600"/>
          </a:xfrm>
          <a:noFill/>
        </p:spPr>
        <p:txBody>
          <a:bodyPr rIns="0" anchor="ctr"/>
          <a:lstStyle>
            <a:lvl1pPr marL="0" indent="0" algn="ctr">
              <a:lnSpc>
                <a:spcPct val="100000"/>
              </a:lnSpc>
              <a:buFontTx/>
              <a:buNone/>
              <a:defRPr sz="1067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9530100" y="2126632"/>
            <a:ext cx="609600" cy="609600"/>
          </a:xfrm>
          <a:noFill/>
        </p:spPr>
        <p:txBody>
          <a:bodyPr rIns="0" anchor="ctr"/>
          <a:lstStyle>
            <a:lvl1pPr marL="0" indent="0" algn="ctr">
              <a:lnSpc>
                <a:spcPct val="100000"/>
              </a:lnSpc>
              <a:buFontTx/>
              <a:buNone/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3524" y="3043196"/>
            <a:ext cx="3520017" cy="47201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 point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341376" y="3043196"/>
            <a:ext cx="3520017" cy="47201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 point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2384" y="3043196"/>
            <a:ext cx="3520016" cy="47201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 point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613524" y="3519539"/>
            <a:ext cx="3520017" cy="2764367"/>
          </a:xfrm>
        </p:spPr>
        <p:txBody>
          <a:bodyPr lIns="0" tIns="91440" rIns="0"/>
          <a:lstStyle>
            <a:lvl1pPr marL="0" indent="0" algn="ctr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800">
                <a:solidFill>
                  <a:srgbClr val="636D78"/>
                </a:solidFill>
              </a:defRPr>
            </a:lvl1pPr>
            <a:lvl2pPr marL="0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2pPr>
            <a:lvl3pPr marL="47903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3pPr>
            <a:lvl4pPr marL="669527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4pPr>
            <a:lvl5pPr marL="86002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4341376" y="3519539"/>
            <a:ext cx="3520017" cy="2764367"/>
          </a:xfrm>
        </p:spPr>
        <p:txBody>
          <a:bodyPr lIns="0" tIns="91440" rIns="0"/>
          <a:lstStyle>
            <a:lvl1pPr marL="0" indent="0" algn="ctr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800">
                <a:solidFill>
                  <a:srgbClr val="636D78"/>
                </a:solidFill>
              </a:defRPr>
            </a:lvl1pPr>
            <a:lvl2pPr marL="0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2pPr>
            <a:lvl3pPr marL="47903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3pPr>
            <a:lvl4pPr marL="669527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4pPr>
            <a:lvl5pPr marL="86002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8062384" y="3519539"/>
            <a:ext cx="3520017" cy="2764367"/>
          </a:xfrm>
        </p:spPr>
        <p:txBody>
          <a:bodyPr lIns="0" tIns="91440" rIns="0"/>
          <a:lstStyle>
            <a:lvl1pPr marL="0" indent="0" algn="ctr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800">
                <a:solidFill>
                  <a:srgbClr val="636D78"/>
                </a:solidFill>
              </a:defRPr>
            </a:lvl1pPr>
            <a:lvl2pPr marL="0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2pPr>
            <a:lvl3pPr marL="47903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3pPr>
            <a:lvl4pPr marL="669527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4pPr>
            <a:lvl5pPr marL="86002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40"/>
            <a:ext cx="10972800" cy="52469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26465"/>
            <a:ext cx="1097280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1592727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40"/>
            <a:ext cx="10972800" cy="529026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26466"/>
            <a:ext cx="1097280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1" y="2097024"/>
            <a:ext cx="10982552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Tx/>
              <a:buFont typeface="Arial" charset="0"/>
              <a:buNone/>
              <a:defRPr sz="2400" b="0" i="0">
                <a:solidFill>
                  <a:srgbClr val="151F26"/>
                </a:solidFill>
                <a:latin typeface="+mj-lt"/>
                <a:ea typeface="Lato" charset="0"/>
                <a:cs typeface="Lato" charset="0"/>
                <a:sym typeface="Lato Bold"/>
              </a:defRPr>
            </a:lvl1pPr>
            <a:lvl2pPr marL="12699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2pPr>
            <a:lvl3pPr marL="317492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3pPr>
            <a:lvl4pPr marL="50798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4pPr>
            <a:lvl5pPr marL="698483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677635593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: Key point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40"/>
            <a:ext cx="10972800" cy="529026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4196" y="1426465"/>
            <a:ext cx="1097280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Shape 54"/>
          <p:cNvSpPr>
            <a:spLocks noGrp="1"/>
          </p:cNvSpPr>
          <p:nvPr>
            <p:ph type="body" idx="1" hasCustomPrompt="1"/>
          </p:nvPr>
        </p:nvSpPr>
        <p:spPr>
          <a:xfrm>
            <a:off x="1034322" y="2577382"/>
            <a:ext cx="4905825" cy="1456892"/>
          </a:xfrm>
          <a:prstGeom prst="rect">
            <a:avLst/>
          </a:prstGeom>
        </p:spPr>
        <p:txBody>
          <a:bodyPr lIns="0" anchor="t"/>
          <a:lstStyle>
            <a:lvl1pPr marL="304792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2400" b="0" i="0">
                <a:solidFill>
                  <a:srgbClr val="151F26"/>
                </a:solidFill>
                <a:latin typeface="+mj-lt"/>
                <a:ea typeface="Lato" charset="0"/>
                <a:cs typeface="Lato" charset="0"/>
                <a:sym typeface="Lato Bold"/>
              </a:defRPr>
            </a:lvl1pPr>
            <a:lvl2pPr marL="12699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2pPr>
            <a:lvl3pPr marL="317492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3pPr>
            <a:lvl4pPr marL="50798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4pPr>
            <a:lvl5pPr marL="698483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</p:txBody>
      </p:sp>
      <p:sp>
        <p:nvSpPr>
          <p:cNvPr id="8" name="Shape 54"/>
          <p:cNvSpPr>
            <a:spLocks noGrp="1"/>
          </p:cNvSpPr>
          <p:nvPr>
            <p:ph type="body" idx="13" hasCustomPrompt="1"/>
          </p:nvPr>
        </p:nvSpPr>
        <p:spPr>
          <a:xfrm>
            <a:off x="6270888" y="2577382"/>
            <a:ext cx="4905825" cy="1456892"/>
          </a:xfrm>
          <a:prstGeom prst="rect">
            <a:avLst/>
          </a:prstGeom>
        </p:spPr>
        <p:txBody>
          <a:bodyPr lIns="0" anchor="t"/>
          <a:lstStyle>
            <a:lvl1pPr marL="304792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2400" b="0" i="0">
                <a:solidFill>
                  <a:srgbClr val="151F26"/>
                </a:solidFill>
                <a:latin typeface="+mj-lt"/>
                <a:ea typeface="Lato" charset="0"/>
                <a:cs typeface="Lato" charset="0"/>
                <a:sym typeface="Lato Bold"/>
              </a:defRPr>
            </a:lvl1pPr>
            <a:lvl2pPr marL="12699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2pPr>
            <a:lvl3pPr marL="317492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3pPr>
            <a:lvl4pPr marL="50798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4pPr>
            <a:lvl5pPr marL="698483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</p:txBody>
      </p:sp>
      <p:sp>
        <p:nvSpPr>
          <p:cNvPr id="9" name="Shape 54"/>
          <p:cNvSpPr>
            <a:spLocks noGrp="1"/>
          </p:cNvSpPr>
          <p:nvPr>
            <p:ph type="body" idx="14" hasCustomPrompt="1"/>
          </p:nvPr>
        </p:nvSpPr>
        <p:spPr>
          <a:xfrm>
            <a:off x="1034322" y="4034273"/>
            <a:ext cx="4905825" cy="1819735"/>
          </a:xfrm>
          <a:prstGeom prst="rect">
            <a:avLst/>
          </a:prstGeom>
        </p:spPr>
        <p:txBody>
          <a:bodyPr lIns="0" anchor="t"/>
          <a:lstStyle>
            <a:lvl1pPr marL="304792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2400" b="0" i="0">
                <a:solidFill>
                  <a:srgbClr val="151F26"/>
                </a:solidFill>
                <a:latin typeface="+mj-lt"/>
                <a:ea typeface="Lato" charset="0"/>
                <a:cs typeface="Lato" charset="0"/>
                <a:sym typeface="Lato Bold"/>
              </a:defRPr>
            </a:lvl1pPr>
            <a:lvl2pPr marL="12699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2pPr>
            <a:lvl3pPr marL="317492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3pPr>
            <a:lvl4pPr marL="50798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4pPr>
            <a:lvl5pPr marL="698483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</p:txBody>
      </p:sp>
      <p:sp>
        <p:nvSpPr>
          <p:cNvPr id="10" name="Shape 54"/>
          <p:cNvSpPr>
            <a:spLocks noGrp="1"/>
          </p:cNvSpPr>
          <p:nvPr>
            <p:ph type="body" idx="15" hasCustomPrompt="1"/>
          </p:nvPr>
        </p:nvSpPr>
        <p:spPr>
          <a:xfrm>
            <a:off x="6270888" y="4034273"/>
            <a:ext cx="4905825" cy="1819735"/>
          </a:xfrm>
          <a:prstGeom prst="rect">
            <a:avLst/>
          </a:prstGeom>
        </p:spPr>
        <p:txBody>
          <a:bodyPr lIns="0" anchor="t"/>
          <a:lstStyle>
            <a:lvl1pPr marL="304792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2400" b="0" i="0">
                <a:solidFill>
                  <a:srgbClr val="151F26"/>
                </a:solidFill>
                <a:latin typeface="+mj-lt"/>
                <a:ea typeface="Lato" charset="0"/>
                <a:cs typeface="Lato" charset="0"/>
                <a:sym typeface="Lato Bold"/>
              </a:defRPr>
            </a:lvl1pPr>
            <a:lvl2pPr marL="12699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2pPr>
            <a:lvl3pPr marL="317492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3pPr>
            <a:lvl4pPr marL="50798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4pPr>
            <a:lvl5pPr marL="698483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2126626751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: Key points 3-up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39"/>
            <a:ext cx="10972800" cy="52469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620185" y="2524008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4232807" y="2524008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7861394" y="2524008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2478" y="1426465"/>
            <a:ext cx="1097280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3230" y="2449277"/>
            <a:ext cx="3086100" cy="472017"/>
          </a:xfr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669271" y="2449277"/>
            <a:ext cx="3086100" cy="472017"/>
          </a:xfr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295311" y="2449277"/>
            <a:ext cx="3086100" cy="472017"/>
          </a:xfr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819779" y="2925621"/>
            <a:ext cx="3309551" cy="2764367"/>
          </a:xfrm>
        </p:spPr>
        <p:txBody>
          <a:bodyPr lIns="0" tIns="91440"/>
          <a:lstStyle>
            <a:lvl1pPr marL="2286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4445938" y="2925621"/>
            <a:ext cx="3309551" cy="2764367"/>
          </a:xfrm>
        </p:spPr>
        <p:txBody>
          <a:bodyPr lIns="0" tIns="91440"/>
          <a:lstStyle>
            <a:lvl1pPr marL="2286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8067649" y="2925621"/>
            <a:ext cx="3309551" cy="2764367"/>
          </a:xfrm>
        </p:spPr>
        <p:txBody>
          <a:bodyPr lIns="0" tIns="91440"/>
          <a:lstStyle>
            <a:lvl1pPr marL="226052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buFont typeface="Arial" charset="0"/>
              <a:buChar char="•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: Key points with icon 4to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39"/>
            <a:ext cx="10972800" cy="530227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620185" y="2524008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4232807" y="2524008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2478" y="1431994"/>
            <a:ext cx="10972800" cy="500876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3230" y="2449277"/>
            <a:ext cx="3086100" cy="472017"/>
          </a:xfrm>
        </p:spPr>
        <p:txBody>
          <a:bodyPr lIns="0"/>
          <a:lstStyle>
            <a:lvl1pPr marL="0" indent="0"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669271" y="2449277"/>
            <a:ext cx="3086100" cy="472017"/>
          </a:xfrm>
        </p:spPr>
        <p:txBody>
          <a:bodyPr lIns="0"/>
          <a:lstStyle>
            <a:lvl1pPr marL="0" indent="0"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19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4232807" y="4652612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1043230" y="4577881"/>
            <a:ext cx="3086100" cy="472017"/>
          </a:xfrm>
        </p:spPr>
        <p:txBody>
          <a:bodyPr lIns="0"/>
          <a:lstStyle>
            <a:lvl1pPr marL="0" indent="0"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669271" y="4577881"/>
            <a:ext cx="3086100" cy="472017"/>
          </a:xfrm>
        </p:spPr>
        <p:txBody>
          <a:bodyPr lIns="0"/>
          <a:lstStyle>
            <a:lvl1pPr marL="0" indent="0"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22" name="Picture Placeholder 23"/>
          <p:cNvSpPr>
            <a:spLocks noGrp="1"/>
          </p:cNvSpPr>
          <p:nvPr>
            <p:ph type="pic" sz="quarter" idx="27"/>
          </p:nvPr>
        </p:nvSpPr>
        <p:spPr>
          <a:xfrm>
            <a:off x="624401" y="4652612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Picture Placeholder 23"/>
          <p:cNvSpPr>
            <a:spLocks noGrp="1"/>
          </p:cNvSpPr>
          <p:nvPr>
            <p:ph type="pic" sz="quarter" idx="28"/>
          </p:nvPr>
        </p:nvSpPr>
        <p:spPr>
          <a:xfrm>
            <a:off x="7852091" y="2524008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8295430" y="2449277"/>
            <a:ext cx="3086100" cy="472017"/>
          </a:xfrm>
        </p:spPr>
        <p:txBody>
          <a:bodyPr lIns="0"/>
          <a:lstStyle>
            <a:lvl1pPr marL="0" indent="0"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32" name="Picture Placeholder 23"/>
          <p:cNvSpPr>
            <a:spLocks noGrp="1"/>
          </p:cNvSpPr>
          <p:nvPr>
            <p:ph type="pic" sz="quarter" idx="31"/>
          </p:nvPr>
        </p:nvSpPr>
        <p:spPr>
          <a:xfrm>
            <a:off x="7852091" y="4652612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8295312" y="4577881"/>
            <a:ext cx="3086100" cy="472017"/>
          </a:xfrm>
        </p:spPr>
        <p:txBody>
          <a:bodyPr lIns="0"/>
          <a:lstStyle>
            <a:lvl1pPr marL="0" indent="0"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819779" y="2925622"/>
            <a:ext cx="3309551" cy="1574590"/>
          </a:xfrm>
        </p:spPr>
        <p:txBody>
          <a:bodyPr lIns="0" tIns="91440"/>
          <a:lstStyle>
            <a:lvl1pPr marL="2286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4445938" y="2925622"/>
            <a:ext cx="3309551" cy="1574590"/>
          </a:xfrm>
        </p:spPr>
        <p:txBody>
          <a:bodyPr lIns="0" tIns="91440"/>
          <a:lstStyle>
            <a:lvl1pPr marL="2286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8067649" y="2925622"/>
            <a:ext cx="3309551" cy="1574590"/>
          </a:xfrm>
        </p:spPr>
        <p:txBody>
          <a:bodyPr lIns="0" tIns="91440"/>
          <a:lstStyle>
            <a:lvl1pPr marL="226052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buFont typeface="Arial" charset="0"/>
              <a:buChar char="•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8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819779" y="5049898"/>
            <a:ext cx="3309551" cy="1574590"/>
          </a:xfrm>
        </p:spPr>
        <p:txBody>
          <a:bodyPr lIns="0" tIns="91440"/>
          <a:lstStyle>
            <a:lvl1pPr marL="2286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445938" y="5049898"/>
            <a:ext cx="3309551" cy="1574590"/>
          </a:xfrm>
        </p:spPr>
        <p:txBody>
          <a:bodyPr lIns="0" tIns="91440"/>
          <a:lstStyle>
            <a:lvl1pPr marL="2286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0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8067649" y="5049898"/>
            <a:ext cx="3309551" cy="1574590"/>
          </a:xfrm>
        </p:spPr>
        <p:txBody>
          <a:bodyPr lIns="0" tIns="91440"/>
          <a:lstStyle>
            <a:lvl1pPr marL="226052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buFont typeface="Arial" charset="0"/>
              <a:buChar char="•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3715266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: Line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39"/>
            <a:ext cx="10972800" cy="53455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200">
                <a:solidFill>
                  <a:srgbClr val="000000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609602" y="2203705"/>
            <a:ext cx="10972799" cy="4179383"/>
          </a:xfrm>
        </p:spPr>
        <p:txBody>
          <a:bodyPr/>
          <a:lstStyle>
            <a:lvl1pPr marL="0" indent="0">
              <a:buNone/>
              <a:defRPr>
                <a:solidFill>
                  <a:srgbClr val="636D7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2478" y="1431994"/>
            <a:ext cx="10972800" cy="500876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0D6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273800"/>
            <a:ext cx="10972800" cy="304800"/>
          </a:xfrm>
          <a:ln>
            <a:noFill/>
          </a:ln>
        </p:spPr>
        <p:txBody>
          <a:bodyPr/>
          <a:lstStyle>
            <a:lvl1pPr marL="0" indent="0" algn="l">
              <a:buNone/>
              <a:defRPr sz="1000">
                <a:solidFill>
                  <a:srgbClr val="636D78"/>
                </a:solidFill>
              </a:defRPr>
            </a:lvl1pPr>
            <a:lvl2pPr marL="0" indent="0" algn="l">
              <a:buNone/>
              <a:defRPr sz="1067"/>
            </a:lvl2pPr>
            <a:lvl3pPr marL="317492" indent="0" algn="l">
              <a:buNone/>
              <a:defRPr sz="1067"/>
            </a:lvl3pPr>
            <a:lvl4pPr marL="507987" indent="0" algn="l">
              <a:buNone/>
              <a:defRPr sz="1067"/>
            </a:lvl4pPr>
            <a:lvl5pPr marL="698483" indent="0" algn="l">
              <a:buNone/>
              <a:defRPr sz="1067"/>
            </a:lvl5pPr>
          </a:lstStyle>
          <a:p>
            <a:pPr lvl="0"/>
            <a:r>
              <a:rPr lang="en-US" dirty="0"/>
              <a:t>Source: Info here 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/Subhead w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609600" y="2566779"/>
            <a:ext cx="10972800" cy="3557575"/>
          </a:xfrm>
        </p:spPr>
        <p:txBody>
          <a:bodyPr lIns="228600" rIns="228600" anchor="t"/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7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40"/>
            <a:ext cx="10972800" cy="546732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2478" y="1432912"/>
            <a:ext cx="10972800" cy="500876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6273800"/>
            <a:ext cx="10972800" cy="304800"/>
          </a:xfrm>
          <a:ln>
            <a:noFill/>
          </a:ln>
        </p:spPr>
        <p:txBody>
          <a:bodyPr/>
          <a:lstStyle>
            <a:lvl1pPr marL="0" indent="0" algn="l">
              <a:buNone/>
              <a:defRPr sz="1000">
                <a:solidFill>
                  <a:srgbClr val="636D78"/>
                </a:solidFill>
              </a:defRPr>
            </a:lvl1pPr>
            <a:lvl2pPr marL="0" indent="0" algn="l">
              <a:buNone/>
              <a:defRPr sz="1067"/>
            </a:lvl2pPr>
            <a:lvl3pPr marL="317492" indent="0" algn="l">
              <a:buNone/>
              <a:defRPr sz="1067"/>
            </a:lvl3pPr>
            <a:lvl4pPr marL="507987" indent="0" algn="l">
              <a:buNone/>
              <a:defRPr sz="1067"/>
            </a:lvl4pPr>
            <a:lvl5pPr marL="698483" indent="0" algn="l">
              <a:buNone/>
              <a:defRPr sz="1067"/>
            </a:lvl5pPr>
          </a:lstStyle>
          <a:p>
            <a:pPr lvl="0"/>
            <a:r>
              <a:rPr lang="en-US" dirty="0"/>
              <a:t>Source: Info here 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: 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39"/>
            <a:ext cx="10972800" cy="53455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2478" y="1431994"/>
            <a:ext cx="10972800" cy="500876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264345" y="2364318"/>
            <a:ext cx="4677833" cy="1172633"/>
          </a:xfrm>
        </p:spPr>
        <p:txBody>
          <a:bodyPr rIns="0" anchor="b"/>
          <a:lstStyle>
            <a:lvl1pPr marL="0" indent="0" algn="ctr">
              <a:buFontTx/>
              <a:buNone/>
              <a:defRPr sz="6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Big number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264345" y="3536951"/>
            <a:ext cx="4677833" cy="499533"/>
          </a:xfrm>
        </p:spPr>
        <p:txBody>
          <a:bodyPr rIns="0" anchor="t"/>
          <a:lstStyle>
            <a:lvl1pPr marL="0" indent="0" algn="ctr">
              <a:spcAft>
                <a:spcPts val="0"/>
              </a:spcAft>
              <a:buNone/>
              <a:defRPr>
                <a:solidFill>
                  <a:srgbClr val="72848E"/>
                </a:solidFill>
              </a:defRPr>
            </a:lvl1pPr>
            <a:lvl2pPr marL="317492" indent="0" algn="ctr">
              <a:buNone/>
              <a:defRPr>
                <a:solidFill>
                  <a:srgbClr val="0061D5"/>
                </a:solidFill>
              </a:defRPr>
            </a:lvl2pPr>
            <a:lvl3pPr marL="634984" indent="0" algn="ctr">
              <a:buNone/>
              <a:defRPr>
                <a:solidFill>
                  <a:srgbClr val="0061D5"/>
                </a:solidFill>
              </a:defRPr>
            </a:lvl3pPr>
            <a:lvl4pPr marL="952476" indent="0" algn="ctr">
              <a:buNone/>
              <a:defRPr>
                <a:solidFill>
                  <a:srgbClr val="0061D5"/>
                </a:solidFill>
              </a:defRPr>
            </a:lvl4pPr>
            <a:lvl5pPr marL="1269968" indent="0" algn="ctr">
              <a:buNone/>
              <a:defRPr>
                <a:solidFill>
                  <a:srgbClr val="0061D5"/>
                </a:solidFill>
              </a:defRPr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256894" y="2364318"/>
            <a:ext cx="4677833" cy="1172633"/>
          </a:xfrm>
        </p:spPr>
        <p:txBody>
          <a:bodyPr rIns="0" anchor="b"/>
          <a:lstStyle>
            <a:lvl1pPr marL="0" indent="0" algn="ctr">
              <a:buFontTx/>
              <a:buNone/>
              <a:defRPr sz="6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Big number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256894" y="3536951"/>
            <a:ext cx="4677833" cy="499533"/>
          </a:xfrm>
        </p:spPr>
        <p:txBody>
          <a:bodyPr rIns="0" anchor="t"/>
          <a:lstStyle>
            <a:lvl1pPr marL="0" indent="0" algn="ctr">
              <a:spcAft>
                <a:spcPts val="0"/>
              </a:spcAft>
              <a:buNone/>
              <a:defRPr>
                <a:solidFill>
                  <a:srgbClr val="72848E"/>
                </a:solidFill>
              </a:defRPr>
            </a:lvl1pPr>
            <a:lvl2pPr marL="317492" indent="0" algn="ctr">
              <a:buNone/>
              <a:defRPr>
                <a:solidFill>
                  <a:srgbClr val="0061D5"/>
                </a:solidFill>
              </a:defRPr>
            </a:lvl2pPr>
            <a:lvl3pPr marL="634984" indent="0" algn="ctr">
              <a:buNone/>
              <a:defRPr>
                <a:solidFill>
                  <a:srgbClr val="0061D5"/>
                </a:solidFill>
              </a:defRPr>
            </a:lvl3pPr>
            <a:lvl4pPr marL="952476" indent="0" algn="ctr">
              <a:buNone/>
              <a:defRPr>
                <a:solidFill>
                  <a:srgbClr val="0061D5"/>
                </a:solidFill>
              </a:defRPr>
            </a:lvl4pPr>
            <a:lvl5pPr marL="1269968" indent="0" algn="ctr">
              <a:buNone/>
              <a:defRPr>
                <a:solidFill>
                  <a:srgbClr val="0061D5"/>
                </a:solidFill>
              </a:defRPr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263652" y="6273800"/>
            <a:ext cx="4677833" cy="304800"/>
          </a:xfrm>
        </p:spPr>
        <p:txBody>
          <a:bodyPr/>
          <a:lstStyle>
            <a:lvl1pPr marL="0" indent="0" algn="ctr">
              <a:buNone/>
              <a:defRPr sz="1000" baseline="0"/>
            </a:lvl1pPr>
          </a:lstStyle>
          <a:p>
            <a:pPr lvl="0"/>
            <a:r>
              <a:rPr lang="en-US" dirty="0"/>
              <a:t>Source: Info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56868" y="6273800"/>
            <a:ext cx="4677833" cy="304800"/>
          </a:xfrm>
        </p:spPr>
        <p:txBody>
          <a:bodyPr/>
          <a:lstStyle>
            <a:lvl1pPr marL="0" indent="0" algn="ctr">
              <a:buNone/>
              <a:defRPr sz="1000">
                <a:solidFill>
                  <a:srgbClr val="636D78"/>
                </a:solidFill>
              </a:defRPr>
            </a:lvl1pPr>
          </a:lstStyle>
          <a:p>
            <a:pPr lvl="0"/>
            <a:r>
              <a:rPr lang="en-US" dirty="0"/>
              <a:t>Source: Info here</a:t>
            </a:r>
          </a:p>
        </p:txBody>
      </p:sp>
    </p:spTree>
    <p:extLst>
      <p:ext uri="{BB962C8B-B14F-4D97-AF65-F5344CB8AC3E}">
        <p14:creationId xmlns:p14="http://schemas.microsoft.com/office/powerpoint/2010/main" val="27852672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: 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619353" y="1767417"/>
            <a:ext cx="4879749" cy="2580216"/>
          </a:xfrm>
        </p:spPr>
        <p:txBody>
          <a:bodyPr/>
          <a:lstStyle>
            <a:lvl1pPr marL="0" indent="0">
              <a:lnSpc>
                <a:spcPct val="110000"/>
              </a:lnSpc>
              <a:buFontTx/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br>
              <a:rPr lang="en-US" dirty="0"/>
            </a:b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0" name="Shape 73"/>
          <p:cNvSpPr>
            <a:spLocks noGrp="1"/>
          </p:cNvSpPr>
          <p:nvPr>
            <p:ph type="body" sz="quarter" idx="1" hasCustomPrompt="1"/>
          </p:nvPr>
        </p:nvSpPr>
        <p:spPr>
          <a:xfrm>
            <a:off x="6400800" y="1400562"/>
            <a:ext cx="5181600" cy="5178039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Tx/>
              <a:buNone/>
              <a:defRPr sz="1800">
                <a:solidFill>
                  <a:srgbClr val="636D78"/>
                </a:solidFill>
                <a:latin typeface="+mn-lt"/>
                <a:ea typeface="Lato Regular"/>
                <a:cs typeface="Lato Regular"/>
                <a:sym typeface="Lato 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Tx/>
              <a:buNone/>
              <a:defRPr sz="1800">
                <a:solidFill>
                  <a:srgbClr val="636D78"/>
                </a:solidFill>
                <a:latin typeface="+mn-lt"/>
                <a:ea typeface="Lato Regular"/>
                <a:cs typeface="Lato Regular"/>
                <a:sym typeface="Lato Regular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Tx/>
              <a:buNone/>
              <a:defRPr sz="1800">
                <a:solidFill>
                  <a:srgbClr val="636D78"/>
                </a:solidFill>
                <a:latin typeface="+mn-lt"/>
                <a:ea typeface="Lato Regular"/>
                <a:cs typeface="Lato Regular"/>
                <a:sym typeface="Lato Regular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Tx/>
              <a:buNone/>
              <a:defRPr sz="1800">
                <a:solidFill>
                  <a:srgbClr val="636D78"/>
                </a:solidFill>
                <a:latin typeface="+mn-lt"/>
                <a:ea typeface="Lato Regular"/>
                <a:cs typeface="Lato Regular"/>
                <a:sym typeface="Lato Regular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Tx/>
              <a:buNone/>
              <a:defRPr sz="1800">
                <a:solidFill>
                  <a:srgbClr val="636D78"/>
                </a:solidFill>
                <a:latin typeface="+mn-lt"/>
                <a:ea typeface="Lato Regular"/>
                <a:cs typeface="Lato Regular"/>
                <a:sym typeface="Lato Regular"/>
              </a:defRPr>
            </a:lvl5pPr>
          </a:lstStyle>
          <a:p>
            <a:r>
              <a:rPr lang="en-US" dirty="0"/>
              <a:t>Bullet  one</a:t>
            </a:r>
          </a:p>
          <a:p>
            <a:r>
              <a:rPr lang="en-US" dirty="0"/>
              <a:t>Bullet two</a:t>
            </a:r>
          </a:p>
          <a:p>
            <a:r>
              <a:rPr lang="en-US" dirty="0"/>
              <a:t>Bullet three</a:t>
            </a:r>
          </a:p>
          <a:p>
            <a:r>
              <a:rPr lang="en-US" dirty="0"/>
              <a:t>Bullet four</a:t>
            </a:r>
          </a:p>
          <a:p>
            <a:r>
              <a:rPr lang="en-US" dirty="0"/>
              <a:t>Bullet five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9353" y="1400562"/>
            <a:ext cx="4879749" cy="366855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5791201" y="1400561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5791201" y="1880814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5791201" y="2361067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5791201" y="2841320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3"/>
          <p:cNvSpPr>
            <a:spLocks noGrp="1"/>
          </p:cNvSpPr>
          <p:nvPr>
            <p:ph type="pic" sz="quarter" idx="24"/>
          </p:nvPr>
        </p:nvSpPr>
        <p:spPr>
          <a:xfrm>
            <a:off x="5791201" y="3321573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3454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rt: 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619353" y="1767417"/>
            <a:ext cx="5171845" cy="2580216"/>
          </a:xfrm>
        </p:spPr>
        <p:txBody>
          <a:bodyPr/>
          <a:lstStyle>
            <a:lvl1pPr marL="0" indent="0">
              <a:lnSpc>
                <a:spcPct val="110000"/>
              </a:lnSpc>
              <a:buFontTx/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br>
              <a:rPr lang="en-US" dirty="0"/>
            </a:b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5" name="Shape 73"/>
          <p:cNvSpPr>
            <a:spLocks noGrp="1"/>
          </p:cNvSpPr>
          <p:nvPr>
            <p:ph type="body" sz="quarter" idx="1" hasCustomPrompt="1"/>
          </p:nvPr>
        </p:nvSpPr>
        <p:spPr>
          <a:xfrm>
            <a:off x="6165669" y="1400562"/>
            <a:ext cx="4749212" cy="4762903"/>
          </a:xfrm>
          <a:prstGeom prst="rect">
            <a:avLst/>
          </a:prstGeom>
        </p:spPr>
        <p:txBody>
          <a:bodyPr lIns="0" tIns="0" rIns="0" bIns="0" anchor="t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1800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1867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2pPr>
            <a:lvl3pPr marL="228600" indent="-2286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1867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3pPr>
            <a:lvl4pPr marL="228600" indent="-2286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1867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4pPr>
            <a:lvl5pPr marL="228600" indent="-2286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1867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5pPr>
          </a:lstStyle>
          <a:p>
            <a:r>
              <a:rPr lang="en-US" dirty="0"/>
              <a:t>Bullet  one</a:t>
            </a:r>
          </a:p>
          <a:p>
            <a:r>
              <a:rPr lang="en-US" dirty="0"/>
              <a:t>Bullet two</a:t>
            </a:r>
          </a:p>
          <a:p>
            <a:r>
              <a:rPr lang="en-US" dirty="0"/>
              <a:t>Bullet three</a:t>
            </a:r>
          </a:p>
          <a:p>
            <a:r>
              <a:rPr lang="en-US" dirty="0"/>
              <a:t>Bullet four</a:t>
            </a:r>
          </a:p>
          <a:p>
            <a:r>
              <a:rPr lang="en-US" dirty="0"/>
              <a:t>Bullet five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9353" y="1400562"/>
            <a:ext cx="5171847" cy="366855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48574287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6762463" y="685527"/>
            <a:ext cx="4082744" cy="5723472"/>
            <a:chOff x="4905418" y="78870"/>
            <a:chExt cx="3280862" cy="4599339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418" y="78870"/>
              <a:ext cx="3280862" cy="459933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 userDrawn="1"/>
          </p:nvSpPr>
          <p:spPr>
            <a:xfrm>
              <a:off x="5762618" y="1097504"/>
              <a:ext cx="1588928" cy="2650147"/>
            </a:xfrm>
            <a:prstGeom prst="rect">
              <a:avLst/>
            </a:prstGeom>
            <a:solidFill>
              <a:srgbClr val="4D4E4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37160" tIns="91440" rIns="137160" bIns="91440" numCol="1" spcCol="38100" rtlCol="0" anchor="t">
              <a:normAutofit/>
            </a:bodyPr>
            <a:lstStyle/>
            <a:p>
              <a:pPr marL="0" marR="0" indent="0" algn="ctr" defTabSz="81278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733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1400562"/>
            <a:ext cx="5476647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Shape 54"/>
          <p:cNvSpPr>
            <a:spLocks noGrp="1"/>
          </p:cNvSpPr>
          <p:nvPr>
            <p:ph type="body" idx="1" hasCustomPrompt="1"/>
          </p:nvPr>
        </p:nvSpPr>
        <p:spPr>
          <a:xfrm>
            <a:off x="1105787" y="2578505"/>
            <a:ext cx="4990213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  <p:sp>
        <p:nvSpPr>
          <p:cNvPr id="11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605193" y="2626016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694689"/>
            <a:ext cx="5486400" cy="8106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3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605193" y="3113605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605193" y="3601195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605193" y="4088784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7827434" y="1953127"/>
            <a:ext cx="1985433" cy="33067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9208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Headshot 2-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818287" y="1148119"/>
            <a:ext cx="2353056" cy="2351095"/>
          </a:xfrm>
          <a:prstGeom prst="rect">
            <a:avLst/>
          </a:prstGeom>
          <a:solidFill>
            <a:srgbClr val="DDE6ED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818287" y="1148120"/>
            <a:ext cx="2353056" cy="2367713"/>
          </a:xfrm>
          <a:prstGeom prst="rect">
            <a:avLst/>
          </a:prstGeom>
          <a:noFill/>
          <a:ln w="127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003119" y="1148120"/>
            <a:ext cx="2353056" cy="2367713"/>
          </a:xfrm>
          <a:prstGeom prst="rect">
            <a:avLst/>
          </a:prstGeom>
          <a:noFill/>
          <a:ln w="127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706653" y="4038600"/>
            <a:ext cx="4576323" cy="552451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buFontTx/>
              <a:buNone/>
              <a:defRPr sz="2400">
                <a:solidFill>
                  <a:srgbClr val="000000"/>
                </a:solidFill>
                <a:latin typeface="+mj-lt"/>
              </a:defRPr>
            </a:lvl1pPr>
            <a:lvl2pPr marL="317492" indent="0">
              <a:buFontTx/>
              <a:buNone/>
              <a:defRPr>
                <a:solidFill>
                  <a:srgbClr val="151F26"/>
                </a:solidFill>
                <a:latin typeface="+mj-lt"/>
              </a:defRPr>
            </a:lvl2pPr>
            <a:lvl3pPr marL="634984" indent="0">
              <a:buFontTx/>
              <a:buNone/>
              <a:defRPr>
                <a:solidFill>
                  <a:srgbClr val="151F26"/>
                </a:solidFill>
                <a:latin typeface="+mj-lt"/>
              </a:defRPr>
            </a:lvl3pPr>
            <a:lvl4pPr marL="952476" indent="0">
              <a:buFontTx/>
              <a:buNone/>
              <a:defRPr>
                <a:solidFill>
                  <a:srgbClr val="151F26"/>
                </a:solidFill>
                <a:latin typeface="+mj-lt"/>
              </a:defRPr>
            </a:lvl4pPr>
            <a:lvl5pPr marL="1269968" indent="0">
              <a:buFontTx/>
              <a:buNone/>
              <a:defRPr>
                <a:solidFill>
                  <a:srgbClr val="151F26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24"/>
          </p:nvPr>
        </p:nvSpPr>
        <p:spPr>
          <a:xfrm>
            <a:off x="3003119" y="1148119"/>
            <a:ext cx="2353056" cy="2351095"/>
          </a:xfrm>
          <a:prstGeom prst="rect">
            <a:avLst/>
          </a:prstGeom>
          <a:solidFill>
            <a:srgbClr val="DDE6ED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3003119" y="1148120"/>
            <a:ext cx="2353056" cy="2367713"/>
          </a:xfrm>
          <a:prstGeom prst="rect">
            <a:avLst/>
          </a:prstGeom>
          <a:noFill/>
          <a:ln w="127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891485" y="4038600"/>
            <a:ext cx="4576323" cy="552451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buFontTx/>
              <a:buNone/>
              <a:defRPr sz="2400">
                <a:solidFill>
                  <a:srgbClr val="000000"/>
                </a:solidFill>
                <a:latin typeface="+mj-lt"/>
              </a:defRPr>
            </a:lvl1pPr>
            <a:lvl2pPr marL="317492" indent="0">
              <a:buFontTx/>
              <a:buNone/>
              <a:defRPr>
                <a:solidFill>
                  <a:srgbClr val="151F26"/>
                </a:solidFill>
                <a:latin typeface="+mj-lt"/>
              </a:defRPr>
            </a:lvl2pPr>
            <a:lvl3pPr marL="634984" indent="0">
              <a:buFontTx/>
              <a:buNone/>
              <a:defRPr>
                <a:solidFill>
                  <a:srgbClr val="151F26"/>
                </a:solidFill>
                <a:latin typeface="+mj-lt"/>
              </a:defRPr>
            </a:lvl3pPr>
            <a:lvl4pPr marL="952476" indent="0">
              <a:buFontTx/>
              <a:buNone/>
              <a:defRPr>
                <a:solidFill>
                  <a:srgbClr val="151F26"/>
                </a:solidFill>
                <a:latin typeface="+mj-lt"/>
              </a:defRPr>
            </a:lvl4pPr>
            <a:lvl5pPr marL="1269968" indent="0">
              <a:buFontTx/>
              <a:buNone/>
              <a:defRPr>
                <a:solidFill>
                  <a:srgbClr val="151F26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5706654" y="4739219"/>
            <a:ext cx="4576324" cy="126166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aseline="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33" hasCustomPrompt="1"/>
          </p:nvPr>
        </p:nvSpPr>
        <p:spPr>
          <a:xfrm>
            <a:off x="1891486" y="4739219"/>
            <a:ext cx="4576324" cy="126166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aseline="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1953844173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6762463" y="685527"/>
            <a:ext cx="4082744" cy="5723472"/>
            <a:chOff x="4905418" y="78870"/>
            <a:chExt cx="3280862" cy="4599339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418" y="78870"/>
              <a:ext cx="3280862" cy="459933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 userDrawn="1"/>
          </p:nvSpPr>
          <p:spPr>
            <a:xfrm>
              <a:off x="5762618" y="1097504"/>
              <a:ext cx="1588928" cy="2650147"/>
            </a:xfrm>
            <a:prstGeom prst="rect">
              <a:avLst/>
            </a:prstGeom>
            <a:solidFill>
              <a:srgbClr val="4D4E4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37160" tIns="91440" rIns="137160" bIns="91440" numCol="1" spcCol="38100" rtlCol="0" anchor="t">
              <a:normAutofit/>
            </a:bodyPr>
            <a:lstStyle/>
            <a:p>
              <a:pPr marL="0" marR="0" indent="0" algn="ctr" defTabSz="81278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733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1400562"/>
            <a:ext cx="5476647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3"/>
            <a:ext cx="5486332" cy="8106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7827434" y="1953127"/>
            <a:ext cx="1985433" cy="33067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US"/>
          </a:p>
        </p:txBody>
      </p:sp>
      <p:sp>
        <p:nvSpPr>
          <p:cNvPr id="13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1" y="2572512"/>
            <a:ext cx="5486400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945744446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6762463" y="685527"/>
            <a:ext cx="4082744" cy="5723472"/>
            <a:chOff x="4905418" y="78870"/>
            <a:chExt cx="3280862" cy="4599339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418" y="78870"/>
              <a:ext cx="3280862" cy="459933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 userDrawn="1"/>
          </p:nvSpPr>
          <p:spPr>
            <a:xfrm>
              <a:off x="5762618" y="1097504"/>
              <a:ext cx="1588928" cy="2650147"/>
            </a:xfrm>
            <a:prstGeom prst="rect">
              <a:avLst/>
            </a:prstGeom>
            <a:solidFill>
              <a:srgbClr val="4D4E4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37160" tIns="91440" rIns="137160" bIns="91440" numCol="1" spcCol="38100" rtlCol="0" anchor="t">
              <a:normAutofit/>
            </a:bodyPr>
            <a:lstStyle/>
            <a:p>
              <a:pPr marL="0" marR="0" indent="0" algn="ctr" defTabSz="81278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733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1" name="Shape 73"/>
          <p:cNvSpPr>
            <a:spLocks noGrp="1"/>
          </p:cNvSpPr>
          <p:nvPr>
            <p:ph type="body" sz="quarter" idx="1" hasCustomPrompt="1"/>
          </p:nvPr>
        </p:nvSpPr>
        <p:spPr>
          <a:xfrm>
            <a:off x="609601" y="2572512"/>
            <a:ext cx="5486401" cy="381101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228600" marR="0" indent="-228600" algn="l" defTabSz="4127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tabLst/>
              <a:defRPr sz="1867" spc="0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1pPr>
            <a:lvl2pPr marL="0" indent="317492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2pPr>
            <a:lvl3pPr marL="0" indent="634984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3pPr>
            <a:lvl4pPr marL="0" indent="952476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4pPr>
            <a:lvl5pPr marL="0" indent="1269968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5pPr>
          </a:lstStyle>
          <a:p>
            <a:r>
              <a:rPr lang="en-US" dirty="0"/>
              <a:t>Body level one</a:t>
            </a:r>
          </a:p>
          <a:p>
            <a:r>
              <a:rPr lang="en-US" dirty="0"/>
              <a:t>Body level one</a:t>
            </a:r>
          </a:p>
          <a:p>
            <a:r>
              <a:rPr lang="en-US" dirty="0"/>
              <a:t>Body level one</a:t>
            </a:r>
          </a:p>
          <a:p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00562"/>
            <a:ext cx="5476645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3"/>
            <a:ext cx="5486332" cy="8106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7827434" y="1953127"/>
            <a:ext cx="1985433" cy="33067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5405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62" y="99429"/>
            <a:ext cx="6131189" cy="714590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7216913" y="1553103"/>
            <a:ext cx="3250660" cy="4238560"/>
          </a:xfrm>
          <a:prstGeom prst="rect">
            <a:avLst/>
          </a:prstGeom>
          <a:solidFill>
            <a:srgbClr val="4D4E4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605193" y="2626016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694689"/>
            <a:ext cx="5486400" cy="8106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5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605193" y="3113605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605193" y="3601195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605193" y="4088784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1400562"/>
            <a:ext cx="5476647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7227140" y="1553103"/>
            <a:ext cx="3240432" cy="4238560"/>
          </a:xfrm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endParaRPr lang="en-US"/>
          </a:p>
        </p:txBody>
      </p:sp>
      <p:sp>
        <p:nvSpPr>
          <p:cNvPr id="20" name="Shape 54"/>
          <p:cNvSpPr>
            <a:spLocks noGrp="1"/>
          </p:cNvSpPr>
          <p:nvPr>
            <p:ph type="body" idx="1" hasCustomPrompt="1"/>
          </p:nvPr>
        </p:nvSpPr>
        <p:spPr>
          <a:xfrm>
            <a:off x="1105787" y="2578505"/>
            <a:ext cx="4990213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40887277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62" y="99429"/>
            <a:ext cx="6131189" cy="714590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7216913" y="1553103"/>
            <a:ext cx="3250660" cy="4238560"/>
          </a:xfrm>
          <a:prstGeom prst="rect">
            <a:avLst/>
          </a:prstGeom>
          <a:solidFill>
            <a:srgbClr val="4D4E4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1400562"/>
            <a:ext cx="5476077" cy="500876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3"/>
            <a:ext cx="5486332" cy="810663"/>
          </a:xfrm>
        </p:spPr>
        <p:txBody>
          <a:bodyPr/>
          <a:lstStyle>
            <a:lvl1pPr marL="0" indent="0"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7227140" y="1553103"/>
            <a:ext cx="3240432" cy="4238560"/>
          </a:xfrm>
        </p:spPr>
        <p:txBody>
          <a:bodyPr rIns="0"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1" y="2572512"/>
            <a:ext cx="5486400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868370055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62" y="99429"/>
            <a:ext cx="6131189" cy="714590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7216913" y="1553103"/>
            <a:ext cx="3250660" cy="4238560"/>
          </a:xfrm>
          <a:prstGeom prst="rect">
            <a:avLst/>
          </a:prstGeom>
          <a:solidFill>
            <a:srgbClr val="4D4E4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Shape 73"/>
          <p:cNvSpPr>
            <a:spLocks noGrp="1"/>
          </p:cNvSpPr>
          <p:nvPr>
            <p:ph type="body" sz="quarter" idx="1" hasCustomPrompt="1"/>
          </p:nvPr>
        </p:nvSpPr>
        <p:spPr>
          <a:xfrm>
            <a:off x="609600" y="2572512"/>
            <a:ext cx="5181601" cy="381101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228600" marR="0" indent="-228600" algn="l" defTabSz="4127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tabLst/>
              <a:defRPr sz="1800" spc="0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1pPr>
            <a:lvl2pPr marL="0" indent="317492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2pPr>
            <a:lvl3pPr marL="0" indent="634984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3pPr>
            <a:lvl4pPr marL="0" indent="952476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4pPr>
            <a:lvl5pPr marL="0" indent="1269968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5pPr>
          </a:lstStyle>
          <a:p>
            <a:r>
              <a:rPr lang="en-US" dirty="0"/>
              <a:t>Body level one</a:t>
            </a:r>
          </a:p>
          <a:p>
            <a:r>
              <a:rPr lang="en-US" dirty="0"/>
              <a:t>Body level one</a:t>
            </a:r>
          </a:p>
          <a:p>
            <a:r>
              <a:rPr lang="en-US" dirty="0"/>
              <a:t>Body level one</a:t>
            </a:r>
          </a:p>
          <a:p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00562"/>
            <a:ext cx="5172384" cy="500876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3"/>
            <a:ext cx="5181532" cy="810663"/>
          </a:xfrm>
        </p:spPr>
        <p:txBody>
          <a:bodyPr/>
          <a:lstStyle>
            <a:lvl1pPr marL="0" indent="0"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7227140" y="1553103"/>
            <a:ext cx="3240432" cy="4238560"/>
          </a:xfrm>
        </p:spPr>
        <p:txBody>
          <a:bodyPr rIns="0"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07310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605193" y="2626016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694689"/>
            <a:ext cx="5171372" cy="8106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3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605193" y="3113605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605193" y="3601195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605193" y="4088784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1400562"/>
            <a:ext cx="517182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824135" y="1813265"/>
            <a:ext cx="5444067" cy="3508035"/>
          </a:xfrm>
          <a:prstGeom prst="rect">
            <a:avLst/>
          </a:prstGeom>
          <a:solidFill>
            <a:srgbClr val="4D4E4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54176" y="1813265"/>
            <a:ext cx="5337825" cy="3418895"/>
          </a:xfrm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18" y="985677"/>
            <a:ext cx="8280533" cy="5592923"/>
          </a:xfrm>
          <a:prstGeom prst="rect">
            <a:avLst/>
          </a:prstGeom>
        </p:spPr>
      </p:pic>
      <p:sp>
        <p:nvSpPr>
          <p:cNvPr id="12" name="Shape 54"/>
          <p:cNvSpPr>
            <a:spLocks noGrp="1"/>
          </p:cNvSpPr>
          <p:nvPr>
            <p:ph type="body" idx="1" hasCustomPrompt="1"/>
          </p:nvPr>
        </p:nvSpPr>
        <p:spPr>
          <a:xfrm>
            <a:off x="1105787" y="2578505"/>
            <a:ext cx="4685387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2019381001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824135" y="1813265"/>
            <a:ext cx="5444067" cy="3508035"/>
          </a:xfrm>
          <a:prstGeom prst="rect">
            <a:avLst/>
          </a:prstGeom>
          <a:solidFill>
            <a:srgbClr val="4D4E4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54176" y="1813265"/>
            <a:ext cx="5337825" cy="3418895"/>
          </a:xfrm>
        </p:spPr>
        <p:txBody>
          <a:bodyPr rIns="0"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1400562"/>
            <a:ext cx="5171847" cy="500876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3"/>
            <a:ext cx="5181532" cy="810663"/>
          </a:xfrm>
        </p:spPr>
        <p:txBody>
          <a:bodyPr/>
          <a:lstStyle>
            <a:lvl1pPr marL="0" indent="0"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18" y="985677"/>
            <a:ext cx="8280533" cy="5592923"/>
          </a:xfrm>
          <a:prstGeom prst="rect">
            <a:avLst/>
          </a:prstGeom>
        </p:spPr>
      </p:pic>
      <p:sp>
        <p:nvSpPr>
          <p:cNvPr id="13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1" y="2572512"/>
            <a:ext cx="5486400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Tx/>
              <a:buNone/>
              <a:defRPr sz="1800" b="0" i="0" spc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 spc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 spc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424166265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3"/>
          <p:cNvSpPr>
            <a:spLocks noGrp="1"/>
          </p:cNvSpPr>
          <p:nvPr>
            <p:ph type="body" sz="quarter" idx="1" hasCustomPrompt="1"/>
          </p:nvPr>
        </p:nvSpPr>
        <p:spPr>
          <a:xfrm>
            <a:off x="609600" y="2572512"/>
            <a:ext cx="5181601" cy="381101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304792" marR="0" indent="-304792" algn="l" defTabSz="4127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tabLst/>
              <a:defRPr sz="1800" spc="0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1pPr>
            <a:lvl2pPr marL="0" indent="317492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2pPr>
            <a:lvl3pPr marL="0" indent="634984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3pPr>
            <a:lvl4pPr marL="0" indent="952476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4pPr>
            <a:lvl5pPr marL="0" indent="1269968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5pPr>
          </a:lstStyle>
          <a:p>
            <a:r>
              <a:rPr lang="en-US" dirty="0"/>
              <a:t>Body level one</a:t>
            </a:r>
          </a:p>
          <a:p>
            <a:r>
              <a:rPr lang="en-US" dirty="0"/>
              <a:t>Body level one</a:t>
            </a:r>
          </a:p>
          <a:p>
            <a:r>
              <a:rPr lang="en-US" dirty="0"/>
              <a:t>Body level one</a:t>
            </a:r>
          </a:p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00562"/>
            <a:ext cx="5171845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696723"/>
            <a:ext cx="5181532" cy="8106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824135" y="1813265"/>
            <a:ext cx="5444067" cy="3508035"/>
          </a:xfrm>
          <a:prstGeom prst="rect">
            <a:avLst/>
          </a:prstGeom>
          <a:solidFill>
            <a:srgbClr val="4D4E4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54176" y="1813265"/>
            <a:ext cx="5337825" cy="3418895"/>
          </a:xfrm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18" y="985677"/>
            <a:ext cx="8280533" cy="559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69114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lay 4@3x.png" descr="Relay 4@3x.png"/>
          <p:cNvPicPr>
            <a:picLocks noChangeAspect="1"/>
          </p:cNvPicPr>
          <p:nvPr userDrawn="1"/>
        </p:nvPicPr>
        <p:blipFill>
          <a:blip r:embed="rId2">
            <a:extLst/>
          </a:blip>
          <a:srcRect t="7" b="7"/>
          <a:stretch>
            <a:fillRect/>
          </a:stretch>
        </p:blipFill>
        <p:spPr>
          <a:xfrm>
            <a:off x="3509630" y="1"/>
            <a:ext cx="10349124" cy="846677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15509" y="1466742"/>
            <a:ext cx="8784439" cy="5472873"/>
          </a:xfrm>
          <a:solidFill>
            <a:srgbClr val="4D4E4F"/>
          </a:solidFill>
        </p:spPr>
        <p:txBody>
          <a:bodyPr rIns="0"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605193" y="3208160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605193" y="3695749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605193" y="4183339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605193" y="4670928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9355" y="1400562"/>
            <a:ext cx="3565467" cy="555239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3"/>
            <a:ext cx="3575153" cy="1463927"/>
          </a:xfrm>
        </p:spPr>
        <p:txBody>
          <a:bodyPr/>
          <a:lstStyle>
            <a:lvl1pPr marL="0" indent="0"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3" name="Shape 54"/>
          <p:cNvSpPr>
            <a:spLocks noGrp="1"/>
          </p:cNvSpPr>
          <p:nvPr>
            <p:ph type="body" idx="1" hasCustomPrompt="1"/>
          </p:nvPr>
        </p:nvSpPr>
        <p:spPr>
          <a:xfrm>
            <a:off x="1105787" y="3169759"/>
            <a:ext cx="3079035" cy="3214044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737927282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lay 4@3x.png" descr="Relay 4@3x.png"/>
          <p:cNvPicPr>
            <a:picLocks noChangeAspect="1"/>
          </p:cNvPicPr>
          <p:nvPr userDrawn="1"/>
        </p:nvPicPr>
        <p:blipFill>
          <a:blip r:embed="rId2">
            <a:extLst/>
          </a:blip>
          <a:srcRect t="7" b="7"/>
          <a:stretch>
            <a:fillRect/>
          </a:stretch>
        </p:blipFill>
        <p:spPr>
          <a:xfrm>
            <a:off x="3509630" y="1"/>
            <a:ext cx="10349124" cy="8466777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01250" y="1466742"/>
            <a:ext cx="8784439" cy="5472873"/>
          </a:xfrm>
          <a:solidFill>
            <a:srgbClr val="4D4E4F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9354" y="1400562"/>
            <a:ext cx="3576452" cy="540748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2"/>
            <a:ext cx="3586137" cy="147778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1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1" y="3174506"/>
            <a:ext cx="3576452" cy="3388591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304792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872701810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Headshot 4-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1320955" y="1148120"/>
            <a:ext cx="1816515" cy="1815000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447384" y="1345699"/>
            <a:ext cx="2149072" cy="785385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Full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25"/>
          </p:nvPr>
        </p:nvSpPr>
        <p:spPr>
          <a:xfrm>
            <a:off x="6475547" y="1148120"/>
            <a:ext cx="1816515" cy="1815000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3448051" y="2207684"/>
            <a:ext cx="2647949" cy="879227"/>
          </a:xfrm>
        </p:spPr>
        <p:txBody>
          <a:bodyPr lIns="0" r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193703" y="2403813"/>
            <a:ext cx="123175" cy="41043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60960" tIns="60960" rIns="60960" bIns="60960" rtlCol="0">
            <a:sp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</a:pPr>
            <a:endParaRPr lang="en-US" sz="1867" spc="0" dirty="0" err="1">
              <a:solidFill>
                <a:srgbClr val="72848E"/>
              </a:solidFill>
              <a:latin typeface="+mn-lt"/>
              <a:ea typeface="Lato Light" charset="0"/>
              <a:cs typeface="Lato Light" charset="0"/>
              <a:sym typeface="Lato Light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8497120" y="1345699"/>
            <a:ext cx="2149072" cy="79870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Full 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8497787" y="2207684"/>
            <a:ext cx="2647949" cy="879227"/>
          </a:xfrm>
        </p:spPr>
        <p:txBody>
          <a:bodyPr lIns="0" r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  <p:sp>
        <p:nvSpPr>
          <p:cNvPr id="27" name="Picture Placeholder 3"/>
          <p:cNvSpPr>
            <a:spLocks noGrp="1" noChangeAspect="1"/>
          </p:cNvSpPr>
          <p:nvPr>
            <p:ph type="pic" sz="quarter" idx="37"/>
          </p:nvPr>
        </p:nvSpPr>
        <p:spPr>
          <a:xfrm>
            <a:off x="1320955" y="3664341"/>
            <a:ext cx="1816515" cy="1815000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3447384" y="3861921"/>
            <a:ext cx="2149072" cy="785385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Full 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29" name="Picture Placeholder 3"/>
          <p:cNvSpPr>
            <a:spLocks noGrp="1" noChangeAspect="1"/>
          </p:cNvSpPr>
          <p:nvPr>
            <p:ph type="pic" sz="quarter" idx="39"/>
          </p:nvPr>
        </p:nvSpPr>
        <p:spPr>
          <a:xfrm>
            <a:off x="6475547" y="3664341"/>
            <a:ext cx="1816515" cy="1815000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3448051" y="4723905"/>
            <a:ext cx="2647949" cy="879227"/>
          </a:xfrm>
        </p:spPr>
        <p:txBody>
          <a:bodyPr lIns="0" r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8497120" y="3861921"/>
            <a:ext cx="2149072" cy="79870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Full 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8497787" y="4723905"/>
            <a:ext cx="2647949" cy="879227"/>
          </a:xfrm>
        </p:spPr>
        <p:txBody>
          <a:bodyPr lIns="0" r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1504149587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lay 4@3x.png" descr="Relay 4@3x.png"/>
          <p:cNvPicPr>
            <a:picLocks noChangeAspect="1"/>
          </p:cNvPicPr>
          <p:nvPr userDrawn="1"/>
        </p:nvPicPr>
        <p:blipFill>
          <a:blip r:embed="rId2">
            <a:extLst/>
          </a:blip>
          <a:srcRect t="7" b="7"/>
          <a:stretch>
            <a:fillRect/>
          </a:stretch>
        </p:blipFill>
        <p:spPr>
          <a:xfrm>
            <a:off x="3509630" y="1"/>
            <a:ext cx="10349124" cy="846677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15764" y="1466742"/>
            <a:ext cx="8784439" cy="5472873"/>
          </a:xfrm>
          <a:solidFill>
            <a:srgbClr val="4D4E4F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endParaRPr lang="en-US"/>
          </a:p>
        </p:txBody>
      </p:sp>
      <p:sp>
        <p:nvSpPr>
          <p:cNvPr id="8" name="Shape 73"/>
          <p:cNvSpPr>
            <a:spLocks noGrp="1"/>
          </p:cNvSpPr>
          <p:nvPr>
            <p:ph type="body" sz="quarter" idx="1" hasCustomPrompt="1"/>
          </p:nvPr>
        </p:nvSpPr>
        <p:spPr>
          <a:xfrm>
            <a:off x="609600" y="3235099"/>
            <a:ext cx="3531288" cy="30387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304792" marR="0" indent="-304792" algn="l" defTabSz="4127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tabLst/>
              <a:defRPr sz="1800" spc="0" baseline="0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1pPr>
            <a:lvl2pPr marL="0" indent="317492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2pPr>
            <a:lvl3pPr marL="0" indent="634984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3pPr>
            <a:lvl4pPr marL="0" indent="952476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4pPr>
            <a:lvl5pPr marL="0" indent="1269968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5pPr>
          </a:lstStyle>
          <a:p>
            <a:r>
              <a:rPr lang="en-US" dirty="0"/>
              <a:t>Bullet one</a:t>
            </a:r>
          </a:p>
          <a:p>
            <a:r>
              <a:rPr lang="en-US" dirty="0"/>
              <a:t>Bullet one</a:t>
            </a:r>
          </a:p>
          <a:p>
            <a:r>
              <a:rPr lang="en-US" dirty="0"/>
              <a:t>Bullet one</a:t>
            </a:r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9355" y="1400562"/>
            <a:ext cx="3521533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3"/>
            <a:ext cx="3531220" cy="15383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</p:spTree>
    <p:extLst>
      <p:ext uri="{BB962C8B-B14F-4D97-AF65-F5344CB8AC3E}">
        <p14:creationId xmlns:p14="http://schemas.microsoft.com/office/powerpoint/2010/main" val="1719698174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gu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 hasCustomPrompt="1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 rIns="0" anchor="ctr"/>
          <a:lstStyle>
            <a:lvl1pPr algn="ctr" defTabSz="304792">
              <a:lnSpc>
                <a:spcPct val="90000"/>
              </a:lnSpc>
              <a:spcBef>
                <a:spcPts val="2251"/>
              </a:spcBef>
              <a:defRPr spc="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Transition slide 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Segue 1">
    <p:bg>
      <p:bgPr>
        <a:solidFill>
          <a:srgbClr val="151F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 hasCustomPrompt="1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 rIns="0" anchor="ctr"/>
          <a:lstStyle>
            <a:lvl1pPr algn="ctr" defTabSz="304792">
              <a:lnSpc>
                <a:spcPct val="90000"/>
              </a:lnSpc>
              <a:spcBef>
                <a:spcPts val="2251"/>
              </a:spcBef>
              <a:defRPr spc="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Summary/key point slide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8224455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6096001" y="0"/>
            <a:ext cx="6095999" cy="6858000"/>
          </a:xfrm>
          <a:solidFill>
            <a:srgbClr val="E9EEF3"/>
          </a:solidFill>
        </p:spPr>
        <p:txBody>
          <a:bodyPr rIns="0"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19355" y="1400562"/>
            <a:ext cx="5171845" cy="296161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3"/>
            <a:ext cx="5181532" cy="741677"/>
          </a:xfrm>
        </p:spPr>
        <p:txBody>
          <a:bodyPr/>
          <a:lstStyle>
            <a:lvl1pPr marL="0" indent="0"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9" name="Shape 54"/>
          <p:cNvSpPr>
            <a:spLocks noGrp="1"/>
          </p:cNvSpPr>
          <p:nvPr>
            <p:ph type="body" idx="1" hasCustomPrompt="1"/>
          </p:nvPr>
        </p:nvSpPr>
        <p:spPr>
          <a:xfrm>
            <a:off x="619354" y="2458721"/>
            <a:ext cx="5171847" cy="3963484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39"/>
            <a:ext cx="10972800" cy="109997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953249" y="2097025"/>
            <a:ext cx="4114801" cy="3756543"/>
          </a:xfr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9353" y="1447426"/>
            <a:ext cx="1097280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2" y="2097024"/>
            <a:ext cx="5647068" cy="4481576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0D6"/>
              </a:buClr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0D6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0D6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6858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0D6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80852223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ro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1999" cy="6858000"/>
          </a:xfrm>
          <a:solidFill>
            <a:srgbClr val="E9EEF3"/>
          </a:solidFill>
        </p:spPr>
        <p:txBody>
          <a:bodyPr rIns="0"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33825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1"/>
          <p:cNvSpPr>
            <a:spLocks noGrp="1"/>
          </p:cNvSpPr>
          <p:nvPr>
            <p:ph type="title" hasCustomPrompt="1"/>
          </p:nvPr>
        </p:nvSpPr>
        <p:spPr>
          <a:xfrm>
            <a:off x="930728" y="2584451"/>
            <a:ext cx="10330547" cy="2216149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anchor="ctr"/>
          <a:lstStyle>
            <a:lvl1pPr algn="ctr" defTabSz="304796">
              <a:lnSpc>
                <a:spcPct val="100000"/>
              </a:lnSpc>
              <a:spcBef>
                <a:spcPts val="0"/>
              </a:spcBef>
              <a:defRPr kumimoji="0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Lato Heavy"/>
                <a:cs typeface="Lato Heavy"/>
                <a:sym typeface="BrownStd-Light"/>
              </a:defRPr>
            </a:lvl1pPr>
          </a:lstStyle>
          <a:p>
            <a:r>
              <a:rPr lang="en-US" dirty="0"/>
              <a:t>Quote text</a:t>
            </a:r>
            <a:endParaRPr dirty="0"/>
          </a:p>
        </p:txBody>
      </p:sp>
      <p:sp>
        <p:nvSpPr>
          <p:cNvPr id="4" name="Shape 54"/>
          <p:cNvSpPr>
            <a:spLocks noGrp="1"/>
          </p:cNvSpPr>
          <p:nvPr>
            <p:ph type="body" idx="1" hasCustomPrompt="1"/>
          </p:nvPr>
        </p:nvSpPr>
        <p:spPr>
          <a:xfrm>
            <a:off x="930728" y="5061857"/>
            <a:ext cx="10330544" cy="805544"/>
          </a:xfrm>
          <a:prstGeom prst="rect">
            <a:avLst/>
          </a:prstGeom>
          <a:noFill/>
        </p:spPr>
        <p:txBody>
          <a:bodyPr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lang="en-US" b="0" i="0" smtClean="0">
                <a:solidFill>
                  <a:srgbClr val="0060D6"/>
                </a:solidFill>
                <a:effectLst/>
                <a:latin typeface="+mn-lt"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b="0" i="0" dirty="0">
                <a:solidFill>
                  <a:srgbClr val="222222"/>
                </a:solidFill>
                <a:effectLst/>
                <a:latin typeface="Roboto" charset="0"/>
              </a:rPr>
              <a:t>—</a:t>
            </a:r>
            <a:r>
              <a:rPr lang="en-US" dirty="0"/>
              <a:t> Full Name</a:t>
            </a:r>
            <a:endParaRPr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35500" y="1210156"/>
            <a:ext cx="2121000" cy="936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/>
          <a:p>
            <a:pPr algn="ctr" defTabSz="8669866">
              <a:lnSpc>
                <a:spcPct val="100000"/>
              </a:lnSpc>
            </a:pPr>
            <a:r>
              <a:rPr lang="en-US" sz="8000" b="1" dirty="0">
                <a:solidFill>
                  <a:srgbClr val="0061D5"/>
                </a:solidFill>
                <a:latin typeface="Georgia" charset="0"/>
                <a:ea typeface="Georgia" charset="0"/>
                <a:cs typeface="Georgia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262157933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91"/>
          <p:cNvSpPr>
            <a:spLocks noGrp="1"/>
          </p:cNvSpPr>
          <p:nvPr>
            <p:ph type="title" hasCustomPrompt="1"/>
          </p:nvPr>
        </p:nvSpPr>
        <p:spPr>
          <a:xfrm>
            <a:off x="914401" y="2146300"/>
            <a:ext cx="4860473" cy="2216149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304796">
              <a:lnSpc>
                <a:spcPct val="100000"/>
              </a:lnSpc>
              <a:spcBef>
                <a:spcPts val="0"/>
              </a:spcBef>
              <a:defRPr kumimoji="0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Lato Heavy"/>
                <a:cs typeface="Lato Heavy"/>
                <a:sym typeface="BrownStd-Light"/>
              </a:defRPr>
            </a:lvl1pPr>
          </a:lstStyle>
          <a:p>
            <a:r>
              <a:rPr lang="en-US" dirty="0"/>
              <a:t>Quote text</a:t>
            </a:r>
            <a:endParaRPr dirty="0"/>
          </a:p>
        </p:txBody>
      </p:sp>
      <p:sp>
        <p:nvSpPr>
          <p:cNvPr id="7" name="Shape 54"/>
          <p:cNvSpPr>
            <a:spLocks noGrp="1"/>
          </p:cNvSpPr>
          <p:nvPr>
            <p:ph type="body" idx="1" hasCustomPrompt="1"/>
          </p:nvPr>
        </p:nvSpPr>
        <p:spPr>
          <a:xfrm>
            <a:off x="914400" y="4623707"/>
            <a:ext cx="4860472" cy="805544"/>
          </a:xfrm>
          <a:prstGeom prst="rect">
            <a:avLst/>
          </a:prstGeom>
          <a:noFill/>
        </p:spPr>
        <p:txBody>
          <a:bodyPr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lang="en-US" b="0" i="0" smtClean="0">
                <a:solidFill>
                  <a:srgbClr val="0061D5"/>
                </a:solidFill>
                <a:effectLst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b="0" i="0" dirty="0">
                <a:solidFill>
                  <a:srgbClr val="222222"/>
                </a:solidFill>
                <a:effectLst/>
                <a:latin typeface="Roboto" charset="0"/>
              </a:rPr>
              <a:t>—</a:t>
            </a:r>
            <a:r>
              <a:rPr lang="en-US" dirty="0"/>
              <a:t> Full Name</a:t>
            </a:r>
            <a:endParaRPr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778047" y="1210156"/>
            <a:ext cx="2121000" cy="936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/>
          <a:p>
            <a:pPr algn="ctr" defTabSz="8669866">
              <a:lnSpc>
                <a:spcPct val="100000"/>
              </a:lnSpc>
            </a:pPr>
            <a:r>
              <a:rPr lang="en-US" sz="8000" b="1" dirty="0">
                <a:solidFill>
                  <a:srgbClr val="0061D5"/>
                </a:solidFill>
                <a:latin typeface="Georgia" charset="0"/>
                <a:ea typeface="Georgia" charset="0"/>
                <a:cs typeface="Georgia" charset="0"/>
              </a:rPr>
              <a:t>“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284136" y="1210156"/>
            <a:ext cx="2121000" cy="936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/>
          <a:p>
            <a:pPr algn="ctr" defTabSz="8669866">
              <a:lnSpc>
                <a:spcPct val="100000"/>
              </a:lnSpc>
            </a:pPr>
            <a:r>
              <a:rPr lang="en-US" sz="8000" b="1" dirty="0">
                <a:solidFill>
                  <a:srgbClr val="0061D5"/>
                </a:solidFill>
                <a:latin typeface="Georgia" charset="0"/>
                <a:ea typeface="Georgia" charset="0"/>
                <a:cs typeface="Georgia" charset="0"/>
              </a:rPr>
              <a:t>“</a:t>
            </a:r>
          </a:p>
        </p:txBody>
      </p:sp>
      <p:sp>
        <p:nvSpPr>
          <p:cNvPr id="10" name="Shape 54"/>
          <p:cNvSpPr>
            <a:spLocks noGrp="1"/>
          </p:cNvSpPr>
          <p:nvPr>
            <p:ph type="body" idx="10" hasCustomPrompt="1"/>
          </p:nvPr>
        </p:nvSpPr>
        <p:spPr>
          <a:xfrm>
            <a:off x="6415135" y="4623707"/>
            <a:ext cx="4860472" cy="805544"/>
          </a:xfrm>
          <a:prstGeom prst="rect">
            <a:avLst/>
          </a:prstGeom>
          <a:noFill/>
        </p:spPr>
        <p:txBody>
          <a:bodyPr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lang="en-US" b="0" i="0" smtClean="0">
                <a:solidFill>
                  <a:srgbClr val="0061D5"/>
                </a:solidFill>
                <a:effectLst/>
                <a:latin typeface="+mn-lt"/>
                <a:ea typeface="Andale Mono" charset="0"/>
                <a:cs typeface="Andale Mono" charset="0"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b="0" i="0" dirty="0">
                <a:solidFill>
                  <a:srgbClr val="545454"/>
                </a:solidFill>
                <a:effectLst/>
                <a:latin typeface="Roboto" charset="0"/>
              </a:rPr>
              <a:t>— </a:t>
            </a:r>
            <a:r>
              <a:rPr lang="en-US" dirty="0"/>
              <a:t>Full Name</a:t>
            </a:r>
            <a:endParaRPr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14235" y="2146301"/>
            <a:ext cx="4861984" cy="2216151"/>
          </a:xfrm>
        </p:spPr>
        <p:txBody>
          <a:bodyPr rIns="0" anchor="ctr"/>
          <a:lstStyle>
            <a:lvl1pPr marL="0" indent="0" algn="ctr">
              <a:lnSpc>
                <a:spcPct val="100000"/>
              </a:lnSpc>
              <a:buFontTx/>
              <a:buNone/>
              <a:defRPr sz="2400">
                <a:solidFill>
                  <a:srgbClr val="000000"/>
                </a:solidFill>
                <a:latin typeface="+mj-lt"/>
              </a:defRPr>
            </a:lvl1pPr>
            <a:lvl2pPr marL="317492" indent="0" algn="ctr">
              <a:buFontTx/>
              <a:buNone/>
              <a:defRPr sz="2400">
                <a:solidFill>
                  <a:srgbClr val="151F26"/>
                </a:solidFill>
                <a:latin typeface="+mj-lt"/>
              </a:defRPr>
            </a:lvl2pPr>
            <a:lvl3pPr marL="634984" indent="0" algn="ctr">
              <a:buFontTx/>
              <a:buNone/>
              <a:defRPr sz="2400">
                <a:solidFill>
                  <a:srgbClr val="151F26"/>
                </a:solidFill>
                <a:latin typeface="+mj-lt"/>
              </a:defRPr>
            </a:lvl3pPr>
            <a:lvl4pPr marL="952476" indent="0" algn="ctr">
              <a:buFontTx/>
              <a:buNone/>
              <a:defRPr sz="2400">
                <a:solidFill>
                  <a:srgbClr val="151F26"/>
                </a:solidFill>
                <a:latin typeface="+mj-lt"/>
              </a:defRPr>
            </a:lvl4pPr>
            <a:lvl5pPr marL="1269968" indent="0" algn="ctr">
              <a:buFontTx/>
              <a:buNone/>
              <a:defRPr sz="2400">
                <a:solidFill>
                  <a:srgbClr val="151F26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Quote text</a:t>
            </a:r>
          </a:p>
        </p:txBody>
      </p:sp>
    </p:spTree>
    <p:extLst>
      <p:ext uri="{BB962C8B-B14F-4D97-AF65-F5344CB8AC3E}">
        <p14:creationId xmlns:p14="http://schemas.microsoft.com/office/powerpoint/2010/main" val="1780581085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91"/>
          <p:cNvSpPr>
            <a:spLocks noGrp="1"/>
          </p:cNvSpPr>
          <p:nvPr>
            <p:ph type="title" hasCustomPrompt="1"/>
          </p:nvPr>
        </p:nvSpPr>
        <p:spPr>
          <a:xfrm>
            <a:off x="920125" y="1486389"/>
            <a:ext cx="4860473" cy="1362876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304796">
              <a:lnSpc>
                <a:spcPct val="100000"/>
              </a:lnSpc>
              <a:spcBef>
                <a:spcPts val="0"/>
              </a:spcBef>
              <a:defRPr kumimoji="0" sz="2133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Lato Heavy"/>
                <a:cs typeface="Lato Heavy"/>
                <a:sym typeface="BrownStd-Light"/>
              </a:defRPr>
            </a:lvl1pPr>
          </a:lstStyle>
          <a:p>
            <a:r>
              <a:rPr lang="en-US" dirty="0"/>
              <a:t>Quote text</a:t>
            </a:r>
            <a:endParaRPr dirty="0"/>
          </a:p>
        </p:txBody>
      </p:sp>
      <p:sp>
        <p:nvSpPr>
          <p:cNvPr id="23" name="Shape 54"/>
          <p:cNvSpPr>
            <a:spLocks noGrp="1"/>
          </p:cNvSpPr>
          <p:nvPr>
            <p:ph type="body" idx="1" hasCustomPrompt="1"/>
          </p:nvPr>
        </p:nvSpPr>
        <p:spPr>
          <a:xfrm>
            <a:off x="920124" y="2849264"/>
            <a:ext cx="4860472" cy="805544"/>
          </a:xfrm>
          <a:prstGeom prst="rect">
            <a:avLst/>
          </a:prstGeom>
          <a:noFill/>
        </p:spPr>
        <p:txBody>
          <a:bodyPr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lang="en-US" b="0" i="0" smtClean="0">
                <a:solidFill>
                  <a:srgbClr val="0061D5"/>
                </a:solidFill>
                <a:effectLst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b="0" i="0" dirty="0">
                <a:solidFill>
                  <a:srgbClr val="222222"/>
                </a:solidFill>
                <a:effectLst/>
                <a:latin typeface="Roboto" charset="0"/>
              </a:rPr>
              <a:t>—</a:t>
            </a:r>
            <a:r>
              <a:rPr lang="en-US" dirty="0"/>
              <a:t> Full Name</a:t>
            </a:r>
            <a:endParaRPr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2289860" y="835137"/>
            <a:ext cx="2121000" cy="936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/>
          <a:p>
            <a:pPr algn="ctr" defTabSz="8669866">
              <a:lnSpc>
                <a:spcPct val="100000"/>
              </a:lnSpc>
            </a:pPr>
            <a:r>
              <a:rPr lang="en-US" sz="5333" b="1" dirty="0">
                <a:solidFill>
                  <a:srgbClr val="0061D5"/>
                </a:solidFill>
                <a:latin typeface="Georgia" charset="0"/>
                <a:ea typeface="Georgia" charset="0"/>
                <a:cs typeface="Georgia" charset="0"/>
              </a:rPr>
              <a:t>“</a:t>
            </a:r>
          </a:p>
        </p:txBody>
      </p:sp>
      <p:sp>
        <p:nvSpPr>
          <p:cNvPr id="25" name="Shape 54"/>
          <p:cNvSpPr>
            <a:spLocks noGrp="1"/>
          </p:cNvSpPr>
          <p:nvPr>
            <p:ph type="body" idx="10" hasCustomPrompt="1"/>
          </p:nvPr>
        </p:nvSpPr>
        <p:spPr>
          <a:xfrm>
            <a:off x="920124" y="5616325"/>
            <a:ext cx="4860472" cy="805544"/>
          </a:xfrm>
          <a:prstGeom prst="rect">
            <a:avLst/>
          </a:prstGeom>
          <a:noFill/>
        </p:spPr>
        <p:txBody>
          <a:bodyPr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lang="en-US" b="0" i="0" smtClean="0">
                <a:solidFill>
                  <a:srgbClr val="0061D5"/>
                </a:solidFill>
                <a:effectLst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b="0" i="0" dirty="0">
                <a:solidFill>
                  <a:srgbClr val="222222"/>
                </a:solidFill>
                <a:effectLst/>
                <a:latin typeface="Roboto" charset="0"/>
              </a:rPr>
              <a:t>—</a:t>
            </a:r>
            <a:r>
              <a:rPr lang="en-US" dirty="0"/>
              <a:t> Full Name</a:t>
            </a:r>
            <a:endParaRPr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2289860" y="3602199"/>
            <a:ext cx="2121000" cy="936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/>
          <a:p>
            <a:pPr algn="ctr" defTabSz="8669866">
              <a:lnSpc>
                <a:spcPct val="100000"/>
              </a:lnSpc>
            </a:pPr>
            <a:r>
              <a:rPr lang="en-US" sz="5333" b="1" dirty="0">
                <a:solidFill>
                  <a:srgbClr val="0061D5"/>
                </a:solidFill>
                <a:latin typeface="Georgia" charset="0"/>
                <a:ea typeface="Georgia" charset="0"/>
                <a:cs typeface="Georgia" charset="0"/>
              </a:rPr>
              <a:t>“</a:t>
            </a:r>
          </a:p>
        </p:txBody>
      </p:sp>
      <p:sp>
        <p:nvSpPr>
          <p:cNvPr id="27" name="Shape 54"/>
          <p:cNvSpPr>
            <a:spLocks noGrp="1"/>
          </p:cNvSpPr>
          <p:nvPr>
            <p:ph type="body" idx="11" hasCustomPrompt="1"/>
          </p:nvPr>
        </p:nvSpPr>
        <p:spPr>
          <a:xfrm>
            <a:off x="6417292" y="2849264"/>
            <a:ext cx="4860472" cy="805544"/>
          </a:xfrm>
          <a:prstGeom prst="rect">
            <a:avLst/>
          </a:prstGeom>
          <a:noFill/>
        </p:spPr>
        <p:txBody>
          <a:bodyPr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lang="en-US" b="0" i="0" smtClean="0">
                <a:solidFill>
                  <a:srgbClr val="0061D5"/>
                </a:solidFill>
                <a:effectLst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b="0" i="0" dirty="0">
                <a:solidFill>
                  <a:srgbClr val="222222"/>
                </a:solidFill>
                <a:effectLst/>
                <a:latin typeface="Roboto" charset="0"/>
              </a:rPr>
              <a:t>—</a:t>
            </a:r>
            <a:r>
              <a:rPr lang="en-US" dirty="0"/>
              <a:t> Full Name</a:t>
            </a:r>
            <a:endParaRPr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7787028" y="835137"/>
            <a:ext cx="2121000" cy="936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/>
          <a:p>
            <a:pPr algn="ctr" defTabSz="8669866">
              <a:lnSpc>
                <a:spcPct val="100000"/>
              </a:lnSpc>
            </a:pPr>
            <a:r>
              <a:rPr lang="en-US" sz="5333" b="1" dirty="0">
                <a:solidFill>
                  <a:srgbClr val="0061D5"/>
                </a:solidFill>
                <a:latin typeface="Georgia" charset="0"/>
                <a:ea typeface="Georgia" charset="0"/>
                <a:cs typeface="Georgia" charset="0"/>
              </a:rPr>
              <a:t>“</a:t>
            </a:r>
          </a:p>
        </p:txBody>
      </p:sp>
      <p:sp>
        <p:nvSpPr>
          <p:cNvPr id="29" name="Shape 54"/>
          <p:cNvSpPr>
            <a:spLocks noGrp="1"/>
          </p:cNvSpPr>
          <p:nvPr>
            <p:ph type="body" idx="12" hasCustomPrompt="1"/>
          </p:nvPr>
        </p:nvSpPr>
        <p:spPr>
          <a:xfrm>
            <a:off x="6417292" y="5616325"/>
            <a:ext cx="4860472" cy="805544"/>
          </a:xfrm>
          <a:prstGeom prst="rect">
            <a:avLst/>
          </a:prstGeom>
          <a:noFill/>
        </p:spPr>
        <p:txBody>
          <a:bodyPr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lang="en-US" b="0" i="0" smtClean="0">
                <a:solidFill>
                  <a:srgbClr val="0061D5"/>
                </a:solidFill>
                <a:effectLst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b="0" i="0" dirty="0">
                <a:solidFill>
                  <a:srgbClr val="222222"/>
                </a:solidFill>
                <a:effectLst/>
                <a:latin typeface="Roboto" charset="0"/>
              </a:rPr>
              <a:t>—</a:t>
            </a:r>
            <a:r>
              <a:rPr lang="en-US" dirty="0"/>
              <a:t> Full Name</a:t>
            </a:r>
            <a:endParaRPr dirty="0"/>
          </a:p>
        </p:txBody>
      </p:sp>
      <p:sp>
        <p:nvSpPr>
          <p:cNvPr id="30" name="TextBox 29"/>
          <p:cNvSpPr txBox="1"/>
          <p:nvPr userDrawn="1"/>
        </p:nvSpPr>
        <p:spPr>
          <a:xfrm>
            <a:off x="7787028" y="3602199"/>
            <a:ext cx="2121000" cy="936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/>
          <a:p>
            <a:pPr algn="ctr" defTabSz="8669866">
              <a:lnSpc>
                <a:spcPct val="100000"/>
              </a:lnSpc>
            </a:pPr>
            <a:r>
              <a:rPr lang="en-US" sz="5333" b="1" dirty="0">
                <a:solidFill>
                  <a:srgbClr val="0061D5"/>
                </a:solidFill>
                <a:latin typeface="Georgia" charset="0"/>
                <a:ea typeface="Georgia" charset="0"/>
                <a:cs typeface="Georgia" charset="0"/>
              </a:rPr>
              <a:t>“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17126" y="1486388"/>
            <a:ext cx="4860805" cy="1363005"/>
          </a:xfrm>
        </p:spPr>
        <p:txBody>
          <a:bodyPr rIns="0" anchor="ctr" anchorCtr="0"/>
          <a:lstStyle>
            <a:lvl1pPr marL="0" indent="0" algn="ctr">
              <a:lnSpc>
                <a:spcPct val="100000"/>
              </a:lnSpc>
              <a:buNone/>
              <a:defRPr sz="2133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 text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417126" y="4253450"/>
            <a:ext cx="4860805" cy="1363005"/>
          </a:xfrm>
        </p:spPr>
        <p:txBody>
          <a:bodyPr rIns="0" anchor="ctr" anchorCtr="0"/>
          <a:lstStyle>
            <a:lvl1pPr marL="0" indent="0" algn="ctr">
              <a:lnSpc>
                <a:spcPct val="100000"/>
              </a:lnSpc>
              <a:buNone/>
              <a:defRPr sz="2133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 text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19958" y="4253450"/>
            <a:ext cx="4860805" cy="1363005"/>
          </a:xfrm>
        </p:spPr>
        <p:txBody>
          <a:bodyPr rIns="0" anchor="ctr" anchorCtr="0"/>
          <a:lstStyle>
            <a:lvl1pPr marL="0" indent="0" algn="ctr">
              <a:lnSpc>
                <a:spcPct val="100000"/>
              </a:lnSpc>
              <a:buNone/>
              <a:defRPr sz="2133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 text</a:t>
            </a:r>
          </a:p>
        </p:txBody>
      </p:sp>
    </p:spTree>
    <p:extLst>
      <p:ext uri="{BB962C8B-B14F-4D97-AF65-F5344CB8AC3E}">
        <p14:creationId xmlns:p14="http://schemas.microsoft.com/office/powerpoint/2010/main" val="2090432587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Headshot 6-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icture Placeholder 3"/>
          <p:cNvSpPr>
            <a:spLocks noGrp="1" noChangeAspect="1"/>
          </p:cNvSpPr>
          <p:nvPr>
            <p:ph type="pic" sz="quarter" idx="25"/>
          </p:nvPr>
        </p:nvSpPr>
        <p:spPr>
          <a:xfrm>
            <a:off x="5327491" y="1064645"/>
            <a:ext cx="1537019" cy="1535737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4280172" y="2697251"/>
            <a:ext cx="3744067" cy="39230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/>
              <a:t>Full name</a:t>
            </a:r>
            <a:endParaRPr lang="en-US" dirty="0"/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4280171" y="3059057"/>
            <a:ext cx="3744068" cy="87922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  <p:sp>
        <p:nvSpPr>
          <p:cNvPr id="66" name="Picture Placeholder 3"/>
          <p:cNvSpPr>
            <a:spLocks noGrp="1" noChangeAspect="1"/>
          </p:cNvSpPr>
          <p:nvPr>
            <p:ph type="pic" sz="quarter" idx="48"/>
          </p:nvPr>
        </p:nvSpPr>
        <p:spPr>
          <a:xfrm>
            <a:off x="9192387" y="1064645"/>
            <a:ext cx="1537019" cy="1535737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8145068" y="2697251"/>
            <a:ext cx="3744067" cy="39230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/>
              <a:t>Full name</a:t>
            </a:r>
            <a:endParaRPr lang="en-US" dirty="0"/>
          </a:p>
        </p:txBody>
      </p:sp>
      <p:sp>
        <p:nvSpPr>
          <p:cNvPr id="68" name="Text Placeholder 4"/>
          <p:cNvSpPr>
            <a:spLocks noGrp="1"/>
          </p:cNvSpPr>
          <p:nvPr>
            <p:ph type="body" sz="quarter" idx="50" hasCustomPrompt="1"/>
          </p:nvPr>
        </p:nvSpPr>
        <p:spPr>
          <a:xfrm>
            <a:off x="8145067" y="3059057"/>
            <a:ext cx="3744068" cy="87922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  <p:sp>
        <p:nvSpPr>
          <p:cNvPr id="69" name="Picture Placeholder 3"/>
          <p:cNvSpPr>
            <a:spLocks noGrp="1" noChangeAspect="1"/>
          </p:cNvSpPr>
          <p:nvPr>
            <p:ph type="pic" sz="quarter" idx="51"/>
          </p:nvPr>
        </p:nvSpPr>
        <p:spPr>
          <a:xfrm>
            <a:off x="5327491" y="3964041"/>
            <a:ext cx="1537019" cy="1535737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52" hasCustomPrompt="1"/>
          </p:nvPr>
        </p:nvSpPr>
        <p:spPr>
          <a:xfrm>
            <a:off x="4280172" y="5596647"/>
            <a:ext cx="3744067" cy="39230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/>
              <a:t>Full name</a:t>
            </a:r>
            <a:endParaRPr lang="en-US" dirty="0"/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53" hasCustomPrompt="1"/>
          </p:nvPr>
        </p:nvSpPr>
        <p:spPr>
          <a:xfrm>
            <a:off x="4280171" y="5958453"/>
            <a:ext cx="3744068" cy="87922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  <p:sp>
        <p:nvSpPr>
          <p:cNvPr id="72" name="Picture Placeholder 3"/>
          <p:cNvSpPr>
            <a:spLocks noGrp="1" noChangeAspect="1"/>
          </p:cNvSpPr>
          <p:nvPr>
            <p:ph type="pic" sz="quarter" idx="54"/>
          </p:nvPr>
        </p:nvSpPr>
        <p:spPr>
          <a:xfrm>
            <a:off x="9192387" y="3964041"/>
            <a:ext cx="1537019" cy="1535737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55" hasCustomPrompt="1"/>
          </p:nvPr>
        </p:nvSpPr>
        <p:spPr>
          <a:xfrm>
            <a:off x="8145068" y="5596647"/>
            <a:ext cx="3744067" cy="39230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74" name="Text Placeholder 4"/>
          <p:cNvSpPr>
            <a:spLocks noGrp="1"/>
          </p:cNvSpPr>
          <p:nvPr>
            <p:ph type="body" sz="quarter" idx="56" hasCustomPrompt="1"/>
          </p:nvPr>
        </p:nvSpPr>
        <p:spPr>
          <a:xfrm>
            <a:off x="8145067" y="5958453"/>
            <a:ext cx="3744068" cy="879227"/>
          </a:xfrm>
        </p:spPr>
        <p:txBody>
          <a:bodyPr lIns="0" rIns="9144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  <p:sp>
        <p:nvSpPr>
          <p:cNvPr id="75" name="Picture Placeholder 3"/>
          <p:cNvSpPr>
            <a:spLocks noGrp="1" noChangeAspect="1"/>
          </p:cNvSpPr>
          <p:nvPr>
            <p:ph type="pic" sz="quarter" idx="57"/>
          </p:nvPr>
        </p:nvSpPr>
        <p:spPr>
          <a:xfrm>
            <a:off x="1369413" y="1064645"/>
            <a:ext cx="1537019" cy="1535737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322095" y="2697251"/>
            <a:ext cx="3744067" cy="39230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59" hasCustomPrompt="1"/>
          </p:nvPr>
        </p:nvSpPr>
        <p:spPr>
          <a:xfrm>
            <a:off x="322094" y="3059057"/>
            <a:ext cx="3744068" cy="87922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  <p:sp>
        <p:nvSpPr>
          <p:cNvPr id="78" name="Picture Placeholder 3"/>
          <p:cNvSpPr>
            <a:spLocks noGrp="1" noChangeAspect="1"/>
          </p:cNvSpPr>
          <p:nvPr>
            <p:ph type="pic" sz="quarter" idx="60"/>
          </p:nvPr>
        </p:nvSpPr>
        <p:spPr>
          <a:xfrm>
            <a:off x="1369413" y="3964041"/>
            <a:ext cx="1537019" cy="1535737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61" hasCustomPrompt="1"/>
          </p:nvPr>
        </p:nvSpPr>
        <p:spPr>
          <a:xfrm>
            <a:off x="322095" y="5596647"/>
            <a:ext cx="3744067" cy="39230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80" name="Text Placeholder 4"/>
          <p:cNvSpPr>
            <a:spLocks noGrp="1"/>
          </p:cNvSpPr>
          <p:nvPr>
            <p:ph type="body" sz="quarter" idx="62" hasCustomPrompt="1"/>
          </p:nvPr>
        </p:nvSpPr>
        <p:spPr>
          <a:xfrm>
            <a:off x="322094" y="5958453"/>
            <a:ext cx="3744068" cy="87922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157390947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1"/>
          <p:cNvSpPr>
            <a:spLocks noGrp="1"/>
          </p:cNvSpPr>
          <p:nvPr>
            <p:ph type="title" hasCustomPrompt="1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 rIns="0" anchor="ctr"/>
          <a:lstStyle>
            <a:lvl1pPr algn="ctr" defTabSz="304792">
              <a:lnSpc>
                <a:spcPct val="90000"/>
              </a:lnSpc>
              <a:spcBef>
                <a:spcPts val="2251"/>
              </a:spcBef>
              <a:defRPr spc="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Transition slide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3113514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bg>
      <p:bgPr>
        <a:solidFill>
          <a:srgbClr val="0061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 hasCustomPrompt="1"/>
          </p:nvPr>
        </p:nvSpPr>
        <p:spPr>
          <a:xfrm>
            <a:off x="914145" y="2231368"/>
            <a:ext cx="8229600" cy="2048025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100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1" y="4470862"/>
            <a:ext cx="8229345" cy="123586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1pPr>
          </a:lstStyle>
          <a:p>
            <a:pPr lvl="0"/>
            <a:r>
              <a:rPr lang="en-US" dirty="0"/>
              <a:t>Name, Job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4401" y="1272485"/>
            <a:ext cx="701828" cy="3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7627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bg>
      <p:bgPr>
        <a:solidFill>
          <a:srgbClr val="0061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 hasCustomPrompt="1"/>
          </p:nvPr>
        </p:nvSpPr>
        <p:spPr>
          <a:xfrm>
            <a:off x="0" y="1659526"/>
            <a:ext cx="12192000" cy="1102857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00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31717"/>
            <a:ext cx="12192000" cy="1084036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1pPr>
          </a:lstStyle>
          <a:p>
            <a:pPr lvl="0"/>
            <a:r>
              <a:rPr lang="en-US" dirty="0"/>
              <a:t>Full name, Job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5724863" y="859783"/>
            <a:ext cx="742275" cy="400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64" y="3610739"/>
            <a:ext cx="9506673" cy="326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83010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rgbClr val="0061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2"/>
          <p:cNvSpPr txBox="1">
            <a:spLocks/>
          </p:cNvSpPr>
          <p:nvPr userDrawn="1"/>
        </p:nvSpPr>
        <p:spPr>
          <a:xfrm>
            <a:off x="1974977" y="852551"/>
            <a:ext cx="2121844" cy="91954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 anchorCtr="0"/>
          <a:lstStyle>
            <a:lvl1pPr marL="0" marR="0" indent="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Lato Heavy"/>
                <a:cs typeface="Lato Heavy"/>
                <a:sym typeface="BrownStd-Light"/>
              </a:defRPr>
            </a:lvl1pPr>
            <a:lvl2pPr marL="0" marR="0" indent="8572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2pPr>
            <a:lvl3pPr marL="0" marR="0" indent="17145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3pPr>
            <a:lvl4pPr marL="0" marR="0" indent="25717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4pPr>
            <a:lvl5pPr marL="0" marR="0" indent="34290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5pPr>
            <a:lvl6pPr marL="0" marR="0" indent="42862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6pPr>
            <a:lvl7pPr marL="0" marR="0" indent="51435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7pPr>
            <a:lvl8pPr marL="0" marR="0" indent="60007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8pPr>
            <a:lvl9pPr marL="0" marR="0" indent="68580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sz="4800" dirty="0"/>
              <a:t>Agenda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950884" y="853018"/>
            <a:ext cx="5486400" cy="4567767"/>
          </a:xfrm>
        </p:spPr>
        <p:txBody>
          <a:bodyPr/>
          <a:lstStyle>
            <a:lvl1pPr marL="228600" indent="-228600" algn="l">
              <a:lnSpc>
                <a:spcPct val="100000"/>
              </a:lnSpc>
              <a:spcAft>
                <a:spcPts val="2400"/>
              </a:spcAft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1pPr>
            <a:lvl2pPr marL="634984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2pPr>
            <a:lvl3pPr marL="952476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3pPr>
            <a:lvl4pPr marL="1269968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4pPr>
            <a:lvl5pPr marL="1587460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Presentation section one</a:t>
            </a:r>
          </a:p>
        </p:txBody>
      </p:sp>
    </p:spTree>
    <p:extLst>
      <p:ext uri="{BB962C8B-B14F-4D97-AF65-F5344CB8AC3E}">
        <p14:creationId xmlns:p14="http://schemas.microsoft.com/office/powerpoint/2010/main" val="798331258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layout: Key points 3-up with icon">
    <p:bg>
      <p:bgPr>
        <a:solidFill>
          <a:srgbClr val="0061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9"/>
          </p:nvPr>
        </p:nvSpPr>
        <p:spPr>
          <a:xfrm>
            <a:off x="2081241" y="2126632"/>
            <a:ext cx="605564" cy="609600"/>
          </a:xfrm>
          <a:solidFill>
            <a:srgbClr val="0061D5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rgbClr val="0061D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23"/>
          <p:cNvSpPr>
            <a:spLocks noGrp="1" noChangeAspect="1"/>
          </p:cNvSpPr>
          <p:nvPr>
            <p:ph type="pic" sz="quarter" idx="20"/>
          </p:nvPr>
        </p:nvSpPr>
        <p:spPr>
          <a:xfrm>
            <a:off x="5791201" y="2126632"/>
            <a:ext cx="605564" cy="609600"/>
          </a:xfrm>
          <a:solidFill>
            <a:srgbClr val="0061D5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rgbClr val="0061D5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Picture Placeholder 23"/>
          <p:cNvSpPr>
            <a:spLocks noGrp="1" noChangeAspect="1"/>
          </p:cNvSpPr>
          <p:nvPr>
            <p:ph type="pic" sz="quarter" idx="21"/>
          </p:nvPr>
        </p:nvSpPr>
        <p:spPr>
          <a:xfrm>
            <a:off x="9536945" y="2126632"/>
            <a:ext cx="605564" cy="609600"/>
          </a:xfrm>
          <a:solidFill>
            <a:srgbClr val="0061D5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rgbClr val="0061D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3524" y="3043196"/>
            <a:ext cx="3520017" cy="47201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 point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341376" y="3043196"/>
            <a:ext cx="3520017" cy="47201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 point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9228" y="3043196"/>
            <a:ext cx="3520016" cy="47201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 point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613524" y="3519539"/>
            <a:ext cx="3520017" cy="2764367"/>
          </a:xfrm>
        </p:spPr>
        <p:txBody>
          <a:bodyPr lIns="0" tIns="91440" rIns="0"/>
          <a:lstStyle>
            <a:lvl1pPr marL="0" indent="0" algn="ctr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2pPr>
            <a:lvl3pPr marL="47903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3pPr>
            <a:lvl4pPr marL="669527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4pPr>
            <a:lvl5pPr marL="86002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4341376" y="3519539"/>
            <a:ext cx="3520017" cy="2764367"/>
          </a:xfrm>
        </p:spPr>
        <p:txBody>
          <a:bodyPr lIns="0" tIns="91440" rIns="0"/>
          <a:lstStyle>
            <a:lvl1pPr marL="0" indent="0" algn="ctr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2pPr>
            <a:lvl3pPr marL="47903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3pPr>
            <a:lvl4pPr marL="669527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4pPr>
            <a:lvl5pPr marL="86002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8069228" y="3519539"/>
            <a:ext cx="3520017" cy="2764367"/>
          </a:xfrm>
        </p:spPr>
        <p:txBody>
          <a:bodyPr lIns="0" tIns="91440" rIns="0"/>
          <a:lstStyle>
            <a:lvl1pPr marL="0" indent="0" algn="ctr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2pPr>
            <a:lvl3pPr marL="47903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3pPr>
            <a:lvl4pPr marL="669527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4pPr>
            <a:lvl5pPr marL="86002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951873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: Thank you">
    <p:bg>
      <p:bgPr>
        <a:solidFill>
          <a:srgbClr val="0061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 hasCustomPrompt="1"/>
          </p:nvPr>
        </p:nvSpPr>
        <p:spPr>
          <a:xfrm>
            <a:off x="1981072" y="2231368"/>
            <a:ext cx="8229600" cy="2048025"/>
          </a:xfrm>
          <a:prstGeom prst="rect">
            <a:avLst/>
          </a:prstGeom>
        </p:spPr>
        <p:txBody>
          <a:bodyPr lIns="228600" anchor="ctr"/>
          <a:lstStyle>
            <a:lvl1pPr algn="ctr">
              <a:lnSpc>
                <a:spcPct val="100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81328" y="5037933"/>
            <a:ext cx="8229345" cy="1235868"/>
          </a:xfrm>
        </p:spPr>
        <p:txBody>
          <a:bodyPr lIns="22860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1pPr>
          </a:lstStyle>
          <a:p>
            <a:pPr lvl="0"/>
            <a:r>
              <a:rPr lang="en-US" dirty="0"/>
              <a:t>Full name </a:t>
            </a:r>
            <a:br>
              <a:rPr lang="en-US" dirty="0"/>
            </a:br>
            <a:r>
              <a:rPr lang="en-US" dirty="0"/>
              <a:t>Contact info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7052" y="1091373"/>
            <a:ext cx="1037640" cy="55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40787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400800" y="1374525"/>
            <a:ext cx="5486400" cy="4567767"/>
          </a:xfrm>
        </p:spPr>
        <p:txBody>
          <a:bodyPr/>
          <a:lstStyle>
            <a:lvl1pPr marL="0" indent="0" algn="l">
              <a:spcAft>
                <a:spcPts val="2400"/>
              </a:spcAft>
              <a:buClr>
                <a:srgbClr val="FFFFFF"/>
              </a:buClr>
              <a:buSzPct val="120000"/>
              <a:buFont typeface=".AppleSystemUIFont" charset="0"/>
              <a:buNone/>
              <a:defRPr baseline="0">
                <a:solidFill>
                  <a:srgbClr val="FFFFFF"/>
                </a:solidFill>
                <a:latin typeface="+mn-lt"/>
              </a:defRPr>
            </a:lvl1pPr>
            <a:lvl2pPr marL="634984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2pPr>
            <a:lvl3pPr marL="952476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3pPr>
            <a:lvl4pPr marL="1269968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4pPr>
            <a:lvl5pPr marL="1587460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r>
              <a:rPr lang="en-US" dirty="0"/>
              <a:t>Bullet one</a:t>
            </a:r>
          </a:p>
          <a:p>
            <a:r>
              <a:rPr lang="en-US" dirty="0"/>
              <a:t>Bullet two</a:t>
            </a:r>
          </a:p>
          <a:p>
            <a:r>
              <a:rPr lang="en-US" dirty="0"/>
              <a:t>Bullet three</a:t>
            </a:r>
          </a:p>
          <a:p>
            <a:r>
              <a:rPr lang="en-US" dirty="0"/>
              <a:t>Bullet four</a:t>
            </a:r>
          </a:p>
          <a:p>
            <a:r>
              <a:rPr lang="en-US" dirty="0"/>
              <a:t>Bullet five</a:t>
            </a:r>
          </a:p>
        </p:txBody>
      </p:sp>
      <p:sp>
        <p:nvSpPr>
          <p:cNvPr id="3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5784850" y="1408900"/>
            <a:ext cx="317500" cy="319616"/>
          </a:xfrm>
          <a:noFill/>
        </p:spPr>
        <p:txBody>
          <a:bodyPr/>
          <a:lstStyle>
            <a:lvl1pPr marL="0" indent="0">
              <a:buNone/>
              <a:defRPr sz="1067">
                <a:solidFill>
                  <a:srgbClr val="0061D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5784850" y="1987689"/>
            <a:ext cx="317500" cy="319616"/>
          </a:xfrm>
          <a:noFill/>
        </p:spPr>
        <p:txBody>
          <a:bodyPr/>
          <a:lstStyle>
            <a:lvl1pPr marL="0" indent="0">
              <a:buNone/>
              <a:defRPr sz="1067">
                <a:solidFill>
                  <a:srgbClr val="0061D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5784850" y="2566478"/>
            <a:ext cx="317500" cy="319616"/>
          </a:xfrm>
          <a:noFill/>
        </p:spPr>
        <p:txBody>
          <a:bodyPr/>
          <a:lstStyle>
            <a:lvl1pPr marL="0" indent="0">
              <a:buNone/>
              <a:defRPr sz="1067">
                <a:solidFill>
                  <a:srgbClr val="0061D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5784850" y="3145267"/>
            <a:ext cx="317500" cy="319616"/>
          </a:xfrm>
          <a:noFill/>
        </p:spPr>
        <p:txBody>
          <a:bodyPr/>
          <a:lstStyle>
            <a:lvl1pPr marL="0" indent="0">
              <a:buNone/>
              <a:defRPr sz="1067">
                <a:solidFill>
                  <a:srgbClr val="0061D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23"/>
          <p:cNvSpPr>
            <a:spLocks noGrp="1"/>
          </p:cNvSpPr>
          <p:nvPr>
            <p:ph type="pic" sz="quarter" idx="24"/>
          </p:nvPr>
        </p:nvSpPr>
        <p:spPr>
          <a:xfrm>
            <a:off x="5784850" y="3724057"/>
            <a:ext cx="317500" cy="319616"/>
          </a:xfrm>
          <a:noFill/>
        </p:spPr>
        <p:txBody>
          <a:bodyPr/>
          <a:lstStyle>
            <a:lvl1pPr marL="0" indent="0">
              <a:buNone/>
              <a:defRPr sz="1067">
                <a:solidFill>
                  <a:srgbClr val="0061D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19352" y="1400563"/>
            <a:ext cx="4961512" cy="311822"/>
          </a:xfrm>
        </p:spPr>
        <p:txBody>
          <a:bodyPr lIns="0" tIns="0" anchor="t"/>
          <a:lstStyle>
            <a:lvl1pPr marL="0" indent="0" algn="l">
              <a:buNone/>
              <a:defRPr kumimoji="0" lang="en-US" sz="2133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Shape 53"/>
          <p:cNvSpPr txBox="1">
            <a:spLocks/>
          </p:cNvSpPr>
          <p:nvPr userDrawn="1"/>
        </p:nvSpPr>
        <p:spPr>
          <a:xfrm>
            <a:off x="4462272" y="1767843"/>
            <a:ext cx="4971265" cy="223650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>
            <a:lvl1pPr marL="0" marR="0" indent="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171F25"/>
                </a:solidFill>
                <a:effectLst/>
                <a:uFillTx/>
                <a:latin typeface="+mj-lt"/>
                <a:ea typeface="Lato Heavy"/>
                <a:cs typeface="Lato Heavy"/>
                <a:sym typeface="BrownStd-Light"/>
              </a:defRPr>
            </a:lvl1pPr>
            <a:lvl2pPr marL="0" marR="0" indent="8572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2pPr>
            <a:lvl3pPr marL="0" marR="0" indent="17145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3pPr>
            <a:lvl4pPr marL="0" marR="0" indent="25717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4pPr>
            <a:lvl5pPr marL="0" marR="0" indent="34290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5pPr>
            <a:lvl6pPr marL="0" marR="0" indent="42862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6pPr>
            <a:lvl7pPr marL="0" marR="0" indent="51435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7pPr>
            <a:lvl8pPr marL="0" marR="0" indent="60007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8pPr>
            <a:lvl9pPr marL="0" marR="0" indent="68580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9pPr>
          </a:lstStyle>
          <a:p>
            <a:pPr hangingPunct="1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609600" y="1764792"/>
            <a:ext cx="4972051" cy="2726267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hangingPunct="1"/>
            <a:r>
              <a:rPr lang="en-US" dirty="0">
                <a:solidFill>
                  <a:srgbClr val="FFFFFF"/>
                </a:solidFill>
              </a:rPr>
              <a:t>Slide title,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Lato</a:t>
            </a:r>
            <a:r>
              <a:rPr lang="en-US" dirty="0">
                <a:solidFill>
                  <a:srgbClr val="FFFFFF"/>
                </a:solidFill>
              </a:rPr>
              <a:t> Light, 32 pt.</a:t>
            </a:r>
          </a:p>
        </p:txBody>
      </p:sp>
    </p:spTree>
    <p:extLst>
      <p:ext uri="{BB962C8B-B14F-4D97-AF65-F5344CB8AC3E}">
        <p14:creationId xmlns:p14="http://schemas.microsoft.com/office/powerpoint/2010/main" val="1465149888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165270" y="1376305"/>
            <a:ext cx="5486400" cy="4567767"/>
          </a:xfrm>
        </p:spPr>
        <p:txBody>
          <a:bodyPr/>
          <a:lstStyle>
            <a:lvl1pPr marL="228600" indent="-228600" algn="l">
              <a:spcAft>
                <a:spcPts val="2400"/>
              </a:spcAft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n-lt"/>
              </a:defRPr>
            </a:lvl1pPr>
            <a:lvl2pPr marL="634984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2pPr>
            <a:lvl3pPr marL="952476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3pPr>
            <a:lvl4pPr marL="1269968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4pPr>
            <a:lvl5pPr marL="1587460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r>
              <a:rPr lang="en-US" dirty="0"/>
              <a:t>Bullet one</a:t>
            </a:r>
          </a:p>
          <a:p>
            <a:r>
              <a:rPr lang="en-US" dirty="0"/>
              <a:t>Bullet two</a:t>
            </a:r>
          </a:p>
          <a:p>
            <a:r>
              <a:rPr lang="en-US" dirty="0"/>
              <a:t>Bullet three</a:t>
            </a:r>
          </a:p>
          <a:p>
            <a:r>
              <a:rPr lang="en-US" dirty="0"/>
              <a:t>Bullet four</a:t>
            </a:r>
          </a:p>
          <a:p>
            <a:r>
              <a:rPr lang="en-US" dirty="0"/>
              <a:t>Bullet five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19353" y="1400562"/>
            <a:ext cx="5171847" cy="500943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" y="1764792"/>
            <a:ext cx="5181600" cy="2580216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br>
              <a:rPr lang="en-US" dirty="0"/>
            </a:b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</p:spTree>
    <p:extLst>
      <p:ext uri="{BB962C8B-B14F-4D97-AF65-F5344CB8AC3E}">
        <p14:creationId xmlns:p14="http://schemas.microsoft.com/office/powerpoint/2010/main" val="1878075363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 userDrawn="1"/>
        </p:nvSpPr>
        <p:spPr>
          <a:xfrm flipV="1">
            <a:off x="1509826" y="3055938"/>
            <a:ext cx="0" cy="800101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60960" tIns="60960" rIns="60960" bIns="60960"/>
          <a:lstStyle/>
          <a:p>
            <a:endParaRPr sz="1125"/>
          </a:p>
        </p:txBody>
      </p:sp>
      <p:sp>
        <p:nvSpPr>
          <p:cNvPr id="3" name="Line"/>
          <p:cNvSpPr/>
          <p:nvPr userDrawn="1"/>
        </p:nvSpPr>
        <p:spPr>
          <a:xfrm flipV="1">
            <a:off x="4700261" y="3055938"/>
            <a:ext cx="0" cy="800101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60960" tIns="60960" rIns="60960" bIns="60960"/>
          <a:lstStyle/>
          <a:p>
            <a:endParaRPr sz="1125"/>
          </a:p>
        </p:txBody>
      </p:sp>
      <p:sp>
        <p:nvSpPr>
          <p:cNvPr id="4" name="Line"/>
          <p:cNvSpPr/>
          <p:nvPr userDrawn="1"/>
        </p:nvSpPr>
        <p:spPr>
          <a:xfrm flipV="1">
            <a:off x="7876181" y="3055938"/>
            <a:ext cx="0" cy="800101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60960" tIns="60960" rIns="60960" bIns="60960"/>
          <a:lstStyle/>
          <a:p>
            <a:endParaRPr sz="1125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09209" y="3060049"/>
            <a:ext cx="2793953" cy="841248"/>
          </a:xfrm>
        </p:spPr>
        <p:txBody>
          <a:bodyPr/>
          <a:lstStyle>
            <a:lvl1pPr marL="0" indent="0">
              <a:buNone/>
              <a:defRPr sz="1867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z="2133" dirty="0" err="1">
                <a:solidFill>
                  <a:srgbClr val="FFFFFF"/>
                </a:solidFill>
              </a:rPr>
              <a:t>Lorem</a:t>
            </a:r>
            <a:r>
              <a:rPr lang="en-US" sz="2133" dirty="0">
                <a:solidFill>
                  <a:srgbClr val="FFFFFF"/>
                </a:solidFill>
              </a:rPr>
              <a:t> </a:t>
            </a:r>
            <a:r>
              <a:rPr lang="en-US" sz="2133" dirty="0" err="1">
                <a:solidFill>
                  <a:srgbClr val="FFFFFF"/>
                </a:solidFill>
              </a:rPr>
              <a:t>ipsum</a:t>
            </a:r>
            <a:r>
              <a:rPr lang="en-US" sz="2133" dirty="0">
                <a:solidFill>
                  <a:srgbClr val="FFFFFF"/>
                </a:solidFill>
              </a:rPr>
              <a:t> </a:t>
            </a:r>
            <a:br>
              <a:rPr lang="en-US" sz="2133" dirty="0">
                <a:solidFill>
                  <a:srgbClr val="FFFFFF"/>
                </a:solidFill>
              </a:rPr>
            </a:br>
            <a:r>
              <a:rPr lang="en-US" sz="2133" dirty="0">
                <a:solidFill>
                  <a:srgbClr val="FFFFFF"/>
                </a:solidFill>
              </a:rPr>
              <a:t>dolor ad minim </a:t>
            </a:r>
            <a:endParaRPr lang="en-US" sz="2133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885128" y="3060049"/>
            <a:ext cx="2793955" cy="841248"/>
          </a:xfrm>
        </p:spPr>
        <p:txBody>
          <a:bodyPr/>
          <a:lstStyle>
            <a:lvl1pPr marL="0" indent="0">
              <a:buNone/>
              <a:defRPr sz="1867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z="2133" dirty="0">
                <a:solidFill>
                  <a:srgbClr val="FFFFFF"/>
                </a:solidFill>
              </a:rPr>
              <a:t>Sit </a:t>
            </a:r>
            <a:r>
              <a:rPr lang="en-US" sz="2133" dirty="0" err="1">
                <a:solidFill>
                  <a:srgbClr val="FFFFFF"/>
                </a:solidFill>
              </a:rPr>
              <a:t>amet</a:t>
            </a:r>
            <a:r>
              <a:rPr lang="en-US" sz="2133" dirty="0">
                <a:solidFill>
                  <a:srgbClr val="FFFFFF"/>
                </a:solidFill>
              </a:rPr>
              <a:t>, </a:t>
            </a:r>
            <a:r>
              <a:rPr lang="en-US" sz="2133" dirty="0" err="1">
                <a:solidFill>
                  <a:srgbClr val="FFFFFF"/>
                </a:solidFill>
              </a:rPr>
              <a:t>consectetur</a:t>
            </a:r>
            <a:br>
              <a:rPr lang="en-US" sz="2133" dirty="0"/>
            </a:br>
            <a:r>
              <a:rPr lang="en-US" sz="2133" dirty="0" err="1">
                <a:solidFill>
                  <a:srgbClr val="FFFFFF"/>
                </a:solidFill>
              </a:rPr>
              <a:t>adipiscing</a:t>
            </a:r>
            <a:r>
              <a:rPr lang="en-US" sz="2133" dirty="0">
                <a:solidFill>
                  <a:srgbClr val="FFFFFF"/>
                </a:solidFill>
              </a:rPr>
              <a:t> </a:t>
            </a:r>
            <a:r>
              <a:rPr lang="en-US" sz="2133" dirty="0" err="1">
                <a:solidFill>
                  <a:srgbClr val="FFFFFF"/>
                </a:solidFill>
              </a:rPr>
              <a:t>elit</a:t>
            </a:r>
            <a:endParaRPr lang="en-US" sz="2133" dirty="0">
              <a:solidFill>
                <a:srgbClr val="FFFFFF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61048" y="3060049"/>
            <a:ext cx="2793953" cy="841248"/>
          </a:xfrm>
        </p:spPr>
        <p:txBody>
          <a:bodyPr/>
          <a:lstStyle>
            <a:lvl1pPr marL="0" indent="0">
              <a:buNone/>
              <a:defRPr sz="1867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z="2133" dirty="0" err="1">
                <a:solidFill>
                  <a:srgbClr val="FFFFFF"/>
                </a:solidFill>
              </a:rPr>
              <a:t>Lorem</a:t>
            </a:r>
            <a:r>
              <a:rPr lang="en-US" sz="2133" dirty="0">
                <a:solidFill>
                  <a:srgbClr val="FFFFFF"/>
                </a:solidFill>
              </a:rPr>
              <a:t> </a:t>
            </a:r>
            <a:r>
              <a:rPr lang="en-US" sz="2133" dirty="0" err="1">
                <a:solidFill>
                  <a:srgbClr val="FFFFFF"/>
                </a:solidFill>
              </a:rPr>
              <a:t>ipsum</a:t>
            </a:r>
            <a:r>
              <a:rPr lang="en-US" sz="2133" dirty="0">
                <a:solidFill>
                  <a:srgbClr val="FFFFFF"/>
                </a:solidFill>
              </a:rPr>
              <a:t> </a:t>
            </a:r>
            <a:br>
              <a:rPr lang="en-US" sz="2133" dirty="0">
                <a:solidFill>
                  <a:srgbClr val="FFFFFF"/>
                </a:solidFill>
              </a:rPr>
            </a:br>
            <a:r>
              <a:rPr lang="en-US" sz="2133" dirty="0">
                <a:solidFill>
                  <a:srgbClr val="FFFFFF"/>
                </a:solidFill>
              </a:rPr>
              <a:t>dolor ad minim </a:t>
            </a:r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854403089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72555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4768C9-A216-BD48-9E19-D5DC54A7BDBA}"/>
              </a:ext>
            </a:extLst>
          </p:cNvPr>
          <p:cNvSpPr txBox="1"/>
          <p:nvPr userDrawn="1"/>
        </p:nvSpPr>
        <p:spPr>
          <a:xfrm>
            <a:off x="1149178" y="531341"/>
            <a:ext cx="92398" cy="30777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20" tIns="45720" rIns="45720" bIns="45720" rtlCol="0">
            <a:spAutoFit/>
          </a:bodyPr>
          <a:lstStyle/>
          <a:p>
            <a:pPr>
              <a:lnSpc>
                <a:spcPct val="100000"/>
              </a:lnSpc>
              <a:spcBef>
                <a:spcPts val="675"/>
              </a:spcBef>
            </a:pPr>
            <a:endParaRPr lang="en-US" sz="1400" spc="0" dirty="0" err="1">
              <a:solidFill>
                <a:srgbClr val="72848E"/>
              </a:solidFill>
              <a:latin typeface="+mn-lt"/>
              <a:ea typeface="Lato Light" charset="0"/>
              <a:cs typeface="Lato Light" charset="0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6334711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1"/>
          <p:cNvSpPr>
            <a:spLocks noGrp="1"/>
          </p:cNvSpPr>
          <p:nvPr>
            <p:ph type="title" hasCustomPrompt="1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 rIns="0" anchor="ctr"/>
          <a:lstStyle>
            <a:lvl1pPr algn="ctr" defTabSz="304792">
              <a:lnSpc>
                <a:spcPct val="90000"/>
              </a:lnSpc>
              <a:spcBef>
                <a:spcPts val="2251"/>
              </a:spcBef>
              <a:defRPr spc="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Transition slide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4677237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er onl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1"/>
          <p:cNvSpPr>
            <a:spLocks noGrp="1"/>
          </p:cNvSpPr>
          <p:nvPr>
            <p:ph type="title" hasCustomPrompt="1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 rIns="0" anchor="ctr"/>
          <a:lstStyle>
            <a:lvl1pPr algn="ctr" defTabSz="304792">
              <a:lnSpc>
                <a:spcPct val="100000"/>
              </a:lnSpc>
              <a:spcBef>
                <a:spcPts val="2251"/>
              </a:spcBef>
              <a:defRPr spc="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Summary/key point slide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837162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16x9-background.jpg" descr="16x9-background.jp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869"/>
            <a:ext cx="12191612" cy="68571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3811647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: Thank you">
    <p:bg>
      <p:bgPr>
        <a:solidFill>
          <a:srgbClr val="0061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 hasCustomPrompt="1"/>
          </p:nvPr>
        </p:nvSpPr>
        <p:spPr>
          <a:xfrm>
            <a:off x="1981072" y="2231368"/>
            <a:ext cx="8229600" cy="2048025"/>
          </a:xfrm>
          <a:prstGeom prst="rect">
            <a:avLst/>
          </a:prstGeom>
        </p:spPr>
        <p:txBody>
          <a:bodyPr lIns="228600" anchor="ctr"/>
          <a:lstStyle>
            <a:lvl1pPr algn="ctr">
              <a:lnSpc>
                <a:spcPct val="100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81328" y="5037933"/>
            <a:ext cx="8229345" cy="1235868"/>
          </a:xfrm>
        </p:spPr>
        <p:txBody>
          <a:bodyPr lIns="22860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1pPr>
          </a:lstStyle>
          <a:p>
            <a:pPr lvl="0"/>
            <a:r>
              <a:rPr lang="en-US" dirty="0"/>
              <a:t>Full name </a:t>
            </a:r>
            <a:br>
              <a:rPr lang="en-US" dirty="0"/>
            </a:br>
            <a:r>
              <a:rPr lang="en-US" dirty="0"/>
              <a:t>Contact info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7052" y="1091373"/>
            <a:ext cx="1037640" cy="55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95321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9525137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3"/>
          <p:cNvSpPr>
            <a:spLocks noGrp="1"/>
          </p:cNvSpPr>
          <p:nvPr>
            <p:ph type="body" sz="quarter" idx="1" hasCustomPrompt="1"/>
          </p:nvPr>
        </p:nvSpPr>
        <p:spPr>
          <a:xfrm>
            <a:off x="609600" y="2572512"/>
            <a:ext cx="5181601" cy="381101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304792" marR="0" indent="-304792" algn="l" defTabSz="4127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tabLst/>
              <a:defRPr sz="1800" spc="0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1pPr>
            <a:lvl2pPr marL="0" indent="317492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2pPr>
            <a:lvl3pPr marL="0" indent="634984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3pPr>
            <a:lvl4pPr marL="0" indent="952476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4pPr>
            <a:lvl5pPr marL="0" indent="1269968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5pPr>
          </a:lstStyle>
          <a:p>
            <a:r>
              <a:rPr lang="en-US" dirty="0"/>
              <a:t>Body level one</a:t>
            </a:r>
          </a:p>
          <a:p>
            <a:r>
              <a:rPr lang="en-US" dirty="0"/>
              <a:t>Body level one</a:t>
            </a:r>
          </a:p>
          <a:p>
            <a:r>
              <a:rPr lang="en-US" dirty="0"/>
              <a:t>Body level one</a:t>
            </a:r>
          </a:p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00562"/>
            <a:ext cx="5171845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696723"/>
            <a:ext cx="5181532" cy="8106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824135" y="1813265"/>
            <a:ext cx="5444067" cy="3508035"/>
          </a:xfrm>
          <a:prstGeom prst="rect">
            <a:avLst/>
          </a:prstGeom>
          <a:solidFill>
            <a:srgbClr val="4D4E4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54176" y="1813265"/>
            <a:ext cx="5337825" cy="3418895"/>
          </a:xfrm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18" y="985677"/>
            <a:ext cx="8280533" cy="559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8361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40"/>
            <a:ext cx="10972800" cy="5290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26465"/>
            <a:ext cx="10972800" cy="500876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 1: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1" y="2097024"/>
            <a:ext cx="10982552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6858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9144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  <a:p>
            <a:pPr lvl="3"/>
            <a:r>
              <a:rPr lang="en-US" dirty="0"/>
              <a:t>Body level four</a:t>
            </a:r>
          </a:p>
          <a:p>
            <a:pPr lvl="4"/>
            <a:r>
              <a:rPr lang="en-US" dirty="0"/>
              <a:t>Body level five</a:t>
            </a:r>
          </a:p>
        </p:txBody>
      </p:sp>
      <p:sp>
        <p:nvSpPr>
          <p:cNvPr id="6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40"/>
            <a:ext cx="10972800" cy="5290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6091" y="1426464"/>
            <a:ext cx="1097280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73494356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 2: One column with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40"/>
            <a:ext cx="10972800" cy="5290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26465"/>
            <a:ext cx="1097280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/>
          <p:cNvCxnSpPr/>
          <p:nvPr userDrawn="1"/>
        </p:nvCxnSpPr>
        <p:spPr>
          <a:xfrm>
            <a:off x="7621213" y="2097024"/>
            <a:ext cx="0" cy="3843699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244418" y="2097025"/>
            <a:ext cx="3337983" cy="3843697"/>
          </a:xfr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2600" baseline="0">
                <a:solidFill>
                  <a:srgbClr val="0061D5"/>
                </a:solidFill>
                <a:latin typeface="+mj-lt"/>
              </a:defRPr>
            </a:lvl1pPr>
            <a:lvl2pPr marL="317492" indent="0">
              <a:buNone/>
              <a:defRPr sz="2667">
                <a:solidFill>
                  <a:srgbClr val="0061D5"/>
                </a:solidFill>
                <a:latin typeface="+mj-lt"/>
              </a:defRPr>
            </a:lvl2pPr>
            <a:lvl3pPr marL="634984" indent="0">
              <a:buNone/>
              <a:defRPr sz="2667">
                <a:solidFill>
                  <a:srgbClr val="0061D5"/>
                </a:solidFill>
                <a:latin typeface="+mj-lt"/>
              </a:defRPr>
            </a:lvl3pPr>
            <a:lvl4pPr marL="952476" indent="0">
              <a:buNone/>
              <a:defRPr sz="2667">
                <a:solidFill>
                  <a:srgbClr val="0061D5"/>
                </a:solidFill>
                <a:latin typeface="+mj-lt"/>
              </a:defRPr>
            </a:lvl4pPr>
            <a:lvl5pPr marL="1269968" indent="0">
              <a:buNone/>
              <a:defRPr sz="2667">
                <a:solidFill>
                  <a:srgbClr val="0061D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Quote or highlight </a:t>
            </a:r>
            <a:br>
              <a:rPr lang="en-US" dirty="0"/>
            </a:br>
            <a:r>
              <a:rPr lang="en-US" dirty="0"/>
              <a:t>3</a:t>
            </a:r>
            <a:r>
              <a:rPr lang="mr-IN" dirty="0"/>
              <a:t>–</a:t>
            </a:r>
            <a:r>
              <a:rPr lang="en-US" dirty="0"/>
              <a:t>4 lines</a:t>
            </a:r>
            <a:br>
              <a:rPr lang="en-US" dirty="0"/>
            </a:br>
            <a:r>
              <a:rPr lang="en-US" dirty="0" err="1"/>
              <a:t>Lato</a:t>
            </a:r>
            <a:r>
              <a:rPr lang="en-US" dirty="0"/>
              <a:t> Light 26 pt.</a:t>
            </a:r>
          </a:p>
        </p:txBody>
      </p:sp>
      <p:sp>
        <p:nvSpPr>
          <p:cNvPr id="10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2" y="2097024"/>
            <a:ext cx="6769767" cy="3843699"/>
          </a:xfrm>
          <a:prstGeom prst="rect">
            <a:avLst/>
          </a:prstGeom>
        </p:spPr>
        <p:txBody>
          <a:bodyPr lIns="0" anchor="t"/>
          <a:lstStyle>
            <a:lvl1pPr marL="0" marR="0" indent="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Tx/>
              <a:buNone/>
              <a:tabLst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marR="0" indent="-22860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tabLst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Bold"/>
              </a:defRPr>
            </a:lvl2pPr>
            <a:lvl3pPr marL="457200" marR="0" indent="-22860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tabLst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Bold"/>
              </a:defRPr>
            </a:lvl3pPr>
            <a:lvl4pPr marL="685800" marR="0" indent="-22860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tabLst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Bold"/>
              </a:defRPr>
            </a:lvl4pPr>
            <a:lvl5pPr marL="914400" marR="0" indent="-22860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tabLst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Bold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973544062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 3: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40"/>
            <a:ext cx="10972800" cy="5290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26465"/>
            <a:ext cx="1097280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1" y="2097024"/>
            <a:ext cx="5325977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6858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9144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  <p:sp>
        <p:nvSpPr>
          <p:cNvPr id="10" name="Shape 54"/>
          <p:cNvSpPr>
            <a:spLocks noGrp="1"/>
          </p:cNvSpPr>
          <p:nvPr>
            <p:ph type="body" idx="12" hasCustomPrompt="1"/>
          </p:nvPr>
        </p:nvSpPr>
        <p:spPr>
          <a:xfrm>
            <a:off x="6235530" y="2097024"/>
            <a:ext cx="5346871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6858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9144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</p:cSld>
  <p:clrMapOvr>
    <a:masterClrMapping/>
  </p:clrMapOvr>
  <p:transition spd="med"/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09600" y="897439"/>
            <a:ext cx="10972800" cy="107517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rIns="228600" anchor="t"/>
          <a:lstStyle/>
          <a:p>
            <a:pPr lvl="0" fontAlgn="auto" hangingPunct="1"/>
            <a:endParaRPr dirty="0"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609600" y="1968768"/>
            <a:ext cx="10972800" cy="425423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rIns="228600" anchor="t"/>
          <a:lstStyle/>
          <a:p>
            <a:pPr marL="0" lvl="0" indent="0" rtl="0" fontAlgn="auto" hangingPunct="1">
              <a:spcBef>
                <a:spcPts val="1100"/>
              </a:spcBef>
              <a:buSzTx/>
              <a:buNone/>
            </a:pPr>
            <a:r>
              <a:rPr lang="en-US" dirty="0"/>
              <a:t>Body level one</a:t>
            </a:r>
          </a:p>
          <a:p>
            <a:pPr marL="328697" lvl="1" indent="-201700" rtl="0" fontAlgn="auto" hangingPunct="1">
              <a:spcBef>
                <a:spcPts val="1100"/>
              </a:spcBef>
            </a:pPr>
            <a:r>
              <a:rPr lang="en-US" dirty="0"/>
              <a:t>Body level two</a:t>
            </a:r>
          </a:p>
          <a:p>
            <a:pPr marL="519192" lvl="2" indent="-201700" rtl="0" fontAlgn="auto" hangingPunct="1">
              <a:spcBef>
                <a:spcPts val="1100"/>
              </a:spcBef>
            </a:pPr>
            <a:r>
              <a:rPr lang="en-US" dirty="0"/>
              <a:t>Body level three</a:t>
            </a:r>
          </a:p>
          <a:p>
            <a:pPr marL="709688" lvl="3" indent="-201700" rtl="0" fontAlgn="auto" hangingPunct="1">
              <a:spcBef>
                <a:spcPts val="1100"/>
              </a:spcBef>
            </a:pPr>
            <a:r>
              <a:rPr lang="en-US" dirty="0"/>
              <a:t>Body level four</a:t>
            </a:r>
          </a:p>
          <a:p>
            <a:pPr marL="900183" lvl="4" indent="-201700" rtl="0" fontAlgn="auto" hangingPunct="1">
              <a:spcBef>
                <a:spcPts val="1100"/>
              </a:spcBef>
            </a:pPr>
            <a:r>
              <a:rPr lang="en-US" dirty="0"/>
              <a:t>Body level five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hape 278"/>
          <p:cNvSpPr txBox="1">
            <a:spLocks/>
          </p:cNvSpPr>
          <p:nvPr userDrawn="1"/>
        </p:nvSpPr>
        <p:spPr>
          <a:xfrm>
            <a:off x="6542072" y="409598"/>
            <a:ext cx="5040329" cy="25808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indent="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171F25"/>
                </a:solidFill>
                <a:effectLst/>
                <a:uFillTx/>
                <a:latin typeface="+mj-lt"/>
                <a:ea typeface="Lato Heavy"/>
                <a:cs typeface="Lato Heavy"/>
                <a:sym typeface="BrownStd-Light"/>
              </a:defRPr>
            </a:lvl1pPr>
            <a:lvl2pPr marL="0" marR="0" indent="8572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2pPr>
            <a:lvl3pPr marL="0" marR="0" indent="17145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3pPr>
            <a:lvl4pPr marL="0" marR="0" indent="25717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4pPr>
            <a:lvl5pPr marL="0" marR="0" indent="34290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5pPr>
            <a:lvl6pPr marL="0" marR="0" indent="42862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6pPr>
            <a:lvl7pPr marL="0" marR="0" indent="51435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7pPr>
            <a:lvl8pPr marL="0" marR="0" indent="60007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8pPr>
            <a:lvl9pPr marL="0" marR="0" indent="68580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9pPr>
          </a:lstStyle>
          <a:p>
            <a:pPr algn="r" hangingPunct="1">
              <a:lnSpc>
                <a:spcPct val="110000"/>
              </a:lnSpc>
            </a:pPr>
            <a:r>
              <a:rPr lang="en-US" sz="1100" dirty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</a:rPr>
              <a:t> </a:t>
            </a:r>
            <a:fld id="{D8CAB2CD-AAC9-C249-AC20-73F5B5BEE26C}" type="slidenum">
              <a:rPr lang="en-US" sz="1100" smtClean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</a:rPr>
              <a:t>‹#›</a:t>
            </a:fld>
            <a:endParaRPr lang="en-US" sz="1100" dirty="0">
              <a:solidFill>
                <a:srgbClr val="72848E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" name="Text Placeholder 5"/>
          <p:cNvSpPr txBox="1">
            <a:spLocks/>
          </p:cNvSpPr>
          <p:nvPr userDrawn="1"/>
        </p:nvSpPr>
        <p:spPr>
          <a:xfrm>
            <a:off x="609599" y="409598"/>
            <a:ext cx="5210628" cy="245533"/>
          </a:xfrm>
          <a:prstGeom prst="rect">
            <a:avLst/>
          </a:prstGeom>
        </p:spPr>
        <p:txBody>
          <a:bodyPr lIns="0"/>
          <a:lstStyle>
            <a:lvl1pPr marL="0" marR="0" indent="0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+mn-lt"/>
                <a:ea typeface="Lato Bold"/>
                <a:cs typeface="Lato Bold"/>
                <a:sym typeface="BrownStd-Light"/>
              </a:defRPr>
            </a:lvl1pPr>
            <a:lvl2pPr marL="476250" marR="0" indent="-238125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Char char="•"/>
              <a:tabLst/>
              <a:defRPr kumimoji="0" sz="1400" b="0" i="0" u="none" strike="noStrike" cap="none" spc="0" normalizeH="0" baseline="0" dirty="0">
                <a:ln>
                  <a:noFill/>
                </a:ln>
                <a:solidFill>
                  <a:srgbClr val="76838E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2pPr>
            <a:lvl3pPr marL="714375" marR="0" indent="-238125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61D5"/>
              </a:buClr>
              <a:buSzPct val="75000"/>
              <a:buFontTx/>
              <a:buChar char="•"/>
              <a:tabLst/>
              <a:defRPr kumimoji="0" sz="1400" b="0" i="0" u="none" strike="noStrike" cap="none" spc="0" normalizeH="0" baseline="0" dirty="0">
                <a:ln>
                  <a:noFill/>
                </a:ln>
                <a:solidFill>
                  <a:srgbClr val="76838E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3pPr>
            <a:lvl4pPr marL="952500" marR="0" indent="-238125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Char char="•"/>
              <a:tabLst/>
              <a:defRPr kumimoji="0" sz="1400" b="0" i="0" u="none" strike="noStrike" cap="none" spc="0" normalizeH="0" baseline="0" dirty="0">
                <a:ln>
                  <a:noFill/>
                </a:ln>
                <a:solidFill>
                  <a:srgbClr val="76838E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4pPr>
            <a:lvl5pPr marL="1190625" marR="0" indent="-238125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Char char="•"/>
              <a:tabLst/>
              <a:defRPr kumimoji="0" sz="1400" b="0" i="0" u="none" strike="noStrike" cap="none" spc="0" normalizeH="0" baseline="0" dirty="0">
                <a:ln>
                  <a:noFill/>
                </a:ln>
                <a:solidFill>
                  <a:srgbClr val="76838E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5pPr>
            <a:lvl6pPr marL="1428750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166687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905000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214312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en-US" sz="1100" dirty="0"/>
              <a:t>Box Platform Developer Workshop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76" r:id="rId2"/>
    <p:sldLayoutId id="2147483747" r:id="rId3"/>
    <p:sldLayoutId id="2147483748" r:id="rId4"/>
    <p:sldLayoutId id="2147483769" r:id="rId5"/>
    <p:sldLayoutId id="2147483684" r:id="rId6"/>
    <p:sldLayoutId id="2147483740" r:id="rId7"/>
    <p:sldLayoutId id="2147483762" r:id="rId8"/>
    <p:sldLayoutId id="2147483682" r:id="rId9"/>
    <p:sldLayoutId id="2147483764" r:id="rId10"/>
    <p:sldLayoutId id="2147483765" r:id="rId11"/>
    <p:sldLayoutId id="2147483685" r:id="rId12"/>
    <p:sldLayoutId id="2147483763" r:id="rId13"/>
    <p:sldLayoutId id="2147483690" r:id="rId14"/>
    <p:sldLayoutId id="2147483693" r:id="rId15"/>
    <p:sldLayoutId id="2147483770" r:id="rId16"/>
    <p:sldLayoutId id="2147483779" r:id="rId17"/>
    <p:sldLayoutId id="2147483784" r:id="rId18"/>
    <p:sldLayoutId id="2147483771" r:id="rId19"/>
    <p:sldLayoutId id="2147483731" r:id="rId20"/>
    <p:sldLayoutId id="2147483788" r:id="rId21"/>
    <p:sldLayoutId id="2147483790" r:id="rId22"/>
    <p:sldLayoutId id="2147483720" r:id="rId23"/>
    <p:sldLayoutId id="2147483787" r:id="rId24"/>
    <p:sldLayoutId id="2147483791" r:id="rId25"/>
    <p:sldLayoutId id="2147483780" r:id="rId26"/>
    <p:sldLayoutId id="2147483786" r:id="rId27"/>
    <p:sldLayoutId id="2147483744" r:id="rId28"/>
    <p:sldLayoutId id="2147483792" r:id="rId29"/>
    <p:sldLayoutId id="2147483785" r:id="rId30"/>
    <p:sldLayoutId id="2147483658" r:id="rId31"/>
    <p:sldLayoutId id="2147483773" r:id="rId32"/>
    <p:sldLayoutId id="2147483687" r:id="rId33"/>
    <p:sldLayoutId id="2147483739" r:id="rId34"/>
    <p:sldLayoutId id="2147483793" r:id="rId35"/>
    <p:sldLayoutId id="2147483781" r:id="rId36"/>
    <p:sldLayoutId id="2147483782" r:id="rId37"/>
    <p:sldLayoutId id="2147483783" r:id="rId38"/>
    <p:sldLayoutId id="2147483695" r:id="rId39"/>
    <p:sldLayoutId id="2147483857" r:id="rId40"/>
  </p:sldLayoutIdLst>
  <p:transition spd="med"/>
  <p:hf hdr="0" ftr="0" dt="0"/>
  <p:txStyles>
    <p:titleStyle>
      <a:lvl1pPr marL="0" marR="0" indent="0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0" sz="3200" b="0" i="0" u="none" strike="noStrike" cap="none" spc="0" normalizeH="0" baseline="0">
          <a:ln>
            <a:noFill/>
          </a:ln>
          <a:solidFill>
            <a:srgbClr val="000000"/>
          </a:solidFill>
          <a:effectLst/>
          <a:uFillTx/>
          <a:latin typeface="+mj-lt"/>
          <a:ea typeface="Lato Heavy"/>
          <a:cs typeface="Lato Heavy"/>
          <a:sym typeface="BrownStd-Light"/>
        </a:defRPr>
      </a:lvl1pPr>
      <a:lvl2pPr marL="0" marR="0" indent="114297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2pPr>
      <a:lvl3pPr marL="0" marR="0" indent="228594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3pPr>
      <a:lvl4pPr marL="0" marR="0" indent="342891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4pPr>
      <a:lvl5pPr marL="0" marR="0" indent="457189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5pPr>
      <a:lvl6pPr marL="0" marR="0" indent="571486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6pPr>
      <a:lvl7pPr marL="0" marR="0" indent="685783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7pPr>
      <a:lvl8pPr marL="0" marR="0" indent="800080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8pPr>
      <a:lvl9pPr marL="0" marR="0" indent="914377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9pPr>
    </p:titleStyle>
    <p:bodyStyle>
      <a:lvl1pPr marL="317492" marR="0" indent="-317492" algn="l" defTabSz="412740" latinLnBrk="0">
        <a:lnSpc>
          <a:spcPct val="100000"/>
        </a:lnSpc>
        <a:spcBef>
          <a:spcPts val="0"/>
        </a:spcBef>
        <a:spcAft>
          <a:spcPts val="800"/>
        </a:spcAft>
        <a:buClrTx/>
        <a:buSzPct val="75000"/>
        <a:buFontTx/>
        <a:buChar char="•"/>
        <a:tabLst/>
        <a:defRPr kumimoji="0" sz="1800" b="0" i="0" u="none" strike="noStrike" cap="none" spc="0" normalizeH="0" baseline="0">
          <a:ln>
            <a:noFill/>
          </a:ln>
          <a:solidFill>
            <a:srgbClr val="636D78"/>
          </a:solidFill>
          <a:effectLst/>
          <a:uFillTx/>
          <a:latin typeface="+mn-lt"/>
          <a:ea typeface="Lato Bold"/>
          <a:cs typeface="Lato Bold"/>
          <a:sym typeface="BrownStd-Light"/>
        </a:defRPr>
      </a:lvl1pPr>
      <a:lvl2pPr marL="0" marR="0" indent="-228600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rgbClr val="0061D5"/>
        </a:buClr>
        <a:buSzPct val="75000"/>
        <a:buFont typeface="Arial" charset="0"/>
        <a:buChar char="•"/>
        <a:tabLst/>
        <a:defRPr kumimoji="0" sz="1800" b="0" i="0" u="none" strike="noStrike" cap="none" spc="0" normalizeH="0" baseline="0" dirty="0">
          <a:ln>
            <a:noFill/>
          </a:ln>
          <a:solidFill>
            <a:srgbClr val="636D78"/>
          </a:solidFill>
          <a:effectLst/>
          <a:uFillTx/>
          <a:latin typeface="+mn-lt"/>
          <a:ea typeface="+mn-ea"/>
          <a:cs typeface="+mn-cs"/>
          <a:sym typeface="BrownStd-Light"/>
        </a:defRPr>
      </a:lvl2pPr>
      <a:lvl3pPr marL="457200" marR="0" indent="-228600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rgbClr val="0061D5"/>
        </a:buClr>
        <a:buSzPct val="75000"/>
        <a:buFont typeface="Arial" charset="0"/>
        <a:buChar char="•"/>
        <a:tabLst/>
        <a:defRPr kumimoji="0" sz="1800" b="0" i="0" u="none" strike="noStrike" cap="none" spc="0" normalizeH="0" baseline="0" dirty="0">
          <a:ln>
            <a:noFill/>
          </a:ln>
          <a:solidFill>
            <a:srgbClr val="636D78"/>
          </a:solidFill>
          <a:effectLst/>
          <a:uFillTx/>
          <a:latin typeface="+mn-lt"/>
          <a:ea typeface="+mn-ea"/>
          <a:cs typeface="+mn-cs"/>
          <a:sym typeface="BrownStd-Light"/>
        </a:defRPr>
      </a:lvl3pPr>
      <a:lvl4pPr marL="888978" marR="0" indent="-380990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rgbClr val="0061D5"/>
        </a:buClr>
        <a:buSzPct val="75000"/>
        <a:buFont typeface="Arial" charset="0"/>
        <a:buChar char="•"/>
        <a:tabLst/>
        <a:defRPr kumimoji="0" sz="1800" b="0" i="0" u="none" strike="noStrike" cap="none" spc="0" normalizeH="0" baseline="0" dirty="0">
          <a:ln>
            <a:noFill/>
          </a:ln>
          <a:solidFill>
            <a:srgbClr val="636D78"/>
          </a:solidFill>
          <a:effectLst/>
          <a:uFillTx/>
          <a:latin typeface="+mn-lt"/>
          <a:ea typeface="+mn-ea"/>
          <a:cs typeface="+mn-cs"/>
          <a:sym typeface="BrownStd-Light"/>
        </a:defRPr>
      </a:lvl4pPr>
      <a:lvl5pPr marL="1079473" marR="0" indent="-380990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rgbClr val="0061D5"/>
        </a:buClr>
        <a:buSzPct val="75000"/>
        <a:buFont typeface="Arial" charset="0"/>
        <a:buChar char="•"/>
        <a:tabLst/>
        <a:defRPr kumimoji="0" sz="1800" b="0" i="0" u="none" strike="noStrike" cap="none" spc="0" normalizeH="0" baseline="0" dirty="0">
          <a:ln>
            <a:noFill/>
          </a:ln>
          <a:solidFill>
            <a:srgbClr val="636D78"/>
          </a:solidFill>
          <a:effectLst/>
          <a:uFillTx/>
          <a:latin typeface="+mn-lt"/>
          <a:ea typeface="+mn-ea"/>
          <a:cs typeface="+mn-cs"/>
          <a:sym typeface="BrownStd-Light"/>
        </a:defRPr>
      </a:lvl5pPr>
      <a:lvl6pPr marL="1904952" marR="0" indent="-317492" algn="l" defTabSz="41274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2222444" marR="0" indent="-317492" algn="l" defTabSz="41274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2539937" marR="0" indent="-317492" algn="l" defTabSz="41274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2857429" marR="0" indent="-317492" algn="l" defTabSz="41274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297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594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891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189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486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783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080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377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pos="7296" userDrawn="1">
          <p15:clr>
            <a:srgbClr val="F26B43"/>
          </p15:clr>
        </p15:guide>
        <p15:guide id="6" pos="576" userDrawn="1">
          <p15:clr>
            <a:srgbClr val="F26B43"/>
          </p15:clr>
        </p15:guide>
        <p15:guide id="7" pos="7104" userDrawn="1">
          <p15:clr>
            <a:srgbClr val="F26B43"/>
          </p15:clr>
        </p15:guide>
        <p15:guide id="8" pos="4032" userDrawn="1">
          <p15:clr>
            <a:srgbClr val="F26B43"/>
          </p15:clr>
        </p15:guide>
        <p15:guide id="9" pos="3648" userDrawn="1">
          <p15:clr>
            <a:srgbClr val="F26B43"/>
          </p15:clr>
        </p15:guide>
        <p15:guide id="10" pos="5568" userDrawn="1">
          <p15:clr>
            <a:srgbClr val="F26B43"/>
          </p15:clr>
        </p15:guide>
        <p15:guide id="11" pos="2112" userDrawn="1">
          <p15:clr>
            <a:srgbClr val="F26B43"/>
          </p15:clr>
        </p15:guide>
        <p15:guide id="12" orient="horz" pos="176" userDrawn="1">
          <p15:clr>
            <a:srgbClr val="F26B43"/>
          </p15:clr>
        </p15:guide>
        <p15:guide id="13" orient="horz" pos="368" userDrawn="1">
          <p15:clr>
            <a:srgbClr val="F26B43"/>
          </p15:clr>
        </p15:guide>
        <p15:guide id="14" orient="horz" pos="4144" userDrawn="1">
          <p15:clr>
            <a:srgbClr val="F26B43"/>
          </p15:clr>
        </p15:guide>
        <p15:guide id="15" orient="horz" pos="3952" userDrawn="1">
          <p15:clr>
            <a:srgbClr val="F26B43"/>
          </p15:clr>
        </p15:guide>
        <p15:guide id="16" orient="horz" pos="1232" userDrawn="1">
          <p15:clr>
            <a:srgbClr val="F26B43"/>
          </p15:clr>
        </p15:guide>
        <p15:guide id="17" orient="horz" pos="1040" userDrawn="1">
          <p15:clr>
            <a:srgbClr val="F26B43"/>
          </p15:clr>
        </p15:guide>
        <p15:guide id="18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09600" y="897439"/>
            <a:ext cx="10972800" cy="107517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rIns="228600" anchor="t"/>
          <a:lstStyle/>
          <a:p>
            <a:pPr lvl="0" fontAlgn="auto" hangingPunct="1"/>
            <a:endParaRPr dirty="0"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609600" y="1968768"/>
            <a:ext cx="10972800" cy="425423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rIns="228600" anchor="t"/>
          <a:lstStyle/>
          <a:p>
            <a:pPr marL="0" lvl="0" indent="0" rtl="0" fontAlgn="auto" hangingPunct="1">
              <a:spcBef>
                <a:spcPts val="1100"/>
              </a:spcBef>
              <a:buSzTx/>
              <a:buNone/>
            </a:pPr>
            <a:r>
              <a:rPr dirty="0"/>
              <a:t>Body Level One</a:t>
            </a:r>
          </a:p>
          <a:p>
            <a:pPr marL="328697" lvl="1" indent="-201700" rtl="0" fontAlgn="auto" hangingPunct="1">
              <a:spcBef>
                <a:spcPts val="1100"/>
              </a:spcBef>
            </a:pPr>
            <a:r>
              <a:rPr dirty="0"/>
              <a:t>Body Level Two</a:t>
            </a:r>
          </a:p>
          <a:p>
            <a:pPr marL="519192" lvl="2" indent="-201700" rtl="0" fontAlgn="auto" hangingPunct="1">
              <a:spcBef>
                <a:spcPts val="1100"/>
              </a:spcBef>
            </a:pPr>
            <a:r>
              <a:rPr dirty="0"/>
              <a:t>Body Level Three</a:t>
            </a:r>
          </a:p>
          <a:p>
            <a:pPr marL="709688" lvl="3" indent="-201700" rtl="0" fontAlgn="auto" hangingPunct="1">
              <a:spcBef>
                <a:spcPts val="1100"/>
              </a:spcBef>
            </a:pPr>
            <a:r>
              <a:rPr dirty="0"/>
              <a:t>Body Level Four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hape 278"/>
          <p:cNvSpPr txBox="1">
            <a:spLocks/>
          </p:cNvSpPr>
          <p:nvPr userDrawn="1"/>
        </p:nvSpPr>
        <p:spPr>
          <a:xfrm>
            <a:off x="6542072" y="409598"/>
            <a:ext cx="5040329" cy="25808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indent="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171F25"/>
                </a:solidFill>
                <a:effectLst/>
                <a:uFillTx/>
                <a:latin typeface="+mj-lt"/>
                <a:ea typeface="Lato Heavy"/>
                <a:cs typeface="Lato Heavy"/>
                <a:sym typeface="BrownStd-Light"/>
              </a:defRPr>
            </a:lvl1pPr>
            <a:lvl2pPr marL="0" marR="0" indent="8572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2pPr>
            <a:lvl3pPr marL="0" marR="0" indent="17145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3pPr>
            <a:lvl4pPr marL="0" marR="0" indent="25717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4pPr>
            <a:lvl5pPr marL="0" marR="0" indent="34290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5pPr>
            <a:lvl6pPr marL="0" marR="0" indent="42862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6pPr>
            <a:lvl7pPr marL="0" marR="0" indent="51435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7pPr>
            <a:lvl8pPr marL="0" marR="0" indent="60007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8pPr>
            <a:lvl9pPr marL="0" marR="0" indent="68580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9pPr>
          </a:lstStyle>
          <a:p>
            <a:pPr algn="r" hangingPunct="1">
              <a:lnSpc>
                <a:spcPct val="110000"/>
              </a:lnSpc>
            </a:pPr>
            <a:r>
              <a:rPr lang="en-US" sz="11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fld id="{D8CAB2CD-AAC9-C249-AC20-73F5B5BEE26C}" type="slidenum">
              <a:rPr lang="en-US" sz="110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‹#›</a:t>
            </a:fld>
            <a:endParaRPr lang="en-US" sz="11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BC664C1-1431-9446-8D7C-B2ADBBB8DEED}"/>
              </a:ext>
            </a:extLst>
          </p:cNvPr>
          <p:cNvSpPr txBox="1">
            <a:spLocks/>
          </p:cNvSpPr>
          <p:nvPr userDrawn="1"/>
        </p:nvSpPr>
        <p:spPr>
          <a:xfrm>
            <a:off x="609599" y="409598"/>
            <a:ext cx="5210628" cy="245533"/>
          </a:xfrm>
          <a:prstGeom prst="rect">
            <a:avLst/>
          </a:prstGeom>
        </p:spPr>
        <p:txBody>
          <a:bodyPr lIns="0"/>
          <a:lstStyle>
            <a:lvl1pPr marL="0" marR="0" indent="0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+mn-lt"/>
                <a:ea typeface="Lato Bold"/>
                <a:cs typeface="Lato Bold"/>
                <a:sym typeface="BrownStd-Light"/>
              </a:defRPr>
            </a:lvl1pPr>
            <a:lvl2pPr marL="476250" marR="0" indent="-238125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Char char="•"/>
              <a:tabLst/>
              <a:defRPr kumimoji="0" sz="1400" b="0" i="0" u="none" strike="noStrike" cap="none" spc="0" normalizeH="0" baseline="0" dirty="0">
                <a:ln>
                  <a:noFill/>
                </a:ln>
                <a:solidFill>
                  <a:srgbClr val="76838E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2pPr>
            <a:lvl3pPr marL="714375" marR="0" indent="-238125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61D5"/>
              </a:buClr>
              <a:buSzPct val="75000"/>
              <a:buFontTx/>
              <a:buChar char="•"/>
              <a:tabLst/>
              <a:defRPr kumimoji="0" sz="1400" b="0" i="0" u="none" strike="noStrike" cap="none" spc="0" normalizeH="0" baseline="0" dirty="0">
                <a:ln>
                  <a:noFill/>
                </a:ln>
                <a:solidFill>
                  <a:srgbClr val="76838E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3pPr>
            <a:lvl4pPr marL="952500" marR="0" indent="-238125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Char char="•"/>
              <a:tabLst/>
              <a:defRPr kumimoji="0" sz="1400" b="0" i="0" u="none" strike="noStrike" cap="none" spc="0" normalizeH="0" baseline="0" dirty="0">
                <a:ln>
                  <a:noFill/>
                </a:ln>
                <a:solidFill>
                  <a:srgbClr val="76838E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4pPr>
            <a:lvl5pPr marL="1190625" marR="0" indent="-238125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Char char="•"/>
              <a:tabLst/>
              <a:defRPr kumimoji="0" sz="1400" b="0" i="0" u="none" strike="noStrike" cap="none" spc="0" normalizeH="0" baseline="0" dirty="0">
                <a:ln>
                  <a:noFill/>
                </a:ln>
                <a:solidFill>
                  <a:srgbClr val="76838E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5pPr>
            <a:lvl6pPr marL="1428750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166687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905000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214312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en-US" sz="1100" dirty="0">
                <a:solidFill>
                  <a:schemeClr val="bg1"/>
                </a:solidFill>
              </a:rPr>
              <a:t>Box Platform Developer Workshop</a:t>
            </a:r>
          </a:p>
        </p:txBody>
      </p:sp>
    </p:spTree>
    <p:extLst>
      <p:ext uri="{BB962C8B-B14F-4D97-AF65-F5344CB8AC3E}">
        <p14:creationId xmlns:p14="http://schemas.microsoft.com/office/powerpoint/2010/main" val="160826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7" r:id="rId5"/>
    <p:sldLayoutId id="2147483808" r:id="rId6"/>
    <p:sldLayoutId id="2147483852" r:id="rId7"/>
    <p:sldLayoutId id="2147483849" r:id="rId8"/>
    <p:sldLayoutId id="2147483853" r:id="rId9"/>
    <p:sldLayoutId id="2147483850" r:id="rId10"/>
    <p:sldLayoutId id="2147483851" r:id="rId11"/>
    <p:sldLayoutId id="2147483847" r:id="rId12"/>
    <p:sldLayoutId id="2147483724" r:id="rId13"/>
    <p:sldLayoutId id="2147483848" r:id="rId14"/>
    <p:sldLayoutId id="2147483858" r:id="rId15"/>
  </p:sldLayoutIdLst>
  <p:transition spd="med"/>
  <p:hf hdr="0" ftr="0" dt="0"/>
  <p:txStyles>
    <p:titleStyle>
      <a:lvl1pPr marL="0" marR="0" indent="0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0" sz="3200" b="0" i="0" u="none" strike="noStrike" cap="none" spc="0" normalizeH="0" baseline="0">
          <a:ln>
            <a:noFill/>
          </a:ln>
          <a:solidFill>
            <a:schemeClr val="bg1"/>
          </a:solidFill>
          <a:effectLst/>
          <a:uFillTx/>
          <a:latin typeface="+mj-lt"/>
          <a:ea typeface="Lato Heavy"/>
          <a:cs typeface="Lato Heavy"/>
          <a:sym typeface="BrownStd-Light"/>
        </a:defRPr>
      </a:lvl1pPr>
      <a:lvl2pPr marL="0" marR="0" indent="114297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2pPr>
      <a:lvl3pPr marL="0" marR="0" indent="228594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3pPr>
      <a:lvl4pPr marL="0" marR="0" indent="342891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4pPr>
      <a:lvl5pPr marL="0" marR="0" indent="457189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5pPr>
      <a:lvl6pPr marL="0" marR="0" indent="571486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6pPr>
      <a:lvl7pPr marL="0" marR="0" indent="685783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7pPr>
      <a:lvl8pPr marL="0" marR="0" indent="800080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8pPr>
      <a:lvl9pPr marL="0" marR="0" indent="914377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9pPr>
    </p:titleStyle>
    <p:bodyStyle>
      <a:lvl1pPr marL="317492" marR="0" indent="-317492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75000"/>
        <a:buFontTx/>
        <a:buChar char="•"/>
        <a:tabLst/>
        <a:defRPr kumimoji="0" sz="1800" b="0" i="0" u="none" strike="noStrike" cap="none" spc="0" normalizeH="0" baseline="0">
          <a:ln>
            <a:noFill/>
          </a:ln>
          <a:solidFill>
            <a:schemeClr val="bg1"/>
          </a:solidFill>
          <a:effectLst/>
          <a:uFillTx/>
          <a:latin typeface="+mn-lt"/>
          <a:ea typeface="Lato Bold"/>
          <a:cs typeface="Lato Bold"/>
          <a:sym typeface="BrownStd-Light"/>
        </a:defRPr>
      </a:lvl1pPr>
      <a:lvl2pPr marL="228600" marR="0" indent="-228600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75000"/>
        <a:buFont typeface="Arial" charset="0"/>
        <a:buChar char="•"/>
        <a:tabLst/>
        <a:defRPr kumimoji="0" sz="1800" b="0" i="0" u="none" strike="noStrike" cap="none" spc="0" normalizeH="0" baseline="0" dirty="0">
          <a:ln>
            <a:noFill/>
          </a:ln>
          <a:solidFill>
            <a:schemeClr val="bg1"/>
          </a:solidFill>
          <a:effectLst/>
          <a:uFillTx/>
          <a:latin typeface="+mn-lt"/>
          <a:ea typeface="+mn-ea"/>
          <a:cs typeface="+mn-cs"/>
          <a:sym typeface="BrownStd-Light"/>
        </a:defRPr>
      </a:lvl2pPr>
      <a:lvl3pPr marL="457200" marR="0" indent="-228600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75000"/>
        <a:buFont typeface="Arial" charset="0"/>
        <a:buChar char="•"/>
        <a:tabLst/>
        <a:defRPr kumimoji="0" sz="1800" b="0" i="0" u="none" strike="noStrike" cap="none" spc="0" normalizeH="0" baseline="0" dirty="0">
          <a:ln>
            <a:noFill/>
          </a:ln>
          <a:solidFill>
            <a:schemeClr val="bg1"/>
          </a:solidFill>
          <a:effectLst/>
          <a:uFillTx/>
          <a:latin typeface="+mn-lt"/>
          <a:ea typeface="+mn-ea"/>
          <a:cs typeface="+mn-cs"/>
          <a:sym typeface="BrownStd-Light"/>
        </a:defRPr>
      </a:lvl3pPr>
      <a:lvl4pPr marL="888978" marR="0" indent="-380990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75000"/>
        <a:buFont typeface="Arial" charset="0"/>
        <a:buChar char="•"/>
        <a:tabLst/>
        <a:defRPr kumimoji="0" sz="1800" b="0" i="0" u="none" strike="noStrike" cap="none" spc="0" normalizeH="0" baseline="0" dirty="0">
          <a:ln>
            <a:noFill/>
          </a:ln>
          <a:solidFill>
            <a:schemeClr val="bg1"/>
          </a:solidFill>
          <a:effectLst/>
          <a:uFillTx/>
          <a:latin typeface="+mn-lt"/>
          <a:ea typeface="+mn-ea"/>
          <a:cs typeface="+mn-cs"/>
          <a:sym typeface="BrownStd-Light"/>
        </a:defRPr>
      </a:lvl4pPr>
      <a:lvl5pPr marL="1079473" marR="0" indent="-380990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rgbClr val="0061D5"/>
        </a:buClr>
        <a:buSzPct val="75000"/>
        <a:buFont typeface="Arial" charset="0"/>
        <a:buChar char="•"/>
        <a:tabLst/>
        <a:defRPr kumimoji="0" sz="1800" b="0" i="0" u="none" strike="noStrike" cap="none" spc="0" normalizeH="0" baseline="0" dirty="0">
          <a:ln>
            <a:noFill/>
          </a:ln>
          <a:solidFill>
            <a:schemeClr val="bg1"/>
          </a:solidFill>
          <a:effectLst/>
          <a:uFillTx/>
          <a:latin typeface="+mn-lt"/>
          <a:ea typeface="+mn-ea"/>
          <a:cs typeface="+mn-cs"/>
          <a:sym typeface="BrownStd-Light"/>
        </a:defRPr>
      </a:lvl5pPr>
      <a:lvl6pPr marL="1904952" marR="0" indent="-317492" algn="l" defTabSz="41274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2222444" marR="0" indent="-317492" algn="l" defTabSz="41274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2539937" marR="0" indent="-317492" algn="l" defTabSz="41274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2857429" marR="0" indent="-317492" algn="l" defTabSz="41274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297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594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891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189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486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783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080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377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192">
          <p15:clr>
            <a:srgbClr val="F26B43"/>
          </p15:clr>
        </p15:guide>
        <p15:guide id="3" pos="384">
          <p15:clr>
            <a:srgbClr val="F26B43"/>
          </p15:clr>
        </p15:guide>
        <p15:guide id="4" pos="7488">
          <p15:clr>
            <a:srgbClr val="F26B43"/>
          </p15:clr>
        </p15:guide>
        <p15:guide id="5" pos="7296">
          <p15:clr>
            <a:srgbClr val="F26B43"/>
          </p15:clr>
        </p15:guide>
        <p15:guide id="6" pos="576">
          <p15:clr>
            <a:srgbClr val="F26B43"/>
          </p15:clr>
        </p15:guide>
        <p15:guide id="7" pos="7104">
          <p15:clr>
            <a:srgbClr val="F26B43"/>
          </p15:clr>
        </p15:guide>
        <p15:guide id="8" pos="4032">
          <p15:clr>
            <a:srgbClr val="F26B43"/>
          </p15:clr>
        </p15:guide>
        <p15:guide id="9" pos="3648">
          <p15:clr>
            <a:srgbClr val="F26B43"/>
          </p15:clr>
        </p15:guide>
        <p15:guide id="10" pos="5568">
          <p15:clr>
            <a:srgbClr val="F26B43"/>
          </p15:clr>
        </p15:guide>
        <p15:guide id="11" pos="2112">
          <p15:clr>
            <a:srgbClr val="F26B43"/>
          </p15:clr>
        </p15:guide>
        <p15:guide id="12" orient="horz" pos="176">
          <p15:clr>
            <a:srgbClr val="F26B43"/>
          </p15:clr>
        </p15:guide>
        <p15:guide id="13" orient="horz" pos="368">
          <p15:clr>
            <a:srgbClr val="F26B43"/>
          </p15:clr>
        </p15:guide>
        <p15:guide id="14" orient="horz" pos="4144">
          <p15:clr>
            <a:srgbClr val="F26B43"/>
          </p15:clr>
        </p15:guide>
        <p15:guide id="15" orient="horz" pos="3952">
          <p15:clr>
            <a:srgbClr val="F26B43"/>
          </p15:clr>
        </p15:guide>
        <p15:guide id="16" orient="horz" pos="1232">
          <p15:clr>
            <a:srgbClr val="F26B43"/>
          </p15:clr>
        </p15:guide>
        <p15:guide id="17" orient="horz" pos="1040">
          <p15:clr>
            <a:srgbClr val="F26B43"/>
          </p15:clr>
        </p15:guide>
        <p15:guide id="1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cleblanc/box-workshops/blob/master/error-conditions/409-name-conflict.j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eveloper.box.com/docs/error-codes" TargetMode="External"/><Relationship Id="rId4" Type="http://schemas.openxmlformats.org/officeDocument/2006/relationships/hyperlink" Target="https://github.com/jcleblanc/box-workshops/blob/master/error-conditions/409-metadata-conflict.j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14401" y="5279385"/>
            <a:ext cx="8229345" cy="1235868"/>
          </a:xfrm>
        </p:spPr>
        <p:txBody>
          <a:bodyPr/>
          <a:lstStyle/>
          <a:p>
            <a:r>
              <a:rPr lang="en-US" b="1" dirty="0"/>
              <a:t>Jonathan LeBlanc</a:t>
            </a:r>
          </a:p>
          <a:p>
            <a:r>
              <a:rPr lang="en-US" dirty="0"/>
              <a:t>Director of Developer Advocacy, Box</a:t>
            </a:r>
          </a:p>
          <a:p>
            <a:r>
              <a:rPr lang="en-US" dirty="0"/>
              <a:t>Twitter: @</a:t>
            </a:r>
            <a:r>
              <a:rPr lang="en-US" dirty="0" err="1"/>
              <a:t>jcleblanc</a:t>
            </a:r>
            <a:r>
              <a:rPr lang="en-US" dirty="0"/>
              <a:t> </a:t>
            </a:r>
          </a:p>
          <a:p>
            <a:r>
              <a:rPr lang="en-US" dirty="0" err="1"/>
              <a:t>Github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jcleblanc</a:t>
            </a:r>
            <a:endParaRPr lang="en-US" dirty="0"/>
          </a:p>
        </p:txBody>
      </p:sp>
      <p:sp>
        <p:nvSpPr>
          <p:cNvPr id="6" name="Shape 282">
            <a:extLst>
              <a:ext uri="{FF2B5EF4-FFF2-40B4-BE49-F238E27FC236}">
                <a16:creationId xmlns:a16="http://schemas.microsoft.com/office/drawing/2014/main" id="{498EBBFC-AC40-D345-A054-40E499DE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45" y="2867891"/>
            <a:ext cx="10044800" cy="1411502"/>
          </a:xfrm>
        </p:spPr>
        <p:txBody>
          <a:bodyPr lIns="0" tIns="0" rIns="0" bIns="0" anchor="t"/>
          <a:lstStyle/>
          <a:p>
            <a:r>
              <a:rPr lang="en-US" sz="4800" dirty="0">
                <a:solidFill>
                  <a:srgbClr val="FEFFFF"/>
                </a:solidFill>
              </a:rPr>
              <a:t>Box Platform Developer Workshop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54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AB4F-5006-4443-96A2-02F9D9EC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Name Conflicts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11E1E-59A8-6F42-897F-6352C0BB0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Checking name uniqueness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44799-04C1-784C-845F-749BDAA4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2456368"/>
            <a:ext cx="10982552" cy="3484355"/>
          </a:xfrm>
        </p:spPr>
        <p:txBody>
          <a:bodyPr/>
          <a:lstStyle/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r>
              <a:rPr lang="en-US" sz="2200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File / folder names within a given folder must be uniquely named. When there is an attempt to create a new file / folder with a name that already exists, a 409: </a:t>
            </a:r>
            <a:r>
              <a:rPr lang="en-US" sz="2200" dirty="0" err="1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item_name_in_use</a:t>
            </a:r>
            <a:r>
              <a:rPr lang="en-US" sz="2200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, or a standard 409: conflict may be produced.</a:t>
            </a: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r>
              <a:rPr lang="en-US" sz="2200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In case of a duplicate user login information being used when creating new managed users, a 409: </a:t>
            </a:r>
            <a:r>
              <a:rPr lang="en-US" sz="2200" dirty="0" err="1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user_login_already_used</a:t>
            </a:r>
            <a:r>
              <a:rPr lang="en-US" sz="2200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 error would be produced. </a:t>
            </a: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r>
              <a:rPr lang="en-US" sz="2200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These errors should be handled. Possible next steps in the program flow would be to attempt the same API request / login with revised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0287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2196414"/>
          </a:xfrm>
        </p:spPr>
        <p:txBody>
          <a:bodyPr/>
          <a:lstStyle/>
          <a:p>
            <a:r>
              <a:rPr lang="en-US" sz="4800" dirty="0"/>
              <a:t>Metadata Conflicts</a:t>
            </a:r>
            <a:br>
              <a:rPr lang="en-US" sz="4800" dirty="0"/>
            </a:br>
            <a:r>
              <a:rPr lang="en-US" sz="3600" dirty="0"/>
              <a:t>(409: </a:t>
            </a:r>
            <a:r>
              <a:rPr lang="en-US" sz="3600" dirty="0" err="1"/>
              <a:t>tuple_already_exists</a:t>
            </a:r>
            <a:r>
              <a:rPr lang="en-US" sz="3600" dirty="0"/>
              <a:t>)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0828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AB4F-5006-4443-96A2-02F9D9EC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Metadata Conflicts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11E1E-59A8-6F42-897F-6352C0BB0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Checking if metadata is already present on a file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44799-04C1-784C-845F-749BDAA4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2456368"/>
            <a:ext cx="10982552" cy="3484355"/>
          </a:xfrm>
        </p:spPr>
        <p:txBody>
          <a:bodyPr/>
          <a:lstStyle/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r>
              <a:rPr lang="en-US" sz="2200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If metadata for a template is already present within a file and a request to add metadata is made, the API will return a 409: </a:t>
            </a:r>
            <a:r>
              <a:rPr lang="en-US" sz="2200" dirty="0" err="1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tuple_already_exists</a:t>
            </a:r>
            <a:r>
              <a:rPr lang="en-US" sz="2200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 error.</a:t>
            </a: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r>
              <a:rPr lang="en-US" sz="2200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This error should be handled in a try / catch. When found, a request to update the existing metadata should then be made.</a:t>
            </a: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r>
              <a:rPr lang="en-US" sz="2200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Update requests will need to use a JSON patch object.</a:t>
            </a: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sz="2200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sz="2200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sz="2200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sz="2200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1144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2196414"/>
          </a:xfrm>
        </p:spPr>
        <p:txBody>
          <a:bodyPr/>
          <a:lstStyle/>
          <a:p>
            <a:r>
              <a:rPr lang="en-US" sz="4800" dirty="0"/>
              <a:t>Rate Limits</a:t>
            </a:r>
            <a:br>
              <a:rPr lang="en-US" sz="4800" dirty="0"/>
            </a:br>
            <a:r>
              <a:rPr lang="en-US" sz="3600" dirty="0"/>
              <a:t>(429: </a:t>
            </a:r>
            <a:r>
              <a:rPr lang="en-US" sz="3600" dirty="0" err="1"/>
              <a:t>rate_limit_exceeded</a:t>
            </a:r>
            <a:r>
              <a:rPr lang="en-US" sz="3600" dirty="0"/>
              <a:t>)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3431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AB4F-5006-4443-96A2-02F9D9EC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Rate Limiting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11E1E-59A8-6F42-897F-6352C0BB0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Retry-After header for amount of time until next call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44799-04C1-784C-845F-749BDAA4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2456368"/>
            <a:ext cx="10982552" cy="3484355"/>
          </a:xfrm>
        </p:spPr>
        <p:txBody>
          <a:bodyPr/>
          <a:lstStyle/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r>
              <a:rPr lang="en-US" sz="2200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Making requests to </a:t>
            </a:r>
            <a:r>
              <a:rPr lang="en-US" sz="2200" dirty="0" err="1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auth</a:t>
            </a:r>
            <a:r>
              <a:rPr lang="en-US" sz="2200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 a user each time they visit. Access tokens should be stored for future use.</a:t>
            </a: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r>
              <a:rPr lang="en-US" sz="2200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Polling the event stream too often. Cache results when possible.</a:t>
            </a: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r>
              <a:rPr lang="en-US" sz="2200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Producing too many requests from a single user (e.g. a service account). Limit is 10 API calls per second per user.</a:t>
            </a: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r>
              <a:rPr lang="en-US" sz="2200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Making too many simultaneous upload requests from a single user. Limit is 4 uploads per second per user.</a:t>
            </a: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sz="2200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sz="2200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sz="2200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sz="2200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3013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Links and Code Samples</a:t>
            </a:r>
          </a:p>
        </p:txBody>
      </p:sp>
    </p:spTree>
    <p:extLst>
      <p:ext uri="{BB962C8B-B14F-4D97-AF65-F5344CB8AC3E}">
        <p14:creationId xmlns:p14="http://schemas.microsoft.com/office/powerpoint/2010/main" val="1587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4792" indent="-304792">
              <a:spcBef>
                <a:spcPts val="667"/>
              </a:spcBef>
              <a:spcAft>
                <a:spcPts val="533"/>
              </a:spcAft>
              <a:buClr>
                <a:srgbClr val="0060D6"/>
              </a:buClr>
              <a:buSzPct val="110000"/>
              <a:buFont typeface="Arial" charset="0"/>
              <a:buChar char="•"/>
            </a:pPr>
            <a:r>
              <a:rPr lang="en-US" dirty="0">
                <a:solidFill>
                  <a:srgbClr val="687789"/>
                </a:solidFill>
              </a:rPr>
              <a:t>Handling 409 name conflict errors:                                                              </a:t>
            </a:r>
            <a:r>
              <a:rPr lang="en-US" dirty="0">
                <a:solidFill>
                  <a:srgbClr val="687789"/>
                </a:solidFill>
                <a:hlinkClick r:id="rId3"/>
              </a:rPr>
              <a:t>https://github.com/jcleblanc/box-workshops/blob/master/error-conditions/409-name-conflict.js</a:t>
            </a:r>
            <a:r>
              <a:rPr lang="en-US" dirty="0">
                <a:solidFill>
                  <a:srgbClr val="687789"/>
                </a:solidFill>
              </a:rPr>
              <a:t> </a:t>
            </a:r>
          </a:p>
          <a:p>
            <a:pPr marL="304792" indent="-304792">
              <a:spcBef>
                <a:spcPts val="667"/>
              </a:spcBef>
              <a:spcAft>
                <a:spcPts val="533"/>
              </a:spcAft>
              <a:buClr>
                <a:srgbClr val="0060D6"/>
              </a:buClr>
              <a:buSzPct val="110000"/>
              <a:buFont typeface="Arial" charset="0"/>
              <a:buChar char="•"/>
            </a:pPr>
            <a:endParaRPr lang="en-US" dirty="0">
              <a:solidFill>
                <a:srgbClr val="687789"/>
              </a:solidFill>
            </a:endParaRPr>
          </a:p>
          <a:p>
            <a:pPr marL="304792" indent="-304792">
              <a:spcBef>
                <a:spcPts val="667"/>
              </a:spcBef>
              <a:spcAft>
                <a:spcPts val="533"/>
              </a:spcAft>
              <a:buClr>
                <a:srgbClr val="0060D6"/>
              </a:buClr>
              <a:buSzPct val="110000"/>
              <a:buFont typeface="Arial" charset="0"/>
              <a:buChar char="•"/>
            </a:pPr>
            <a:r>
              <a:rPr lang="en-US" dirty="0">
                <a:solidFill>
                  <a:srgbClr val="687789"/>
                </a:solidFill>
              </a:rPr>
              <a:t>Handling 409 metadata conflict errors:                                                             </a:t>
            </a:r>
            <a:r>
              <a:rPr lang="en-US" dirty="0">
                <a:solidFill>
                  <a:srgbClr val="687789"/>
                </a:solidFill>
                <a:hlinkClick r:id="rId4"/>
              </a:rPr>
              <a:t>https://github.com/jcleblanc/box-workshops/blob/master/error-conditions/409-metadata-conflict.js</a:t>
            </a:r>
            <a:r>
              <a:rPr lang="en-US" dirty="0">
                <a:solidFill>
                  <a:srgbClr val="687789"/>
                </a:solidFill>
              </a:rPr>
              <a:t> </a:t>
            </a:r>
          </a:p>
          <a:p>
            <a:pPr>
              <a:spcBef>
                <a:spcPts val="667"/>
              </a:spcBef>
              <a:spcAft>
                <a:spcPts val="533"/>
              </a:spcAft>
              <a:buClr>
                <a:srgbClr val="0060D6"/>
              </a:buClr>
              <a:buSzPct val="110000"/>
            </a:pPr>
            <a:endParaRPr lang="en-US" dirty="0">
              <a:solidFill>
                <a:srgbClr val="687789"/>
              </a:solidFill>
            </a:endParaRPr>
          </a:p>
          <a:p>
            <a:pPr marL="304792" indent="-304792">
              <a:spcBef>
                <a:spcPts val="667"/>
              </a:spcBef>
              <a:spcAft>
                <a:spcPts val="533"/>
              </a:spcAft>
              <a:buClr>
                <a:srgbClr val="0060D6"/>
              </a:buClr>
              <a:buSzPct val="110000"/>
              <a:buFont typeface="Arial" charset="0"/>
              <a:buChar char="•"/>
            </a:pPr>
            <a:r>
              <a:rPr lang="en-US" dirty="0">
                <a:solidFill>
                  <a:srgbClr val="687789"/>
                </a:solidFill>
              </a:rPr>
              <a:t>Errors codes produced by the Box APIs, and their solutions:                  </a:t>
            </a:r>
            <a:r>
              <a:rPr lang="en-US" dirty="0">
                <a:solidFill>
                  <a:srgbClr val="687789"/>
                </a:solidFill>
                <a:hlinkClick r:id="rId5"/>
              </a:rPr>
              <a:t>https://developer.box.com/docs/error-codes</a:t>
            </a:r>
            <a:r>
              <a:rPr lang="en-US" dirty="0">
                <a:solidFill>
                  <a:srgbClr val="687789"/>
                </a:solidFill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Samples and Links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000" dirty="0">
                <a:solidFill>
                  <a:srgbClr val="0060D6"/>
                </a:solidFill>
              </a:rPr>
              <a:t>Error Conditions</a:t>
            </a:r>
          </a:p>
        </p:txBody>
      </p:sp>
    </p:spTree>
    <p:extLst>
      <p:ext uri="{BB962C8B-B14F-4D97-AF65-F5344CB8AC3E}">
        <p14:creationId xmlns:p14="http://schemas.microsoft.com/office/powerpoint/2010/main" val="278235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Error Conditions and Program Flow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25B4F1-6110-F246-99D8-1D642B7A143B}"/>
              </a:ext>
            </a:extLst>
          </p:cNvPr>
          <p:cNvSpPr txBox="1"/>
          <p:nvPr/>
        </p:nvSpPr>
        <p:spPr>
          <a:xfrm>
            <a:off x="2236573" y="518984"/>
            <a:ext cx="92398" cy="30777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20" tIns="45720" rIns="45720" bIns="45720" rtlCol="0">
            <a:spAutoFit/>
          </a:bodyPr>
          <a:lstStyle/>
          <a:p>
            <a:pPr>
              <a:lnSpc>
                <a:spcPct val="100000"/>
              </a:lnSpc>
              <a:spcBef>
                <a:spcPts val="675"/>
              </a:spcBef>
            </a:pPr>
            <a:endParaRPr lang="en-US" sz="1400" spc="0" dirty="0" err="1">
              <a:solidFill>
                <a:srgbClr val="72848E"/>
              </a:solidFill>
              <a:latin typeface="+mn-lt"/>
              <a:ea typeface="Lato Light" charset="0"/>
              <a:cs typeface="Lato Light" charset="0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7933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2196414"/>
          </a:xfrm>
        </p:spPr>
        <p:txBody>
          <a:bodyPr/>
          <a:lstStyle/>
          <a:p>
            <a:r>
              <a:rPr lang="en-US" sz="4800" dirty="0"/>
              <a:t>Access Token Errors</a:t>
            </a:r>
            <a:br>
              <a:rPr lang="en-US" sz="4800" dirty="0"/>
            </a:br>
            <a:r>
              <a:rPr lang="en-US" sz="3600" dirty="0"/>
              <a:t>(401: unauthorized)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5277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AB4F-5006-4443-96A2-02F9D9EC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Unauthorized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11E1E-59A8-6F42-897F-6352C0BB0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 token maintenance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44799-04C1-784C-845F-749BDAA4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2456368"/>
            <a:ext cx="10982552" cy="3484355"/>
          </a:xfrm>
        </p:spPr>
        <p:txBody>
          <a:bodyPr/>
          <a:lstStyle/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r>
              <a:rPr lang="en-US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Access tokens expire after 1 hour. At that point they must be refreshed using the refresh token. </a:t>
            </a: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r>
              <a:rPr lang="en-US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The </a:t>
            </a:r>
            <a:r>
              <a:rPr lang="en-US" dirty="0" err="1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.Net</a:t>
            </a:r>
            <a:r>
              <a:rPr lang="en-US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, Java, and Node SDKs handle this refresh action automatically. For any other SDK or direct API integration token expiration responses (401: unauthorized) will need to be handled through the app.</a:t>
            </a:r>
          </a:p>
          <a:p>
            <a:pPr lvl="0">
              <a:buClr>
                <a:srgbClr val="0061D5"/>
              </a:buClr>
              <a:buSzPct val="120000"/>
            </a:pPr>
            <a:endParaRPr lang="en-US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0150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2196414"/>
          </a:xfrm>
        </p:spPr>
        <p:txBody>
          <a:bodyPr/>
          <a:lstStyle/>
          <a:p>
            <a:r>
              <a:rPr lang="en-US" sz="4800" dirty="0"/>
              <a:t>Scoping Errors</a:t>
            </a:r>
            <a:br>
              <a:rPr lang="en-US" sz="4800" dirty="0"/>
            </a:br>
            <a:r>
              <a:rPr lang="en-US" sz="3600" dirty="0"/>
              <a:t>(403: </a:t>
            </a:r>
            <a:r>
              <a:rPr lang="en-US" sz="3600" dirty="0" err="1"/>
              <a:t>access_denied_insufficient_permissions</a:t>
            </a:r>
            <a:r>
              <a:rPr lang="en-US" sz="3600" dirty="0"/>
              <a:t>)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542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AB4F-5006-4443-96A2-02F9D9EC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Insufficient Permissions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11E1E-59A8-6F42-897F-6352C0BB0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User and application scoping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44799-04C1-784C-845F-749BDAA4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2456368"/>
            <a:ext cx="10982552" cy="3484355"/>
          </a:xfrm>
        </p:spPr>
        <p:txBody>
          <a:bodyPr/>
          <a:lstStyle/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r>
              <a:rPr lang="en-US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There are typically two causes of a 403: </a:t>
            </a:r>
            <a:r>
              <a:rPr lang="en-US" dirty="0" err="1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access_denied_insufficient_permissions</a:t>
            </a:r>
            <a:r>
              <a:rPr lang="en-US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 error, either the user an access token is scoped for doesn’t have permission to perform an action, or the application doesn’t.</a:t>
            </a: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r>
              <a:rPr lang="en-US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For user permissions, try logging in as the user via the “Log in as this User” option in the admin console. Attempt to access the content manually.</a:t>
            </a: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r>
              <a:rPr lang="en-US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For an application, ensure that the application has the correct scopes defined for the action that it is trying to perform.</a:t>
            </a:r>
          </a:p>
          <a:p>
            <a:pPr lvl="0">
              <a:buClr>
                <a:srgbClr val="0061D5"/>
              </a:buClr>
              <a:buSzPct val="120000"/>
            </a:pPr>
            <a:endParaRPr lang="en-US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266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2196414"/>
          </a:xfrm>
        </p:spPr>
        <p:txBody>
          <a:bodyPr/>
          <a:lstStyle/>
          <a:p>
            <a:r>
              <a:rPr lang="en-US" sz="4800" dirty="0"/>
              <a:t>Item Location Errors</a:t>
            </a:r>
            <a:br>
              <a:rPr lang="en-US" sz="4800" dirty="0"/>
            </a:br>
            <a:r>
              <a:rPr lang="en-US" sz="3600" dirty="0"/>
              <a:t>(404: </a:t>
            </a:r>
            <a:r>
              <a:rPr lang="en-US" sz="3600" dirty="0" err="1"/>
              <a:t>not_found</a:t>
            </a:r>
            <a:r>
              <a:rPr lang="en-US" sz="3600" dirty="0"/>
              <a:t>)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215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AB4F-5006-4443-96A2-02F9D9EC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Not Found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11E1E-59A8-6F42-897F-6352C0BB0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 Token Scoping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44799-04C1-784C-845F-749BDAA4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2456368"/>
            <a:ext cx="10982552" cy="3484355"/>
          </a:xfrm>
        </p:spPr>
        <p:txBody>
          <a:bodyPr/>
          <a:lstStyle/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r>
              <a:rPr lang="en-US" sz="2200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This may be encountered when trying to work with files and folders within Box when using a JWT / OAuth 2 based application with a service account. If the ID of the file / folder that is being accessed has been verified as present, this error will typically be caused by the account that the client is pointing to. For instance, if a file exists on a user account but the access token client is scoped for the service account, then a 404 error may be produced.</a:t>
            </a: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r>
              <a:rPr lang="en-US" sz="2200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In cases of an access token that is scoped to the wrong account, use the As-User header or user scoped access token for user access, or a service account scoped access token for service account files.</a:t>
            </a: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sz="2200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sz="2200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sz="2200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sz="2200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576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2196414"/>
          </a:xfrm>
        </p:spPr>
        <p:txBody>
          <a:bodyPr/>
          <a:lstStyle/>
          <a:p>
            <a:r>
              <a:rPr lang="en-US" sz="4800" dirty="0"/>
              <a:t>Name Conflicts</a:t>
            </a:r>
            <a:br>
              <a:rPr lang="en-US" sz="4800" dirty="0"/>
            </a:br>
            <a:r>
              <a:rPr lang="en-US" sz="3600" dirty="0"/>
              <a:t>(409: </a:t>
            </a:r>
            <a:r>
              <a:rPr lang="en-US" sz="3600" dirty="0" err="1"/>
              <a:t>item_name_in_use</a:t>
            </a:r>
            <a:r>
              <a:rPr lang="en-US" sz="3600" dirty="0"/>
              <a:t>)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2834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theme/theme1.xml><?xml version="1.0" encoding="utf-8"?>
<a:theme xmlns:a="http://schemas.openxmlformats.org/drawingml/2006/main" name="Master">
  <a:themeElements>
    <a:clrScheme name="Custom 4">
      <a:dk1>
        <a:srgbClr val="151F26"/>
      </a:dk1>
      <a:lt1>
        <a:srgbClr val="FEFFFF"/>
      </a:lt1>
      <a:dk2>
        <a:srgbClr val="72848E"/>
      </a:dk2>
      <a:lt2>
        <a:srgbClr val="E9EEF3"/>
      </a:lt2>
      <a:accent1>
        <a:srgbClr val="0061D5"/>
      </a:accent1>
      <a:accent2>
        <a:srgbClr val="5B95E3"/>
      </a:accent2>
      <a:accent3>
        <a:srgbClr val="0025B2"/>
      </a:accent3>
      <a:accent4>
        <a:srgbClr val="00047C"/>
      </a:accent4>
      <a:accent5>
        <a:srgbClr val="8FB7EC"/>
      </a:accent5>
      <a:accent6>
        <a:srgbClr val="FF2607"/>
      </a:accent6>
      <a:hlink>
        <a:srgbClr val="0061D5"/>
      </a:hlink>
      <a:folHlink>
        <a:srgbClr val="C3D1D9"/>
      </a:folHlink>
    </a:clrScheme>
    <a:fontScheme name="Test">
      <a:majorFont>
        <a:latin typeface="Lato Light"/>
        <a:ea typeface=""/>
        <a:cs typeface=""/>
      </a:majorFont>
      <a:minorFont>
        <a:latin typeface="Lato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37160" tIns="91440" rIns="137160" bIns="91440" numCol="1" spcCol="38100" rtlCol="0" anchor="t">
        <a:normAutofit/>
      </a:bodyPr>
      <a:lstStyle>
        <a:defPPr marL="0" marR="0" indent="0" defTabSz="609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 dirty="0" smtClean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Gill Sans"/>
            <a:cs typeface="Gill Sans"/>
            <a:sym typeface="Gill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25400">
          <a:miter lim="400000"/>
        </a:ln>
        <a:extLst>
          <a:ext uri="{C572A759-6A51-4108-AA02-DFA0A04FC94B}">
            <ma14:wrappingTextBoxFlag xmlns="" xmlns:ma14="http://schemas.microsoft.com/office/mac/drawingml/2011/main" val="1"/>
          </a:ext>
        </a:extLst>
      </a:spPr>
      <a:bodyPr wrap="square" lIns="45720" tIns="45720" rIns="45720" bIns="45720" rtlCol="0">
        <a:spAutoFit/>
      </a:bodyPr>
      <a:lstStyle>
        <a:defPPr>
          <a:lnSpc>
            <a:spcPct val="100000"/>
          </a:lnSpc>
          <a:spcBef>
            <a:spcPts val="675"/>
          </a:spcBef>
          <a:defRPr sz="1400" spc="0" dirty="0" err="1" smtClean="0">
            <a:solidFill>
              <a:srgbClr val="72848E"/>
            </a:solidFill>
            <a:latin typeface="+mn-lt"/>
            <a:ea typeface="Lato Light" charset="0"/>
            <a:cs typeface="Lato Light" charset="0"/>
            <a:sym typeface="Lato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Master">
  <a:themeElements>
    <a:clrScheme name="Custom 4">
      <a:dk1>
        <a:srgbClr val="151F26"/>
      </a:dk1>
      <a:lt1>
        <a:srgbClr val="FEFFFF"/>
      </a:lt1>
      <a:dk2>
        <a:srgbClr val="72848E"/>
      </a:dk2>
      <a:lt2>
        <a:srgbClr val="E9EEF3"/>
      </a:lt2>
      <a:accent1>
        <a:srgbClr val="0061D5"/>
      </a:accent1>
      <a:accent2>
        <a:srgbClr val="5B95E3"/>
      </a:accent2>
      <a:accent3>
        <a:srgbClr val="0025B2"/>
      </a:accent3>
      <a:accent4>
        <a:srgbClr val="00047C"/>
      </a:accent4>
      <a:accent5>
        <a:srgbClr val="8FB7EC"/>
      </a:accent5>
      <a:accent6>
        <a:srgbClr val="FF2607"/>
      </a:accent6>
      <a:hlink>
        <a:srgbClr val="0061D5"/>
      </a:hlink>
      <a:folHlink>
        <a:srgbClr val="C3D1D9"/>
      </a:folHlink>
    </a:clrScheme>
    <a:fontScheme name="Test">
      <a:majorFont>
        <a:latin typeface="Lato Light"/>
        <a:ea typeface=""/>
        <a:cs typeface=""/>
      </a:majorFont>
      <a:minorFont>
        <a:latin typeface="Lato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37160" tIns="91440" rIns="137160" bIns="91440" numCol="1" spcCol="38100" rtlCol="0" anchor="t">
        <a:normAutofit/>
      </a:bodyPr>
      <a:lstStyle>
        <a:defPPr marL="0" marR="0" indent="0" defTabSz="609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 dirty="0" smtClean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Gill Sans"/>
            <a:cs typeface="Gill Sans"/>
            <a:sym typeface="Gill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25400">
          <a:miter lim="400000"/>
        </a:ln>
        <a:extLst>
          <a:ext uri="{C572A759-6A51-4108-AA02-DFA0A04FC94B}">
            <ma14:wrappingTextBoxFlag xmlns="" xmlns:ma14="http://schemas.microsoft.com/office/mac/drawingml/2011/main" val="1"/>
          </a:ext>
        </a:extLst>
      </a:spPr>
      <a:bodyPr wrap="square" lIns="45720" tIns="45720" rIns="45720" bIns="45720" rtlCol="0">
        <a:spAutoFit/>
      </a:bodyPr>
      <a:lstStyle>
        <a:defPPr>
          <a:lnSpc>
            <a:spcPct val="100000"/>
          </a:lnSpc>
          <a:spcBef>
            <a:spcPts val="675"/>
          </a:spcBef>
          <a:defRPr sz="1400" spc="0" dirty="0" err="1" smtClean="0">
            <a:solidFill>
              <a:srgbClr val="72848E"/>
            </a:solidFill>
            <a:latin typeface="+mn-lt"/>
            <a:ea typeface="Lato Light" charset="0"/>
            <a:cs typeface="Lato Light" charset="0"/>
            <a:sym typeface="Lato Ligh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BrownStd-Light"/>
        <a:ea typeface="BrownStd-Light"/>
        <a:cs typeface="BrownStd-Ligh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09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609600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-119" normalizeH="0" baseline="0">
            <a:ln>
              <a:noFill/>
            </a:ln>
            <a:solidFill>
              <a:srgbClr val="323333"/>
            </a:solidFill>
            <a:effectLst/>
            <a:uFillTx/>
            <a:latin typeface="+mj-lt"/>
            <a:ea typeface="+mj-ea"/>
            <a:cs typeface="+mj-cs"/>
            <a:sym typeface="BrownStd-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36567</TotalTime>
  <Words>732</Words>
  <Application>Microsoft Macintosh PowerPoint</Application>
  <PresentationFormat>Widescreen</PresentationFormat>
  <Paragraphs>66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3" baseType="lpstr">
      <vt:lpstr>.AppleSystemUIFont</vt:lpstr>
      <vt:lpstr>Andale Mono</vt:lpstr>
      <vt:lpstr>Arial</vt:lpstr>
      <vt:lpstr>BrownStd-Light</vt:lpstr>
      <vt:lpstr>Calibri Light</vt:lpstr>
      <vt:lpstr>Georgia</vt:lpstr>
      <vt:lpstr>Gill Sans</vt:lpstr>
      <vt:lpstr>Helvetica Light</vt:lpstr>
      <vt:lpstr>Lato</vt:lpstr>
      <vt:lpstr>Lato Bold</vt:lpstr>
      <vt:lpstr>Lato Heavy</vt:lpstr>
      <vt:lpstr>Lato Light</vt:lpstr>
      <vt:lpstr>Lato Regular</vt:lpstr>
      <vt:lpstr>Lucida Grande</vt:lpstr>
      <vt:lpstr>Roboto</vt:lpstr>
      <vt:lpstr>Master</vt:lpstr>
      <vt:lpstr>1_Master</vt:lpstr>
      <vt:lpstr>Box Platform Developer Workshop</vt:lpstr>
      <vt:lpstr>Error Conditions and Program Flow</vt:lpstr>
      <vt:lpstr>Access Token Errors (401: unauthorized) </vt:lpstr>
      <vt:lpstr>Causes of Unauthorized Errors</vt:lpstr>
      <vt:lpstr>Scoping Errors (403: access_denied_insufficient_permissions) </vt:lpstr>
      <vt:lpstr>Causes of Insufficient Permissions Errors</vt:lpstr>
      <vt:lpstr>Item Location Errors (404: not_found) </vt:lpstr>
      <vt:lpstr>Causes of Not Found Errors</vt:lpstr>
      <vt:lpstr>Name Conflicts (409: item_name_in_use) </vt:lpstr>
      <vt:lpstr>Causes of Name Conflicts</vt:lpstr>
      <vt:lpstr>Metadata Conflicts (409: tuple_already_exists) </vt:lpstr>
      <vt:lpstr>Causes of Metadata Conflicts</vt:lpstr>
      <vt:lpstr>Rate Limits (429: rate_limit_exceeded) </vt:lpstr>
      <vt:lpstr>Causes of Rate Limiting</vt:lpstr>
      <vt:lpstr>Links and Code Samples</vt:lpstr>
      <vt:lpstr>Code Samples and Links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Overview February 2017</dc:title>
  <cp:lastModifiedBy>Jonathan LeBlanc</cp:lastModifiedBy>
  <cp:revision>1200</cp:revision>
  <cp:lastPrinted>2018-05-14T20:18:06Z</cp:lastPrinted>
  <dcterms:modified xsi:type="dcterms:W3CDTF">2018-10-08T16:24:09Z</dcterms:modified>
</cp:coreProperties>
</file>