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96" r:id="rId2"/>
  </p:sldMasterIdLst>
  <p:notesMasterIdLst>
    <p:notesMasterId r:id="rId13"/>
  </p:notesMasterIdLst>
  <p:handoutMasterIdLst>
    <p:handoutMasterId r:id="rId14"/>
  </p:handoutMasterIdLst>
  <p:sldIdLst>
    <p:sldId id="632" r:id="rId3"/>
    <p:sldId id="707" r:id="rId4"/>
    <p:sldId id="757" r:id="rId5"/>
    <p:sldId id="754" r:id="rId6"/>
    <p:sldId id="760" r:id="rId7"/>
    <p:sldId id="762" r:id="rId8"/>
    <p:sldId id="749" r:id="rId9"/>
    <p:sldId id="763" r:id="rId10"/>
    <p:sldId id="761" r:id="rId11"/>
    <p:sldId id="764" r:id="rId12"/>
  </p:sldIdLst>
  <p:sldSz cx="12192000" cy="6858000"/>
  <p:notesSz cx="6858000" cy="9144000"/>
  <p:defaultTextStyle>
    <a:defPPr marL="0" marR="0" indent="0" algn="l" defTabSz="457189"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304792" rtl="0" fontAlgn="auto" latinLnBrk="0" hangingPunct="0">
      <a:lnSpc>
        <a:spcPct val="90000"/>
      </a:lnSpc>
      <a:spcBef>
        <a:spcPts val="2251"/>
      </a:spcBef>
      <a:spcAft>
        <a:spcPts val="0"/>
      </a:spcAft>
      <a:buClrTx/>
      <a:buSzTx/>
      <a:buFontTx/>
      <a:buNone/>
      <a:tabLst/>
      <a:defRPr kumimoji="0" sz="3000" b="0" i="0" u="none" strike="noStrike" cap="none" spc="-60" normalizeH="0" baseline="0">
        <a:ln>
          <a:noFill/>
        </a:ln>
        <a:solidFill>
          <a:srgbClr val="323333"/>
        </a:solidFill>
        <a:effectLst/>
        <a:uFillTx/>
        <a:latin typeface="+mj-lt"/>
        <a:ea typeface="+mj-ea"/>
        <a:cs typeface="+mj-cs"/>
        <a:sym typeface="BrownStd-Light"/>
      </a:defRPr>
    </a:lvl1pPr>
    <a:lvl2pPr marL="0" marR="0" indent="0" algn="l" defTabSz="304792" rtl="0" fontAlgn="auto" latinLnBrk="0" hangingPunct="0">
      <a:lnSpc>
        <a:spcPct val="90000"/>
      </a:lnSpc>
      <a:spcBef>
        <a:spcPts val="2251"/>
      </a:spcBef>
      <a:spcAft>
        <a:spcPts val="0"/>
      </a:spcAft>
      <a:buClrTx/>
      <a:buSzTx/>
      <a:buFontTx/>
      <a:buNone/>
      <a:tabLst/>
      <a:defRPr kumimoji="0" sz="3000" b="0" i="0" u="none" strike="noStrike" cap="none" spc="-60" normalizeH="0" baseline="0">
        <a:ln>
          <a:noFill/>
        </a:ln>
        <a:solidFill>
          <a:srgbClr val="323333"/>
        </a:solidFill>
        <a:effectLst/>
        <a:uFillTx/>
        <a:latin typeface="+mj-lt"/>
        <a:ea typeface="+mj-ea"/>
        <a:cs typeface="+mj-cs"/>
        <a:sym typeface="BrownStd-Light"/>
      </a:defRPr>
    </a:lvl2pPr>
    <a:lvl3pPr marL="0" marR="0" indent="0" algn="l" defTabSz="304792" rtl="0" fontAlgn="auto" latinLnBrk="0" hangingPunct="0">
      <a:lnSpc>
        <a:spcPct val="90000"/>
      </a:lnSpc>
      <a:spcBef>
        <a:spcPts val="2251"/>
      </a:spcBef>
      <a:spcAft>
        <a:spcPts val="0"/>
      </a:spcAft>
      <a:buClrTx/>
      <a:buSzTx/>
      <a:buFontTx/>
      <a:buNone/>
      <a:tabLst/>
      <a:defRPr kumimoji="0" sz="3000" b="0" i="0" u="none" strike="noStrike" cap="none" spc="-60" normalizeH="0" baseline="0">
        <a:ln>
          <a:noFill/>
        </a:ln>
        <a:solidFill>
          <a:srgbClr val="323333"/>
        </a:solidFill>
        <a:effectLst/>
        <a:uFillTx/>
        <a:latin typeface="+mj-lt"/>
        <a:ea typeface="+mj-ea"/>
        <a:cs typeface="+mj-cs"/>
        <a:sym typeface="BrownStd-Light"/>
      </a:defRPr>
    </a:lvl3pPr>
    <a:lvl4pPr marL="0" marR="0" indent="0" algn="l" defTabSz="304792" rtl="0" fontAlgn="auto" latinLnBrk="0" hangingPunct="0">
      <a:lnSpc>
        <a:spcPct val="90000"/>
      </a:lnSpc>
      <a:spcBef>
        <a:spcPts val="2251"/>
      </a:spcBef>
      <a:spcAft>
        <a:spcPts val="0"/>
      </a:spcAft>
      <a:buClrTx/>
      <a:buSzTx/>
      <a:buFontTx/>
      <a:buNone/>
      <a:tabLst/>
      <a:defRPr kumimoji="0" sz="3000" b="0" i="0" u="none" strike="noStrike" cap="none" spc="-60" normalizeH="0" baseline="0">
        <a:ln>
          <a:noFill/>
        </a:ln>
        <a:solidFill>
          <a:srgbClr val="323333"/>
        </a:solidFill>
        <a:effectLst/>
        <a:uFillTx/>
        <a:latin typeface="+mj-lt"/>
        <a:ea typeface="+mj-ea"/>
        <a:cs typeface="+mj-cs"/>
        <a:sym typeface="BrownStd-Light"/>
      </a:defRPr>
    </a:lvl4pPr>
    <a:lvl5pPr marL="0" marR="0" indent="0" algn="l" defTabSz="304792" rtl="0" fontAlgn="auto" latinLnBrk="0" hangingPunct="0">
      <a:lnSpc>
        <a:spcPct val="90000"/>
      </a:lnSpc>
      <a:spcBef>
        <a:spcPts val="2251"/>
      </a:spcBef>
      <a:spcAft>
        <a:spcPts val="0"/>
      </a:spcAft>
      <a:buClrTx/>
      <a:buSzTx/>
      <a:buFontTx/>
      <a:buNone/>
      <a:tabLst/>
      <a:defRPr kumimoji="0" sz="3000" b="0" i="0" u="none" strike="noStrike" cap="none" spc="-60" normalizeH="0" baseline="0">
        <a:ln>
          <a:noFill/>
        </a:ln>
        <a:solidFill>
          <a:srgbClr val="323333"/>
        </a:solidFill>
        <a:effectLst/>
        <a:uFillTx/>
        <a:latin typeface="+mj-lt"/>
        <a:ea typeface="+mj-ea"/>
        <a:cs typeface="+mj-cs"/>
        <a:sym typeface="BrownStd-Light"/>
      </a:defRPr>
    </a:lvl5pPr>
    <a:lvl6pPr marL="0" marR="0" indent="0" algn="l" defTabSz="304792" rtl="0" fontAlgn="auto" latinLnBrk="0" hangingPunct="0">
      <a:lnSpc>
        <a:spcPct val="90000"/>
      </a:lnSpc>
      <a:spcBef>
        <a:spcPts val="2251"/>
      </a:spcBef>
      <a:spcAft>
        <a:spcPts val="0"/>
      </a:spcAft>
      <a:buClrTx/>
      <a:buSzTx/>
      <a:buFontTx/>
      <a:buNone/>
      <a:tabLst/>
      <a:defRPr kumimoji="0" sz="3000" b="0" i="0" u="none" strike="noStrike" cap="none" spc="-60" normalizeH="0" baseline="0">
        <a:ln>
          <a:noFill/>
        </a:ln>
        <a:solidFill>
          <a:srgbClr val="323333"/>
        </a:solidFill>
        <a:effectLst/>
        <a:uFillTx/>
        <a:latin typeface="+mj-lt"/>
        <a:ea typeface="+mj-ea"/>
        <a:cs typeface="+mj-cs"/>
        <a:sym typeface="BrownStd-Light"/>
      </a:defRPr>
    </a:lvl6pPr>
    <a:lvl7pPr marL="0" marR="0" indent="177796" algn="l" defTabSz="304792" rtl="0" fontAlgn="auto" latinLnBrk="0" hangingPunct="0">
      <a:lnSpc>
        <a:spcPct val="90000"/>
      </a:lnSpc>
      <a:spcBef>
        <a:spcPts val="2251"/>
      </a:spcBef>
      <a:spcAft>
        <a:spcPts val="0"/>
      </a:spcAft>
      <a:buClrTx/>
      <a:buSzTx/>
      <a:buFontTx/>
      <a:buNone/>
      <a:tabLst/>
      <a:defRPr kumimoji="0" sz="3000" b="0" i="0" u="none" strike="noStrike" cap="none" spc="-60" normalizeH="0" baseline="0">
        <a:ln>
          <a:noFill/>
        </a:ln>
        <a:solidFill>
          <a:srgbClr val="323333"/>
        </a:solidFill>
        <a:effectLst/>
        <a:uFillTx/>
        <a:latin typeface="+mj-lt"/>
        <a:ea typeface="+mj-ea"/>
        <a:cs typeface="+mj-cs"/>
        <a:sym typeface="BrownStd-Light"/>
      </a:defRPr>
    </a:lvl7pPr>
    <a:lvl8pPr marL="0" marR="0" indent="355591" algn="l" defTabSz="304792" rtl="0" fontAlgn="auto" latinLnBrk="0" hangingPunct="0">
      <a:lnSpc>
        <a:spcPct val="90000"/>
      </a:lnSpc>
      <a:spcBef>
        <a:spcPts val="2251"/>
      </a:spcBef>
      <a:spcAft>
        <a:spcPts val="0"/>
      </a:spcAft>
      <a:buClrTx/>
      <a:buSzTx/>
      <a:buFontTx/>
      <a:buNone/>
      <a:tabLst/>
      <a:defRPr kumimoji="0" sz="3000" b="0" i="0" u="none" strike="noStrike" cap="none" spc="-60" normalizeH="0" baseline="0">
        <a:ln>
          <a:noFill/>
        </a:ln>
        <a:solidFill>
          <a:srgbClr val="323333"/>
        </a:solidFill>
        <a:effectLst/>
        <a:uFillTx/>
        <a:latin typeface="+mj-lt"/>
        <a:ea typeface="+mj-ea"/>
        <a:cs typeface="+mj-cs"/>
        <a:sym typeface="BrownStd-Light"/>
      </a:defRPr>
    </a:lvl8pPr>
    <a:lvl9pPr marL="0" marR="0" indent="533387" algn="l" defTabSz="304792" rtl="0" fontAlgn="auto" latinLnBrk="0" hangingPunct="0">
      <a:lnSpc>
        <a:spcPct val="90000"/>
      </a:lnSpc>
      <a:spcBef>
        <a:spcPts val="2251"/>
      </a:spcBef>
      <a:spcAft>
        <a:spcPts val="0"/>
      </a:spcAft>
      <a:buClrTx/>
      <a:buSzTx/>
      <a:buFontTx/>
      <a:buNone/>
      <a:tabLst/>
      <a:defRPr kumimoji="0" sz="3000" b="0" i="0" u="none" strike="noStrike" cap="none" spc="-60" normalizeH="0" baseline="0">
        <a:ln>
          <a:noFill/>
        </a:ln>
        <a:solidFill>
          <a:srgbClr val="323333"/>
        </a:solidFill>
        <a:effectLst/>
        <a:uFillTx/>
        <a:latin typeface="+mj-lt"/>
        <a:ea typeface="+mj-ea"/>
        <a:cs typeface="+mj-cs"/>
        <a:sym typeface="BrownStd-Light"/>
      </a:defRPr>
    </a:lvl9pPr>
  </p:defaultTextStyle>
  <p:extLst>
    <p:ext uri="{521415D9-36F7-43E2-AB2F-B90AF26B5E84}">
      <p14:sectionLst xmlns:p14="http://schemas.microsoft.com/office/powerpoint/2010/main">
        <p14:section name="Slides" id="{E36EBB94-93EE-5C4F-A3E0-DE6F89D2EF5A}">
          <p14:sldIdLst>
            <p14:sldId id="632"/>
            <p14:sldId id="707"/>
            <p14:sldId id="757"/>
            <p14:sldId id="754"/>
            <p14:sldId id="760"/>
            <p14:sldId id="762"/>
            <p14:sldId id="749"/>
            <p14:sldId id="763"/>
            <p14:sldId id="761"/>
            <p14:sldId id="764"/>
          </p14:sldIdLst>
        </p14:section>
        <p14:section name="About this template" id="{51BD0821-99C8-E946-8ED2-36195A4C392E}">
          <p14:sldIdLst/>
        </p14:section>
        <p14:section name="Title Slides" id="{DE41A6B7-ADCE-FA4A-8048-0770F2A6877A}">
          <p14:sldIdLst/>
        </p14:section>
        <p14:section name="Summary slides" id="{BD00C637-ABF4-244E-907B-94A5F9594496}">
          <p14:sldIdLst/>
        </p14:section>
        <p14:section name="Agenda slide" id="{ABECABB2-2DDE-D443-AA56-DB7E0AE86E5B}">
          <p14:sldIdLst/>
        </p14:section>
        <p14:section name="Speaker headshots" id="{EEB9BC35-083E-0C4C-9BD5-59CE1F283600}">
          <p14:sldIdLst/>
        </p14:section>
        <p14:section name="Section title slides" id="{E63D9DE7-A826-774C-A5C9-EC38DD6BAA0E}">
          <p14:sldIdLst/>
        </p14:section>
        <p14:section name="Content bullet slides" id="{6093A988-F5DF-3743-A2D2-B32969493E2F}">
          <p14:sldIdLst/>
        </p14:section>
        <p14:section name="Content: Devices" id="{8D840D93-0C5A-9F4E-ACF4-37AE62535281}">
          <p14:sldIdLst/>
        </p14:section>
        <p14:section name="Content: Using icons" id="{DF20C208-117A-B64A-A700-3E59334983FD}">
          <p14:sldIdLst/>
        </p14:section>
        <p14:section name="Content: Quotes" id="{B2EFFE1F-90B5-8B49-9B78-26CC07B0A75E}">
          <p14:sldIdLst/>
        </p14:section>
        <p14:section name="Content: Photos" id="{A7FD0769-4459-2246-B014-FB144756C2E8}">
          <p14:sldIdLst/>
        </p14:section>
        <p14:section name="Content: Infographics/Tables/Charts" id="{7AFB0E9E-5545-2C4F-8810-276C4F4EAC82}">
          <p14:sldIdLst/>
        </p14:section>
        <p14:section name="Resource slides" id="{9CD07911-6BF5-B941-B080-BBCEA8F1FC4D}">
          <p14:sldIdLst/>
        </p14:section>
        <p14:section name="Box values" id="{5FA77051-011D-4243-ADB6-4438C87CA1AB}">
          <p14:sldIdLst/>
        </p14:section>
      </p14:sectionLst>
    </p:ex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61D5"/>
    <a:srgbClr val="000000"/>
    <a:srgbClr val="0060D6"/>
    <a:srgbClr val="636D78"/>
    <a:srgbClr val="9AA1AB"/>
    <a:srgbClr val="90B7EC"/>
    <a:srgbClr val="5B95E4"/>
    <a:srgbClr val="0025B2"/>
    <a:srgbClr val="00047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586"/>
    <p:restoredTop sz="79258"/>
  </p:normalViewPr>
  <p:slideViewPr>
    <p:cSldViewPr snapToGrid="0" snapToObjects="1">
      <p:cViewPr varScale="1">
        <p:scale>
          <a:sx n="103" d="100"/>
          <a:sy n="103" d="100"/>
        </p:scale>
        <p:origin x="176" y="1168"/>
      </p:cViewPr>
      <p:guideLst>
        <p:guide orient="horz" pos="2160"/>
        <p:guide pos="3840"/>
      </p:guideLst>
    </p:cSldViewPr>
  </p:slideViewPr>
  <p:outlineViewPr>
    <p:cViewPr>
      <p:scale>
        <a:sx n="33" d="100"/>
        <a:sy n="33" d="100"/>
      </p:scale>
      <p:origin x="0" y="-2048"/>
    </p:cViewPr>
  </p:outlineViewPr>
  <p:notesTextViewPr>
    <p:cViewPr>
      <p:scale>
        <a:sx n="1" d="1"/>
        <a:sy n="1" d="1"/>
      </p:scale>
      <p:origin x="0" y="0"/>
    </p:cViewPr>
  </p:notesTextViewPr>
  <p:sorterViewPr>
    <p:cViewPr>
      <p:scale>
        <a:sx n="35" d="100"/>
        <a:sy n="35" d="100"/>
      </p:scale>
      <p:origin x="0" y="0"/>
    </p:cViewPr>
  </p:sorterViewPr>
  <p:notesViewPr>
    <p:cSldViewPr snapToGrid="0" snapToObjects="1">
      <p:cViewPr varScale="1">
        <p:scale>
          <a:sx n="115" d="100"/>
          <a:sy n="115" d="100"/>
        </p:scale>
        <p:origin x="4016"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841AF4-2F3C-1246-8B66-852E7093BF61}" type="datetimeFigureOut">
              <a:rPr lang="en-US" smtClean="0"/>
              <a:t>6/26/18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6E8AE7-06EA-6C46-AA16-C9346B08960A}" type="slidenum">
              <a:rPr lang="en-US" smtClean="0"/>
              <a:t>‹#›</a:t>
            </a:fld>
            <a:endParaRPr lang="en-US"/>
          </a:p>
        </p:txBody>
      </p:sp>
    </p:spTree>
    <p:extLst>
      <p:ext uri="{BB962C8B-B14F-4D97-AF65-F5344CB8AC3E}">
        <p14:creationId xmlns:p14="http://schemas.microsoft.com/office/powerpoint/2010/main" val="1008419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3" name="Shape 273"/>
          <p:cNvSpPr>
            <a:spLocks noGrp="1" noRot="1" noChangeAspect="1"/>
          </p:cNvSpPr>
          <p:nvPr>
            <p:ph type="sldImg"/>
          </p:nvPr>
        </p:nvSpPr>
        <p:spPr>
          <a:xfrm>
            <a:off x="381000" y="685800"/>
            <a:ext cx="6096000" cy="3429000"/>
          </a:xfrm>
          <a:prstGeom prst="rect">
            <a:avLst/>
          </a:prstGeom>
        </p:spPr>
        <p:txBody>
          <a:bodyPr/>
          <a:lstStyle/>
          <a:p>
            <a:endParaRPr/>
          </a:p>
        </p:txBody>
      </p:sp>
      <p:sp>
        <p:nvSpPr>
          <p:cNvPr id="274" name="Shape 274"/>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03500649"/>
      </p:ext>
    </p:extLst>
  </p:cSld>
  <p:clrMap bg1="lt1" tx1="dk1" bg2="lt2" tx2="dk2" accent1="accent1" accent2="accent2" accent3="accent3" accent4="accent4" accent5="accent5" accent6="accent6" hlink="hlink" folHlink="folHlink"/>
  <p:notesStyle>
    <a:lvl1pPr defTabSz="412740" latinLnBrk="0">
      <a:defRPr sz="1500">
        <a:latin typeface="Lucida Grande"/>
        <a:ea typeface="Lucida Grande"/>
        <a:cs typeface="Lucida Grande"/>
        <a:sym typeface="Lucida Grande"/>
      </a:defRPr>
    </a:lvl1pPr>
    <a:lvl2pPr indent="114297" defTabSz="412740" latinLnBrk="0">
      <a:defRPr sz="1500">
        <a:latin typeface="Lucida Grande"/>
        <a:ea typeface="Lucida Grande"/>
        <a:cs typeface="Lucida Grande"/>
        <a:sym typeface="Lucida Grande"/>
      </a:defRPr>
    </a:lvl2pPr>
    <a:lvl3pPr indent="228594" defTabSz="412740" latinLnBrk="0">
      <a:defRPr sz="1500">
        <a:latin typeface="Lucida Grande"/>
        <a:ea typeface="Lucida Grande"/>
        <a:cs typeface="Lucida Grande"/>
        <a:sym typeface="Lucida Grande"/>
      </a:defRPr>
    </a:lvl3pPr>
    <a:lvl4pPr indent="342891" defTabSz="412740" latinLnBrk="0">
      <a:defRPr sz="1500">
        <a:latin typeface="Lucida Grande"/>
        <a:ea typeface="Lucida Grande"/>
        <a:cs typeface="Lucida Grande"/>
        <a:sym typeface="Lucida Grande"/>
      </a:defRPr>
    </a:lvl4pPr>
    <a:lvl5pPr indent="457189" defTabSz="412740" latinLnBrk="0">
      <a:defRPr sz="1500">
        <a:latin typeface="Lucida Grande"/>
        <a:ea typeface="Lucida Grande"/>
        <a:cs typeface="Lucida Grande"/>
        <a:sym typeface="Lucida Grande"/>
      </a:defRPr>
    </a:lvl5pPr>
    <a:lvl6pPr indent="571486" defTabSz="412740" latinLnBrk="0">
      <a:defRPr sz="1500">
        <a:latin typeface="Lucida Grande"/>
        <a:ea typeface="Lucida Grande"/>
        <a:cs typeface="Lucida Grande"/>
        <a:sym typeface="Lucida Grande"/>
      </a:defRPr>
    </a:lvl6pPr>
    <a:lvl7pPr indent="685783" defTabSz="412740" latinLnBrk="0">
      <a:defRPr sz="1500">
        <a:latin typeface="Lucida Grande"/>
        <a:ea typeface="Lucida Grande"/>
        <a:cs typeface="Lucida Grande"/>
        <a:sym typeface="Lucida Grande"/>
      </a:defRPr>
    </a:lvl7pPr>
    <a:lvl8pPr indent="800080" defTabSz="412740" latinLnBrk="0">
      <a:defRPr sz="1500">
        <a:latin typeface="Lucida Grande"/>
        <a:ea typeface="Lucida Grande"/>
        <a:cs typeface="Lucida Grande"/>
        <a:sym typeface="Lucida Grande"/>
      </a:defRPr>
    </a:lvl8pPr>
    <a:lvl9pPr indent="914377" defTabSz="412740" latinLnBrk="0">
      <a:defRPr sz="15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55979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34959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31425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93451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4520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21683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81777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30540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227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ummary layout: Key points 3-up with icon">
    <p:bg>
      <p:bgPr>
        <a:solidFill>
          <a:schemeClr val="bg1"/>
        </a:solidFill>
        <a:effectLst/>
      </p:bgPr>
    </p:bg>
    <p:spTree>
      <p:nvGrpSpPr>
        <p:cNvPr id="1" name=""/>
        <p:cNvGrpSpPr/>
        <p:nvPr/>
      </p:nvGrpSpPr>
      <p:grpSpPr>
        <a:xfrm>
          <a:off x="0" y="0"/>
          <a:ext cx="0" cy="0"/>
          <a:chOff x="0" y="0"/>
          <a:chExt cx="0" cy="0"/>
        </a:xfrm>
      </p:grpSpPr>
      <p:sp>
        <p:nvSpPr>
          <p:cNvPr id="24" name="Picture Placeholder 23"/>
          <p:cNvSpPr>
            <a:spLocks noGrp="1"/>
          </p:cNvSpPr>
          <p:nvPr>
            <p:ph type="pic" sz="quarter" idx="19"/>
          </p:nvPr>
        </p:nvSpPr>
        <p:spPr>
          <a:xfrm>
            <a:off x="2081240" y="2126632"/>
            <a:ext cx="609600" cy="609600"/>
          </a:xfrm>
          <a:noFill/>
        </p:spPr>
        <p:txBody>
          <a:bodyPr rIns="0" anchor="ctr"/>
          <a:lstStyle>
            <a:lvl1pPr marL="0" indent="0" algn="ctr">
              <a:lnSpc>
                <a:spcPct val="100000"/>
              </a:lnSpc>
              <a:buFontTx/>
              <a:buNone/>
              <a:defRPr sz="1067">
                <a:solidFill>
                  <a:schemeClr val="bg1"/>
                </a:solidFill>
              </a:defRPr>
            </a:lvl1pPr>
          </a:lstStyle>
          <a:p>
            <a:endParaRPr lang="en-US" dirty="0"/>
          </a:p>
        </p:txBody>
      </p:sp>
      <p:sp>
        <p:nvSpPr>
          <p:cNvPr id="25" name="Picture Placeholder 23"/>
          <p:cNvSpPr>
            <a:spLocks noGrp="1"/>
          </p:cNvSpPr>
          <p:nvPr>
            <p:ph type="pic" sz="quarter" idx="20"/>
          </p:nvPr>
        </p:nvSpPr>
        <p:spPr>
          <a:xfrm>
            <a:off x="5791200" y="2126632"/>
            <a:ext cx="609600" cy="609600"/>
          </a:xfrm>
          <a:noFill/>
        </p:spPr>
        <p:txBody>
          <a:bodyPr rIns="0" anchor="ctr"/>
          <a:lstStyle>
            <a:lvl1pPr marL="0" indent="0" algn="ctr">
              <a:lnSpc>
                <a:spcPct val="100000"/>
              </a:lnSpc>
              <a:buFontTx/>
              <a:buNone/>
              <a:defRPr sz="1067">
                <a:solidFill>
                  <a:schemeClr val="bg1"/>
                </a:solidFill>
              </a:defRPr>
            </a:lvl1pPr>
          </a:lstStyle>
          <a:p>
            <a:endParaRPr lang="en-US"/>
          </a:p>
        </p:txBody>
      </p:sp>
      <p:sp>
        <p:nvSpPr>
          <p:cNvPr id="26" name="Picture Placeholder 23"/>
          <p:cNvSpPr>
            <a:spLocks noGrp="1"/>
          </p:cNvSpPr>
          <p:nvPr>
            <p:ph type="pic" sz="quarter" idx="21"/>
          </p:nvPr>
        </p:nvSpPr>
        <p:spPr>
          <a:xfrm>
            <a:off x="9530100" y="2126632"/>
            <a:ext cx="609600" cy="609600"/>
          </a:xfrm>
          <a:noFill/>
        </p:spPr>
        <p:txBody>
          <a:bodyPr rIns="0" anchor="ctr"/>
          <a:lstStyle>
            <a:lvl1pPr marL="0" indent="0" algn="ctr">
              <a:lnSpc>
                <a:spcPct val="100000"/>
              </a:lnSpc>
              <a:buFontTx/>
              <a:buNone/>
              <a:defRPr sz="1067">
                <a:solidFill>
                  <a:schemeClr val="bg1"/>
                </a:solidFill>
              </a:defRPr>
            </a:lvl1pPr>
          </a:lstStyle>
          <a:p>
            <a:endParaRPr lang="en-US" dirty="0"/>
          </a:p>
        </p:txBody>
      </p:sp>
      <p:sp>
        <p:nvSpPr>
          <p:cNvPr id="7" name="Text Placeholder 6"/>
          <p:cNvSpPr>
            <a:spLocks noGrp="1"/>
          </p:cNvSpPr>
          <p:nvPr>
            <p:ph type="body" sz="quarter" idx="13" hasCustomPrompt="1"/>
          </p:nvPr>
        </p:nvSpPr>
        <p:spPr>
          <a:xfrm>
            <a:off x="613524" y="3043196"/>
            <a:ext cx="3520017" cy="472017"/>
          </a:xfrm>
        </p:spPr>
        <p:txBody>
          <a:bodyPr lIns="0" rIns="0"/>
          <a:lstStyle>
            <a:lvl1pPr marL="0" indent="0" algn="ctr">
              <a:lnSpc>
                <a:spcPct val="100000"/>
              </a:lnSpc>
              <a:buNone/>
              <a:defRPr sz="2400">
                <a:solidFill>
                  <a:srgbClr val="000000"/>
                </a:solidFill>
                <a:latin typeface="+mj-lt"/>
              </a:defRPr>
            </a:lvl1pPr>
          </a:lstStyle>
          <a:p>
            <a:pPr lvl="0"/>
            <a:r>
              <a:rPr lang="en-US" dirty="0"/>
              <a:t>Key point</a:t>
            </a:r>
          </a:p>
        </p:txBody>
      </p:sp>
      <p:sp>
        <p:nvSpPr>
          <p:cNvPr id="17" name="Text Placeholder 6"/>
          <p:cNvSpPr>
            <a:spLocks noGrp="1"/>
          </p:cNvSpPr>
          <p:nvPr>
            <p:ph type="body" sz="quarter" idx="14" hasCustomPrompt="1"/>
          </p:nvPr>
        </p:nvSpPr>
        <p:spPr>
          <a:xfrm>
            <a:off x="4341376" y="3043196"/>
            <a:ext cx="3520017" cy="472017"/>
          </a:xfrm>
        </p:spPr>
        <p:txBody>
          <a:bodyPr lIns="0" rIns="0"/>
          <a:lstStyle>
            <a:lvl1pPr marL="0" indent="0" algn="ctr">
              <a:lnSpc>
                <a:spcPct val="100000"/>
              </a:lnSpc>
              <a:buNone/>
              <a:defRPr sz="2400">
                <a:solidFill>
                  <a:srgbClr val="000000"/>
                </a:solidFill>
                <a:latin typeface="+mj-lt"/>
              </a:defRPr>
            </a:lvl1pPr>
          </a:lstStyle>
          <a:p>
            <a:pPr lvl="0"/>
            <a:r>
              <a:rPr lang="en-US" dirty="0"/>
              <a:t>Key point</a:t>
            </a:r>
          </a:p>
        </p:txBody>
      </p:sp>
      <p:sp>
        <p:nvSpPr>
          <p:cNvPr id="18" name="Text Placeholder 6"/>
          <p:cNvSpPr>
            <a:spLocks noGrp="1"/>
          </p:cNvSpPr>
          <p:nvPr>
            <p:ph type="body" sz="quarter" idx="15" hasCustomPrompt="1"/>
          </p:nvPr>
        </p:nvSpPr>
        <p:spPr>
          <a:xfrm>
            <a:off x="8062384" y="3043196"/>
            <a:ext cx="3520016" cy="472017"/>
          </a:xfrm>
        </p:spPr>
        <p:txBody>
          <a:bodyPr lIns="0" rIns="0"/>
          <a:lstStyle>
            <a:lvl1pPr marL="0" indent="0" algn="ctr">
              <a:lnSpc>
                <a:spcPct val="100000"/>
              </a:lnSpc>
              <a:buNone/>
              <a:defRPr sz="2400">
                <a:solidFill>
                  <a:srgbClr val="000000"/>
                </a:solidFill>
                <a:latin typeface="+mj-lt"/>
              </a:defRPr>
            </a:lvl1pPr>
          </a:lstStyle>
          <a:p>
            <a:pPr lvl="0"/>
            <a:r>
              <a:rPr lang="en-US" dirty="0"/>
              <a:t>Key point</a:t>
            </a:r>
          </a:p>
        </p:txBody>
      </p:sp>
      <p:sp>
        <p:nvSpPr>
          <p:cNvPr id="20" name="Text Placeholder 19"/>
          <p:cNvSpPr>
            <a:spLocks noGrp="1"/>
          </p:cNvSpPr>
          <p:nvPr>
            <p:ph type="body" sz="quarter" idx="16"/>
          </p:nvPr>
        </p:nvSpPr>
        <p:spPr>
          <a:xfrm>
            <a:off x="613524" y="3519539"/>
            <a:ext cx="3520017" cy="2764367"/>
          </a:xfrm>
        </p:spPr>
        <p:txBody>
          <a:bodyPr lIns="0" tIns="91440" rIns="0"/>
          <a:lstStyle>
            <a:lvl1pPr marL="0" indent="0" algn="ctr">
              <a:lnSpc>
                <a:spcPct val="100000"/>
              </a:lnSpc>
              <a:spcAft>
                <a:spcPts val="800"/>
              </a:spcAft>
              <a:buClr>
                <a:srgbClr val="0061D5"/>
              </a:buClr>
              <a:buFontTx/>
              <a:buNone/>
              <a:defRPr sz="1800">
                <a:solidFill>
                  <a:srgbClr val="636D78"/>
                </a:solidFill>
              </a:defRPr>
            </a:lvl1pPr>
            <a:lvl2pPr marL="0" indent="0" algn="ctr">
              <a:lnSpc>
                <a:spcPct val="110000"/>
              </a:lnSpc>
              <a:spcAft>
                <a:spcPts val="800"/>
              </a:spcAft>
              <a:buClr>
                <a:srgbClr val="0061D5"/>
              </a:buClr>
              <a:buFontTx/>
              <a:buNone/>
              <a:defRPr sz="1600">
                <a:solidFill>
                  <a:srgbClr val="FFFFFF"/>
                </a:solidFill>
              </a:defRPr>
            </a:lvl2pPr>
            <a:lvl3pPr marL="479032" indent="0" algn="ctr">
              <a:lnSpc>
                <a:spcPct val="110000"/>
              </a:lnSpc>
              <a:spcAft>
                <a:spcPts val="800"/>
              </a:spcAft>
              <a:buClr>
                <a:srgbClr val="0061D5"/>
              </a:buClr>
              <a:buFontTx/>
              <a:buNone/>
              <a:defRPr sz="1600">
                <a:solidFill>
                  <a:srgbClr val="FFFFFF"/>
                </a:solidFill>
              </a:defRPr>
            </a:lvl3pPr>
            <a:lvl4pPr marL="669527" indent="0" algn="ctr">
              <a:lnSpc>
                <a:spcPct val="110000"/>
              </a:lnSpc>
              <a:spcAft>
                <a:spcPts val="800"/>
              </a:spcAft>
              <a:buClr>
                <a:srgbClr val="0061D5"/>
              </a:buClr>
              <a:buFontTx/>
              <a:buNone/>
              <a:defRPr sz="1600">
                <a:solidFill>
                  <a:srgbClr val="FFFFFF"/>
                </a:solidFill>
              </a:defRPr>
            </a:lvl4pPr>
            <a:lvl5pPr marL="860022" indent="0" algn="ctr">
              <a:lnSpc>
                <a:spcPct val="110000"/>
              </a:lnSpc>
              <a:spcAft>
                <a:spcPts val="800"/>
              </a:spcAft>
              <a:buClr>
                <a:srgbClr val="0061D5"/>
              </a:buClr>
              <a:buFontTx/>
              <a:buNone/>
              <a:defRPr sz="1600">
                <a:solidFill>
                  <a:srgbClr val="FFFFFF"/>
                </a:solidFill>
              </a:defRPr>
            </a:lvl5pPr>
          </a:lstStyle>
          <a:p>
            <a:pPr lvl="0"/>
            <a:r>
              <a:rPr lang="en-US" dirty="0"/>
              <a:t>Click to edit Master text styles</a:t>
            </a:r>
          </a:p>
        </p:txBody>
      </p:sp>
      <p:sp>
        <p:nvSpPr>
          <p:cNvPr id="21" name="Text Placeholder 19"/>
          <p:cNvSpPr>
            <a:spLocks noGrp="1"/>
          </p:cNvSpPr>
          <p:nvPr>
            <p:ph type="body" sz="quarter" idx="17"/>
          </p:nvPr>
        </p:nvSpPr>
        <p:spPr>
          <a:xfrm>
            <a:off x="4341376" y="3519539"/>
            <a:ext cx="3520017" cy="2764367"/>
          </a:xfrm>
        </p:spPr>
        <p:txBody>
          <a:bodyPr lIns="0" tIns="91440" rIns="0"/>
          <a:lstStyle>
            <a:lvl1pPr marL="0" indent="0" algn="ctr">
              <a:lnSpc>
                <a:spcPct val="100000"/>
              </a:lnSpc>
              <a:spcAft>
                <a:spcPts val="800"/>
              </a:spcAft>
              <a:buClr>
                <a:srgbClr val="0061D5"/>
              </a:buClr>
              <a:buFontTx/>
              <a:buNone/>
              <a:defRPr sz="1800">
                <a:solidFill>
                  <a:srgbClr val="636D78"/>
                </a:solidFill>
              </a:defRPr>
            </a:lvl1pPr>
            <a:lvl2pPr marL="0" indent="0" algn="ctr">
              <a:lnSpc>
                <a:spcPct val="110000"/>
              </a:lnSpc>
              <a:spcAft>
                <a:spcPts val="800"/>
              </a:spcAft>
              <a:buClr>
                <a:srgbClr val="0061D5"/>
              </a:buClr>
              <a:buFontTx/>
              <a:buNone/>
              <a:defRPr sz="1600">
                <a:solidFill>
                  <a:srgbClr val="FFFFFF"/>
                </a:solidFill>
              </a:defRPr>
            </a:lvl2pPr>
            <a:lvl3pPr marL="479032" indent="0" algn="ctr">
              <a:lnSpc>
                <a:spcPct val="110000"/>
              </a:lnSpc>
              <a:spcAft>
                <a:spcPts val="800"/>
              </a:spcAft>
              <a:buClr>
                <a:srgbClr val="0061D5"/>
              </a:buClr>
              <a:buFontTx/>
              <a:buNone/>
              <a:defRPr sz="1600">
                <a:solidFill>
                  <a:srgbClr val="FFFFFF"/>
                </a:solidFill>
              </a:defRPr>
            </a:lvl3pPr>
            <a:lvl4pPr marL="669527" indent="0" algn="ctr">
              <a:lnSpc>
                <a:spcPct val="110000"/>
              </a:lnSpc>
              <a:spcAft>
                <a:spcPts val="800"/>
              </a:spcAft>
              <a:buClr>
                <a:srgbClr val="0061D5"/>
              </a:buClr>
              <a:buFontTx/>
              <a:buNone/>
              <a:defRPr sz="1600">
                <a:solidFill>
                  <a:srgbClr val="FFFFFF"/>
                </a:solidFill>
              </a:defRPr>
            </a:lvl4pPr>
            <a:lvl5pPr marL="860022" indent="0" algn="ctr">
              <a:lnSpc>
                <a:spcPct val="110000"/>
              </a:lnSpc>
              <a:spcAft>
                <a:spcPts val="800"/>
              </a:spcAft>
              <a:buClr>
                <a:srgbClr val="0061D5"/>
              </a:buClr>
              <a:buFontTx/>
              <a:buNone/>
              <a:defRPr sz="1600">
                <a:solidFill>
                  <a:srgbClr val="FFFFFF"/>
                </a:solidFill>
              </a:defRPr>
            </a:lvl5pPr>
          </a:lstStyle>
          <a:p>
            <a:pPr lvl="0"/>
            <a:r>
              <a:rPr lang="en-US" dirty="0"/>
              <a:t>Click to edit Master text styles</a:t>
            </a:r>
          </a:p>
        </p:txBody>
      </p:sp>
      <p:sp>
        <p:nvSpPr>
          <p:cNvPr id="22" name="Text Placeholder 19"/>
          <p:cNvSpPr>
            <a:spLocks noGrp="1"/>
          </p:cNvSpPr>
          <p:nvPr>
            <p:ph type="body" sz="quarter" idx="18"/>
          </p:nvPr>
        </p:nvSpPr>
        <p:spPr>
          <a:xfrm>
            <a:off x="8062384" y="3519539"/>
            <a:ext cx="3520017" cy="2764367"/>
          </a:xfrm>
        </p:spPr>
        <p:txBody>
          <a:bodyPr lIns="0" tIns="91440" rIns="0"/>
          <a:lstStyle>
            <a:lvl1pPr marL="0" indent="0" algn="ctr">
              <a:lnSpc>
                <a:spcPct val="100000"/>
              </a:lnSpc>
              <a:spcAft>
                <a:spcPts val="800"/>
              </a:spcAft>
              <a:buClr>
                <a:srgbClr val="0061D5"/>
              </a:buClr>
              <a:buFontTx/>
              <a:buNone/>
              <a:defRPr sz="1800">
                <a:solidFill>
                  <a:srgbClr val="636D78"/>
                </a:solidFill>
              </a:defRPr>
            </a:lvl1pPr>
            <a:lvl2pPr marL="0" indent="0" algn="ctr">
              <a:lnSpc>
                <a:spcPct val="110000"/>
              </a:lnSpc>
              <a:spcAft>
                <a:spcPts val="800"/>
              </a:spcAft>
              <a:buClr>
                <a:srgbClr val="0061D5"/>
              </a:buClr>
              <a:buFontTx/>
              <a:buNone/>
              <a:defRPr sz="1600">
                <a:solidFill>
                  <a:srgbClr val="FFFFFF"/>
                </a:solidFill>
              </a:defRPr>
            </a:lvl2pPr>
            <a:lvl3pPr marL="479032" indent="0" algn="ctr">
              <a:lnSpc>
                <a:spcPct val="110000"/>
              </a:lnSpc>
              <a:spcAft>
                <a:spcPts val="800"/>
              </a:spcAft>
              <a:buClr>
                <a:srgbClr val="0061D5"/>
              </a:buClr>
              <a:buFontTx/>
              <a:buNone/>
              <a:defRPr sz="1600">
                <a:solidFill>
                  <a:srgbClr val="FFFFFF"/>
                </a:solidFill>
              </a:defRPr>
            </a:lvl3pPr>
            <a:lvl4pPr marL="669527" indent="0" algn="ctr">
              <a:lnSpc>
                <a:spcPct val="110000"/>
              </a:lnSpc>
              <a:spcAft>
                <a:spcPts val="800"/>
              </a:spcAft>
              <a:buClr>
                <a:srgbClr val="0061D5"/>
              </a:buClr>
              <a:buFontTx/>
              <a:buNone/>
              <a:defRPr sz="1600">
                <a:solidFill>
                  <a:srgbClr val="FFFFFF"/>
                </a:solidFill>
              </a:defRPr>
            </a:lvl4pPr>
            <a:lvl5pPr marL="860022" indent="0" algn="ctr">
              <a:lnSpc>
                <a:spcPct val="110000"/>
              </a:lnSpc>
              <a:spcAft>
                <a:spcPts val="800"/>
              </a:spcAft>
              <a:buClr>
                <a:srgbClr val="0061D5"/>
              </a:buClr>
              <a:buFontTx/>
              <a:buNone/>
              <a:defRPr sz="1600">
                <a:solidFill>
                  <a:srgbClr val="FFFFFF"/>
                </a:solidFill>
              </a:defRPr>
            </a:lvl5pPr>
          </a:lstStyle>
          <a:p>
            <a:pPr lvl="0"/>
            <a:r>
              <a:rPr lang="en-US" dirty="0"/>
              <a:t>Click to edit Master text styles</a:t>
            </a:r>
          </a:p>
        </p:txBody>
      </p:sp>
      <p:sp>
        <p:nvSpPr>
          <p:cNvPr id="12" name="Shape 53"/>
          <p:cNvSpPr>
            <a:spLocks noGrp="1"/>
          </p:cNvSpPr>
          <p:nvPr>
            <p:ph type="title" hasCustomPrompt="1"/>
          </p:nvPr>
        </p:nvSpPr>
        <p:spPr>
          <a:xfrm>
            <a:off x="609600" y="897440"/>
            <a:ext cx="10972800" cy="524699"/>
          </a:xfrm>
          <a:prstGeom prst="rect">
            <a:avLst/>
          </a:prstGeom>
        </p:spPr>
        <p:txBody>
          <a:bodyPr lIns="0" tIns="0" rIns="0" bIns="0" anchor="t"/>
          <a:lstStyle>
            <a:lvl1pPr algn="l">
              <a:lnSpc>
                <a:spcPct val="100000"/>
              </a:lnSpc>
              <a:defRPr sz="3200">
                <a:solidFill>
                  <a:srgbClr val="171F25"/>
                </a:solidFill>
              </a:defRPr>
            </a:lvl1pPr>
          </a:lstStyle>
          <a:p>
            <a:r>
              <a:rPr lang="en-US" sz="3200" dirty="0"/>
              <a:t>Slide title, </a:t>
            </a:r>
            <a:r>
              <a:rPr lang="en-US" sz="3200" dirty="0" err="1"/>
              <a:t>Lato</a:t>
            </a:r>
            <a:r>
              <a:rPr lang="en-US" sz="3200" dirty="0"/>
              <a:t> Light, 32 pt.</a:t>
            </a:r>
            <a:endParaRPr dirty="0"/>
          </a:p>
        </p:txBody>
      </p:sp>
      <p:sp>
        <p:nvSpPr>
          <p:cNvPr id="13" name="Text Placeholder 2"/>
          <p:cNvSpPr>
            <a:spLocks noGrp="1"/>
          </p:cNvSpPr>
          <p:nvPr>
            <p:ph type="body" sz="quarter" idx="10" hasCustomPrompt="1"/>
          </p:nvPr>
        </p:nvSpPr>
        <p:spPr>
          <a:xfrm>
            <a:off x="609600" y="1426465"/>
            <a:ext cx="10972800" cy="500876"/>
          </a:xfrm>
        </p:spPr>
        <p:txBody>
          <a:bodyPr lIns="0" tIns="0" anchor="t"/>
          <a:lstStyle>
            <a:lvl1pPr marL="0" indent="0" algn="l">
              <a:lnSpc>
                <a:spcPct val="100000"/>
              </a:lnSpc>
              <a:buNone/>
              <a:defRPr kumimoji="0" lang="en-US" sz="2000" b="0" i="0" u="none" strike="noStrike" cap="none" spc="0" normalizeH="0" baseline="0" dirty="0">
                <a:ln>
                  <a:noFill/>
                </a:ln>
                <a:solidFill>
                  <a:srgbClr val="0061D5"/>
                </a:solidFill>
                <a:effectLst/>
                <a:uFillTx/>
                <a:latin typeface="+mn-lt"/>
                <a:ea typeface="Lato Light" charset="0"/>
                <a:cs typeface="Lato Light" charset="0"/>
                <a:sym typeface="BrownStd-Light"/>
              </a:defRPr>
            </a:lvl1pPr>
          </a:lstStyle>
          <a:p>
            <a:pPr lvl="0"/>
            <a:r>
              <a:rPr lang="en-US" dirty="0"/>
              <a:t>Subtitle</a:t>
            </a:r>
          </a:p>
        </p:txBody>
      </p:sp>
    </p:spTree>
    <p:extLst>
      <p:ext uri="{BB962C8B-B14F-4D97-AF65-F5344CB8AC3E}">
        <p14:creationId xmlns:p14="http://schemas.microsoft.com/office/powerpoint/2010/main" val="2015927273"/>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ragraph">
    <p:spTree>
      <p:nvGrpSpPr>
        <p:cNvPr id="1" name=""/>
        <p:cNvGrpSpPr/>
        <p:nvPr/>
      </p:nvGrpSpPr>
      <p:grpSpPr>
        <a:xfrm>
          <a:off x="0" y="0"/>
          <a:ext cx="0" cy="0"/>
          <a:chOff x="0" y="0"/>
          <a:chExt cx="0" cy="0"/>
        </a:xfrm>
      </p:grpSpPr>
      <p:sp>
        <p:nvSpPr>
          <p:cNvPr id="14" name="Shape 53"/>
          <p:cNvSpPr>
            <a:spLocks noGrp="1"/>
          </p:cNvSpPr>
          <p:nvPr>
            <p:ph type="title" hasCustomPrompt="1"/>
          </p:nvPr>
        </p:nvSpPr>
        <p:spPr>
          <a:xfrm>
            <a:off x="609600" y="897440"/>
            <a:ext cx="10972800" cy="529026"/>
          </a:xfrm>
          <a:prstGeom prst="rect">
            <a:avLst/>
          </a:prstGeom>
        </p:spPr>
        <p:txBody>
          <a:bodyPr lIns="0" tIns="0" rIns="0" bIns="0" anchor="t"/>
          <a:lstStyle>
            <a:lvl1pPr algn="l">
              <a:lnSpc>
                <a:spcPct val="100000"/>
              </a:lnSpc>
              <a:defRPr sz="3200">
                <a:solidFill>
                  <a:srgbClr val="171F25"/>
                </a:solidFill>
              </a:defRPr>
            </a:lvl1pPr>
          </a:lstStyle>
          <a:p>
            <a:r>
              <a:rPr lang="en-US" sz="3200" dirty="0"/>
              <a:t>Slide title, </a:t>
            </a:r>
            <a:r>
              <a:rPr lang="en-US" sz="3200" dirty="0" err="1"/>
              <a:t>Lato</a:t>
            </a:r>
            <a:r>
              <a:rPr lang="en-US" sz="3200" dirty="0"/>
              <a:t> Light, 32 pt.</a:t>
            </a:r>
            <a:endParaRPr dirty="0"/>
          </a:p>
        </p:txBody>
      </p:sp>
      <p:sp>
        <p:nvSpPr>
          <p:cNvPr id="13" name="Text Placeholder 2"/>
          <p:cNvSpPr>
            <a:spLocks noGrp="1"/>
          </p:cNvSpPr>
          <p:nvPr>
            <p:ph type="body" sz="quarter" idx="10" hasCustomPrompt="1"/>
          </p:nvPr>
        </p:nvSpPr>
        <p:spPr>
          <a:xfrm>
            <a:off x="609600" y="1426466"/>
            <a:ext cx="10972800" cy="500876"/>
          </a:xfrm>
        </p:spPr>
        <p:txBody>
          <a:bodyPr lIns="0" tIns="0" anchor="t"/>
          <a:lstStyle>
            <a:lvl1pPr marL="0" indent="0" algn="l">
              <a:lnSpc>
                <a:spcPct val="100000"/>
              </a:lnSpc>
              <a:buNone/>
              <a:defRPr kumimoji="0" lang="en-US" sz="2000" b="0" i="0" u="none" strike="noStrike" cap="none" spc="0" normalizeH="0" baseline="0" dirty="0">
                <a:ln>
                  <a:noFill/>
                </a:ln>
                <a:solidFill>
                  <a:srgbClr val="0061D5"/>
                </a:solidFill>
                <a:effectLst/>
                <a:uFillTx/>
                <a:latin typeface="+mn-lt"/>
                <a:ea typeface="Lato Light" charset="0"/>
                <a:cs typeface="Lato Light" charset="0"/>
                <a:sym typeface="BrownStd-Light"/>
              </a:defRPr>
            </a:lvl1pPr>
          </a:lstStyle>
          <a:p>
            <a:pPr lvl="0"/>
            <a:r>
              <a:rPr lang="en-US" dirty="0"/>
              <a:t>Subtitle</a:t>
            </a:r>
          </a:p>
        </p:txBody>
      </p:sp>
      <p:cxnSp>
        <p:nvCxnSpPr>
          <p:cNvPr id="15" name="Straight Connector 14"/>
          <p:cNvCxnSpPr/>
          <p:nvPr userDrawn="1"/>
        </p:nvCxnSpPr>
        <p:spPr>
          <a:xfrm>
            <a:off x="609600" y="723492"/>
            <a:ext cx="10972800" cy="0"/>
          </a:xfrm>
          <a:prstGeom prst="line">
            <a:avLst/>
          </a:prstGeom>
          <a:noFill/>
          <a:ln w="6350" cap="flat">
            <a:solidFill>
              <a:srgbClr val="C3D1DA"/>
            </a:solidFill>
            <a:prstDash val="solid"/>
            <a:miter lim="400000"/>
          </a:ln>
          <a:effectLst/>
          <a:sp3d/>
        </p:spPr>
        <p:style>
          <a:lnRef idx="0">
            <a:scrgbClr r="0" g="0" b="0"/>
          </a:lnRef>
          <a:fillRef idx="0">
            <a:scrgbClr r="0" g="0" b="0"/>
          </a:fillRef>
          <a:effectRef idx="0">
            <a:scrgbClr r="0" g="0" b="0"/>
          </a:effectRef>
          <a:fontRef idx="none"/>
        </p:style>
      </p:cxnSp>
      <p:sp>
        <p:nvSpPr>
          <p:cNvPr id="18" name="Shape 54"/>
          <p:cNvSpPr>
            <a:spLocks noGrp="1"/>
          </p:cNvSpPr>
          <p:nvPr>
            <p:ph type="body" idx="1" hasCustomPrompt="1"/>
          </p:nvPr>
        </p:nvSpPr>
        <p:spPr>
          <a:xfrm>
            <a:off x="609601" y="2097024"/>
            <a:ext cx="10982552" cy="3843699"/>
          </a:xfrm>
          <a:prstGeom prst="rect">
            <a:avLst/>
          </a:prstGeom>
        </p:spPr>
        <p:txBody>
          <a:bodyPr lIns="0" anchor="t"/>
          <a:lstStyle>
            <a:lvl1pPr marL="0" indent="0">
              <a:lnSpc>
                <a:spcPct val="100000"/>
              </a:lnSpc>
              <a:spcBef>
                <a:spcPts val="0"/>
              </a:spcBef>
              <a:spcAft>
                <a:spcPts val="1600"/>
              </a:spcAft>
              <a:buSzTx/>
              <a:buFont typeface="Arial" charset="0"/>
              <a:buNone/>
              <a:defRPr sz="2400" b="0" i="0">
                <a:solidFill>
                  <a:srgbClr val="151F26"/>
                </a:solidFill>
                <a:latin typeface="+mj-lt"/>
                <a:ea typeface="Lato" charset="0"/>
                <a:cs typeface="Lato" charset="0"/>
                <a:sym typeface="Lato Bold"/>
              </a:defRPr>
            </a:lvl1pPr>
            <a:lvl2pPr marL="126997" indent="0">
              <a:lnSpc>
                <a:spcPct val="110000"/>
              </a:lnSpc>
              <a:spcBef>
                <a:spcPts val="0"/>
              </a:spcBef>
              <a:spcAft>
                <a:spcPts val="800"/>
              </a:spcAft>
              <a:buClr>
                <a:srgbClr val="0061D5"/>
              </a:buClr>
              <a:buNone/>
              <a:defRPr sz="2400" b="0" i="0">
                <a:solidFill>
                  <a:srgbClr val="72848E"/>
                </a:solidFill>
                <a:latin typeface="+mj-lt"/>
                <a:ea typeface="Lato" charset="0"/>
                <a:cs typeface="Lato" charset="0"/>
                <a:sym typeface="Lato Light"/>
              </a:defRPr>
            </a:lvl2pPr>
            <a:lvl3pPr marL="317492" indent="0">
              <a:lnSpc>
                <a:spcPct val="110000"/>
              </a:lnSpc>
              <a:spcBef>
                <a:spcPts val="0"/>
              </a:spcBef>
              <a:spcAft>
                <a:spcPts val="800"/>
              </a:spcAft>
              <a:buClr>
                <a:srgbClr val="0061D5"/>
              </a:buClr>
              <a:buNone/>
              <a:defRPr sz="2400" b="0" i="0">
                <a:solidFill>
                  <a:srgbClr val="72848E"/>
                </a:solidFill>
                <a:latin typeface="+mj-lt"/>
                <a:ea typeface="Lato" charset="0"/>
                <a:cs typeface="Lato" charset="0"/>
                <a:sym typeface="Lato Light"/>
              </a:defRPr>
            </a:lvl3pPr>
            <a:lvl4pPr marL="507987" indent="0">
              <a:lnSpc>
                <a:spcPct val="110000"/>
              </a:lnSpc>
              <a:spcBef>
                <a:spcPts val="0"/>
              </a:spcBef>
              <a:spcAft>
                <a:spcPts val="800"/>
              </a:spcAft>
              <a:buClr>
                <a:srgbClr val="0061D5"/>
              </a:buClr>
              <a:buNone/>
              <a:defRPr sz="2400" b="0" i="0">
                <a:solidFill>
                  <a:srgbClr val="72848E"/>
                </a:solidFill>
                <a:latin typeface="+mj-lt"/>
                <a:ea typeface="Lato" charset="0"/>
                <a:cs typeface="Lato" charset="0"/>
                <a:sym typeface="Lato Light"/>
              </a:defRPr>
            </a:lvl4pPr>
            <a:lvl5pPr marL="698483" indent="0">
              <a:lnSpc>
                <a:spcPct val="110000"/>
              </a:lnSpc>
              <a:spcBef>
                <a:spcPts val="0"/>
              </a:spcBef>
              <a:spcAft>
                <a:spcPts val="800"/>
              </a:spcAft>
              <a:buClr>
                <a:srgbClr val="0061D5"/>
              </a:buClr>
              <a:buNone/>
              <a:defRPr sz="2400" b="0" i="0">
                <a:solidFill>
                  <a:srgbClr val="72848E"/>
                </a:solidFill>
                <a:latin typeface="+mj-lt"/>
                <a:ea typeface="Lato" charset="0"/>
                <a:cs typeface="Lato" charset="0"/>
                <a:sym typeface="Lato Light"/>
              </a:defRPr>
            </a:lvl5pPr>
          </a:lstStyle>
          <a:p>
            <a:r>
              <a:rPr lang="en-US" dirty="0"/>
              <a:t>Body level one</a:t>
            </a:r>
          </a:p>
        </p:txBody>
      </p:sp>
    </p:spTree>
    <p:extLst>
      <p:ext uri="{BB962C8B-B14F-4D97-AF65-F5344CB8AC3E}">
        <p14:creationId xmlns:p14="http://schemas.microsoft.com/office/powerpoint/2010/main" val="677635593"/>
      </p:ext>
    </p:extLst>
  </p:cSld>
  <p:clrMapOvr>
    <a:masterClrMapping/>
  </p:clrMapOvr>
  <p:transition spd="med"/>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Key point 4-up">
    <p:spTree>
      <p:nvGrpSpPr>
        <p:cNvPr id="1" name=""/>
        <p:cNvGrpSpPr/>
        <p:nvPr/>
      </p:nvGrpSpPr>
      <p:grpSpPr>
        <a:xfrm>
          <a:off x="0" y="0"/>
          <a:ext cx="0" cy="0"/>
          <a:chOff x="0" y="0"/>
          <a:chExt cx="0" cy="0"/>
        </a:xfrm>
      </p:grpSpPr>
      <p:sp>
        <p:nvSpPr>
          <p:cNvPr id="14" name="Shape 53"/>
          <p:cNvSpPr>
            <a:spLocks noGrp="1"/>
          </p:cNvSpPr>
          <p:nvPr>
            <p:ph type="title" hasCustomPrompt="1"/>
          </p:nvPr>
        </p:nvSpPr>
        <p:spPr>
          <a:xfrm>
            <a:off x="609600" y="897440"/>
            <a:ext cx="10972800" cy="529026"/>
          </a:xfrm>
          <a:prstGeom prst="rect">
            <a:avLst/>
          </a:prstGeom>
        </p:spPr>
        <p:txBody>
          <a:bodyPr lIns="0" tIns="0" rIns="0" bIns="0" anchor="t"/>
          <a:lstStyle>
            <a:lvl1pPr algn="l">
              <a:lnSpc>
                <a:spcPct val="100000"/>
              </a:lnSpc>
              <a:defRPr sz="3200">
                <a:solidFill>
                  <a:srgbClr val="171F25"/>
                </a:solidFill>
              </a:defRPr>
            </a:lvl1pPr>
          </a:lstStyle>
          <a:p>
            <a:r>
              <a:rPr lang="en-US" sz="3200" dirty="0"/>
              <a:t>Slide title, </a:t>
            </a:r>
            <a:r>
              <a:rPr lang="en-US" sz="3200" dirty="0" err="1"/>
              <a:t>Lato</a:t>
            </a:r>
            <a:r>
              <a:rPr lang="en-US" sz="3200" dirty="0"/>
              <a:t> Light, 32 pt.</a:t>
            </a:r>
            <a:endParaRPr dirty="0"/>
          </a:p>
        </p:txBody>
      </p:sp>
      <p:sp>
        <p:nvSpPr>
          <p:cNvPr id="13" name="Text Placeholder 2"/>
          <p:cNvSpPr>
            <a:spLocks noGrp="1"/>
          </p:cNvSpPr>
          <p:nvPr>
            <p:ph type="body" sz="quarter" idx="10" hasCustomPrompt="1"/>
          </p:nvPr>
        </p:nvSpPr>
        <p:spPr>
          <a:xfrm>
            <a:off x="614196" y="1426465"/>
            <a:ext cx="10972800" cy="500876"/>
          </a:xfrm>
        </p:spPr>
        <p:txBody>
          <a:bodyPr lIns="0" tIns="0" anchor="t"/>
          <a:lstStyle>
            <a:lvl1pPr marL="0" indent="0" algn="l">
              <a:lnSpc>
                <a:spcPct val="100000"/>
              </a:lnSpc>
              <a:buNone/>
              <a:defRPr kumimoji="0" lang="en-US" sz="2000" b="0" i="0" u="none" strike="noStrike" cap="none" spc="0" normalizeH="0" baseline="0" dirty="0">
                <a:ln>
                  <a:noFill/>
                </a:ln>
                <a:solidFill>
                  <a:srgbClr val="0061D5"/>
                </a:solidFill>
                <a:effectLst/>
                <a:uFillTx/>
                <a:latin typeface="+mn-lt"/>
                <a:ea typeface="Lato Light" charset="0"/>
                <a:cs typeface="Lato Light" charset="0"/>
                <a:sym typeface="BrownStd-Light"/>
              </a:defRPr>
            </a:lvl1pPr>
          </a:lstStyle>
          <a:p>
            <a:pPr lvl="0"/>
            <a:r>
              <a:rPr lang="en-US" dirty="0"/>
              <a:t>Subtitle</a:t>
            </a:r>
          </a:p>
        </p:txBody>
      </p:sp>
      <p:cxnSp>
        <p:nvCxnSpPr>
          <p:cNvPr id="15" name="Straight Connector 14"/>
          <p:cNvCxnSpPr/>
          <p:nvPr userDrawn="1"/>
        </p:nvCxnSpPr>
        <p:spPr>
          <a:xfrm>
            <a:off x="609600" y="723492"/>
            <a:ext cx="10972800" cy="0"/>
          </a:xfrm>
          <a:prstGeom prst="line">
            <a:avLst/>
          </a:prstGeom>
          <a:noFill/>
          <a:ln w="6350" cap="flat">
            <a:solidFill>
              <a:srgbClr val="C3D1DA"/>
            </a:solidFill>
            <a:prstDash val="solid"/>
            <a:miter lim="400000"/>
          </a:ln>
          <a:effectLst/>
          <a:sp3d/>
        </p:spPr>
        <p:style>
          <a:lnRef idx="0">
            <a:scrgbClr r="0" g="0" b="0"/>
          </a:lnRef>
          <a:fillRef idx="0">
            <a:scrgbClr r="0" g="0" b="0"/>
          </a:fillRef>
          <a:effectRef idx="0">
            <a:scrgbClr r="0" g="0" b="0"/>
          </a:effectRef>
          <a:fontRef idx="none"/>
        </p:style>
      </p:cxnSp>
      <p:sp>
        <p:nvSpPr>
          <p:cNvPr id="18" name="Shape 54"/>
          <p:cNvSpPr>
            <a:spLocks noGrp="1"/>
          </p:cNvSpPr>
          <p:nvPr>
            <p:ph type="body" idx="1" hasCustomPrompt="1"/>
          </p:nvPr>
        </p:nvSpPr>
        <p:spPr>
          <a:xfrm>
            <a:off x="1034322" y="2577382"/>
            <a:ext cx="4905825" cy="1456892"/>
          </a:xfrm>
          <a:prstGeom prst="rect">
            <a:avLst/>
          </a:prstGeom>
        </p:spPr>
        <p:txBody>
          <a:bodyPr lIns="0" anchor="t"/>
          <a:lstStyle>
            <a:lvl1pPr marL="304792" indent="-304792">
              <a:lnSpc>
                <a:spcPct val="100000"/>
              </a:lnSpc>
              <a:spcBef>
                <a:spcPts val="0"/>
              </a:spcBef>
              <a:spcAft>
                <a:spcPts val="800"/>
              </a:spcAft>
              <a:buClr>
                <a:srgbClr val="0061D5"/>
              </a:buClr>
              <a:buSzPct val="120000"/>
              <a:buFont typeface=".AppleSystemUIFont" charset="0"/>
              <a:buChar char="/"/>
              <a:defRPr sz="2400" b="0" i="0">
                <a:solidFill>
                  <a:srgbClr val="151F26"/>
                </a:solidFill>
                <a:latin typeface="+mj-lt"/>
                <a:ea typeface="Lato" charset="0"/>
                <a:cs typeface="Lato" charset="0"/>
                <a:sym typeface="Lato Bold"/>
              </a:defRPr>
            </a:lvl1pPr>
            <a:lvl2pPr marL="126997" indent="0">
              <a:lnSpc>
                <a:spcPct val="110000"/>
              </a:lnSpc>
              <a:spcBef>
                <a:spcPts val="0"/>
              </a:spcBef>
              <a:spcAft>
                <a:spcPts val="800"/>
              </a:spcAft>
              <a:buClr>
                <a:srgbClr val="0061D5"/>
              </a:buClr>
              <a:buNone/>
              <a:defRPr sz="2400" b="0" i="0">
                <a:solidFill>
                  <a:srgbClr val="72848E"/>
                </a:solidFill>
                <a:latin typeface="+mj-lt"/>
                <a:ea typeface="Lato" charset="0"/>
                <a:cs typeface="Lato" charset="0"/>
                <a:sym typeface="Lato Light"/>
              </a:defRPr>
            </a:lvl2pPr>
            <a:lvl3pPr marL="317492" indent="0">
              <a:lnSpc>
                <a:spcPct val="110000"/>
              </a:lnSpc>
              <a:spcBef>
                <a:spcPts val="0"/>
              </a:spcBef>
              <a:spcAft>
                <a:spcPts val="800"/>
              </a:spcAft>
              <a:buClr>
                <a:srgbClr val="0061D5"/>
              </a:buClr>
              <a:buNone/>
              <a:defRPr sz="2400" b="0" i="0">
                <a:solidFill>
                  <a:srgbClr val="72848E"/>
                </a:solidFill>
                <a:latin typeface="+mj-lt"/>
                <a:ea typeface="Lato" charset="0"/>
                <a:cs typeface="Lato" charset="0"/>
                <a:sym typeface="Lato Light"/>
              </a:defRPr>
            </a:lvl3pPr>
            <a:lvl4pPr marL="507987" indent="0">
              <a:lnSpc>
                <a:spcPct val="110000"/>
              </a:lnSpc>
              <a:spcBef>
                <a:spcPts val="0"/>
              </a:spcBef>
              <a:spcAft>
                <a:spcPts val="800"/>
              </a:spcAft>
              <a:buClr>
                <a:srgbClr val="0061D5"/>
              </a:buClr>
              <a:buNone/>
              <a:defRPr sz="2400" b="0" i="0">
                <a:solidFill>
                  <a:srgbClr val="72848E"/>
                </a:solidFill>
                <a:latin typeface="+mj-lt"/>
                <a:ea typeface="Lato" charset="0"/>
                <a:cs typeface="Lato" charset="0"/>
                <a:sym typeface="Lato Light"/>
              </a:defRPr>
            </a:lvl4pPr>
            <a:lvl5pPr marL="698483" indent="0">
              <a:lnSpc>
                <a:spcPct val="110000"/>
              </a:lnSpc>
              <a:spcBef>
                <a:spcPts val="0"/>
              </a:spcBef>
              <a:spcAft>
                <a:spcPts val="800"/>
              </a:spcAft>
              <a:buClr>
                <a:srgbClr val="0061D5"/>
              </a:buClr>
              <a:buNone/>
              <a:defRPr sz="2400" b="0" i="0">
                <a:solidFill>
                  <a:srgbClr val="72848E"/>
                </a:solidFill>
                <a:latin typeface="+mj-lt"/>
                <a:ea typeface="Lato" charset="0"/>
                <a:cs typeface="Lato" charset="0"/>
                <a:sym typeface="Lato Light"/>
              </a:defRPr>
            </a:lvl5pPr>
          </a:lstStyle>
          <a:p>
            <a:r>
              <a:rPr lang="en-US" dirty="0"/>
              <a:t>Body level one</a:t>
            </a:r>
          </a:p>
        </p:txBody>
      </p:sp>
      <p:sp>
        <p:nvSpPr>
          <p:cNvPr id="8" name="Shape 54"/>
          <p:cNvSpPr>
            <a:spLocks noGrp="1"/>
          </p:cNvSpPr>
          <p:nvPr>
            <p:ph type="body" idx="13" hasCustomPrompt="1"/>
          </p:nvPr>
        </p:nvSpPr>
        <p:spPr>
          <a:xfrm>
            <a:off x="6270888" y="2577382"/>
            <a:ext cx="4905825" cy="1456892"/>
          </a:xfrm>
          <a:prstGeom prst="rect">
            <a:avLst/>
          </a:prstGeom>
        </p:spPr>
        <p:txBody>
          <a:bodyPr lIns="0" anchor="t"/>
          <a:lstStyle>
            <a:lvl1pPr marL="304792" indent="-304792">
              <a:lnSpc>
                <a:spcPct val="100000"/>
              </a:lnSpc>
              <a:spcBef>
                <a:spcPts val="0"/>
              </a:spcBef>
              <a:spcAft>
                <a:spcPts val="800"/>
              </a:spcAft>
              <a:buClr>
                <a:srgbClr val="0061D5"/>
              </a:buClr>
              <a:buSzPct val="120000"/>
              <a:buFont typeface=".AppleSystemUIFont" charset="0"/>
              <a:buChar char="/"/>
              <a:defRPr sz="2400" b="0" i="0">
                <a:solidFill>
                  <a:srgbClr val="151F26"/>
                </a:solidFill>
                <a:latin typeface="+mj-lt"/>
                <a:ea typeface="Lato" charset="0"/>
                <a:cs typeface="Lato" charset="0"/>
                <a:sym typeface="Lato Bold"/>
              </a:defRPr>
            </a:lvl1pPr>
            <a:lvl2pPr marL="126997" indent="0">
              <a:lnSpc>
                <a:spcPct val="110000"/>
              </a:lnSpc>
              <a:spcBef>
                <a:spcPts val="0"/>
              </a:spcBef>
              <a:spcAft>
                <a:spcPts val="800"/>
              </a:spcAft>
              <a:buClr>
                <a:srgbClr val="0061D5"/>
              </a:buClr>
              <a:buNone/>
              <a:defRPr sz="2400" b="0" i="0">
                <a:solidFill>
                  <a:srgbClr val="72848E"/>
                </a:solidFill>
                <a:latin typeface="+mj-lt"/>
                <a:ea typeface="Lato" charset="0"/>
                <a:cs typeface="Lato" charset="0"/>
                <a:sym typeface="Lato Light"/>
              </a:defRPr>
            </a:lvl2pPr>
            <a:lvl3pPr marL="317492" indent="0">
              <a:lnSpc>
                <a:spcPct val="110000"/>
              </a:lnSpc>
              <a:spcBef>
                <a:spcPts val="0"/>
              </a:spcBef>
              <a:spcAft>
                <a:spcPts val="800"/>
              </a:spcAft>
              <a:buClr>
                <a:srgbClr val="0061D5"/>
              </a:buClr>
              <a:buNone/>
              <a:defRPr sz="2400" b="0" i="0">
                <a:solidFill>
                  <a:srgbClr val="72848E"/>
                </a:solidFill>
                <a:latin typeface="+mj-lt"/>
                <a:ea typeface="Lato" charset="0"/>
                <a:cs typeface="Lato" charset="0"/>
                <a:sym typeface="Lato Light"/>
              </a:defRPr>
            </a:lvl3pPr>
            <a:lvl4pPr marL="507987" indent="0">
              <a:lnSpc>
                <a:spcPct val="110000"/>
              </a:lnSpc>
              <a:spcBef>
                <a:spcPts val="0"/>
              </a:spcBef>
              <a:spcAft>
                <a:spcPts val="800"/>
              </a:spcAft>
              <a:buClr>
                <a:srgbClr val="0061D5"/>
              </a:buClr>
              <a:buNone/>
              <a:defRPr sz="2400" b="0" i="0">
                <a:solidFill>
                  <a:srgbClr val="72848E"/>
                </a:solidFill>
                <a:latin typeface="+mj-lt"/>
                <a:ea typeface="Lato" charset="0"/>
                <a:cs typeface="Lato" charset="0"/>
                <a:sym typeface="Lato Light"/>
              </a:defRPr>
            </a:lvl4pPr>
            <a:lvl5pPr marL="698483" indent="0">
              <a:lnSpc>
                <a:spcPct val="110000"/>
              </a:lnSpc>
              <a:spcBef>
                <a:spcPts val="0"/>
              </a:spcBef>
              <a:spcAft>
                <a:spcPts val="800"/>
              </a:spcAft>
              <a:buClr>
                <a:srgbClr val="0061D5"/>
              </a:buClr>
              <a:buNone/>
              <a:defRPr sz="2400" b="0" i="0">
                <a:solidFill>
                  <a:srgbClr val="72848E"/>
                </a:solidFill>
                <a:latin typeface="+mj-lt"/>
                <a:ea typeface="Lato" charset="0"/>
                <a:cs typeface="Lato" charset="0"/>
                <a:sym typeface="Lato Light"/>
              </a:defRPr>
            </a:lvl5pPr>
          </a:lstStyle>
          <a:p>
            <a:r>
              <a:rPr lang="en-US" dirty="0"/>
              <a:t>Body level one</a:t>
            </a:r>
          </a:p>
        </p:txBody>
      </p:sp>
      <p:sp>
        <p:nvSpPr>
          <p:cNvPr id="9" name="Shape 54"/>
          <p:cNvSpPr>
            <a:spLocks noGrp="1"/>
          </p:cNvSpPr>
          <p:nvPr>
            <p:ph type="body" idx="14" hasCustomPrompt="1"/>
          </p:nvPr>
        </p:nvSpPr>
        <p:spPr>
          <a:xfrm>
            <a:off x="1034322" y="4034273"/>
            <a:ext cx="4905825" cy="1819735"/>
          </a:xfrm>
          <a:prstGeom prst="rect">
            <a:avLst/>
          </a:prstGeom>
        </p:spPr>
        <p:txBody>
          <a:bodyPr lIns="0" anchor="t"/>
          <a:lstStyle>
            <a:lvl1pPr marL="304792" indent="-304792">
              <a:lnSpc>
                <a:spcPct val="100000"/>
              </a:lnSpc>
              <a:spcBef>
                <a:spcPts val="0"/>
              </a:spcBef>
              <a:spcAft>
                <a:spcPts val="800"/>
              </a:spcAft>
              <a:buClr>
                <a:srgbClr val="0061D5"/>
              </a:buClr>
              <a:buSzPct val="120000"/>
              <a:buFont typeface=".AppleSystemUIFont" charset="0"/>
              <a:buChar char="/"/>
              <a:defRPr sz="2400" b="0" i="0">
                <a:solidFill>
                  <a:srgbClr val="151F26"/>
                </a:solidFill>
                <a:latin typeface="+mj-lt"/>
                <a:ea typeface="Lato" charset="0"/>
                <a:cs typeface="Lato" charset="0"/>
                <a:sym typeface="Lato Bold"/>
              </a:defRPr>
            </a:lvl1pPr>
            <a:lvl2pPr marL="126997" indent="0">
              <a:lnSpc>
                <a:spcPct val="110000"/>
              </a:lnSpc>
              <a:spcBef>
                <a:spcPts val="0"/>
              </a:spcBef>
              <a:spcAft>
                <a:spcPts val="800"/>
              </a:spcAft>
              <a:buClr>
                <a:srgbClr val="0061D5"/>
              </a:buClr>
              <a:buNone/>
              <a:defRPr sz="2400" b="0" i="0">
                <a:solidFill>
                  <a:srgbClr val="72848E"/>
                </a:solidFill>
                <a:latin typeface="+mj-lt"/>
                <a:ea typeface="Lato" charset="0"/>
                <a:cs typeface="Lato" charset="0"/>
                <a:sym typeface="Lato Light"/>
              </a:defRPr>
            </a:lvl2pPr>
            <a:lvl3pPr marL="317492" indent="0">
              <a:lnSpc>
                <a:spcPct val="110000"/>
              </a:lnSpc>
              <a:spcBef>
                <a:spcPts val="0"/>
              </a:spcBef>
              <a:spcAft>
                <a:spcPts val="800"/>
              </a:spcAft>
              <a:buClr>
                <a:srgbClr val="0061D5"/>
              </a:buClr>
              <a:buNone/>
              <a:defRPr sz="2400" b="0" i="0">
                <a:solidFill>
                  <a:srgbClr val="72848E"/>
                </a:solidFill>
                <a:latin typeface="+mj-lt"/>
                <a:ea typeface="Lato" charset="0"/>
                <a:cs typeface="Lato" charset="0"/>
                <a:sym typeface="Lato Light"/>
              </a:defRPr>
            </a:lvl3pPr>
            <a:lvl4pPr marL="507987" indent="0">
              <a:lnSpc>
                <a:spcPct val="110000"/>
              </a:lnSpc>
              <a:spcBef>
                <a:spcPts val="0"/>
              </a:spcBef>
              <a:spcAft>
                <a:spcPts val="800"/>
              </a:spcAft>
              <a:buClr>
                <a:srgbClr val="0061D5"/>
              </a:buClr>
              <a:buNone/>
              <a:defRPr sz="2400" b="0" i="0">
                <a:solidFill>
                  <a:srgbClr val="72848E"/>
                </a:solidFill>
                <a:latin typeface="+mj-lt"/>
                <a:ea typeface="Lato" charset="0"/>
                <a:cs typeface="Lato" charset="0"/>
                <a:sym typeface="Lato Light"/>
              </a:defRPr>
            </a:lvl4pPr>
            <a:lvl5pPr marL="698483" indent="0">
              <a:lnSpc>
                <a:spcPct val="110000"/>
              </a:lnSpc>
              <a:spcBef>
                <a:spcPts val="0"/>
              </a:spcBef>
              <a:spcAft>
                <a:spcPts val="800"/>
              </a:spcAft>
              <a:buClr>
                <a:srgbClr val="0061D5"/>
              </a:buClr>
              <a:buNone/>
              <a:defRPr sz="2400" b="0" i="0">
                <a:solidFill>
                  <a:srgbClr val="72848E"/>
                </a:solidFill>
                <a:latin typeface="+mj-lt"/>
                <a:ea typeface="Lato" charset="0"/>
                <a:cs typeface="Lato" charset="0"/>
                <a:sym typeface="Lato Light"/>
              </a:defRPr>
            </a:lvl5pPr>
          </a:lstStyle>
          <a:p>
            <a:r>
              <a:rPr lang="en-US" dirty="0"/>
              <a:t>Body level one</a:t>
            </a:r>
          </a:p>
        </p:txBody>
      </p:sp>
      <p:sp>
        <p:nvSpPr>
          <p:cNvPr id="10" name="Shape 54"/>
          <p:cNvSpPr>
            <a:spLocks noGrp="1"/>
          </p:cNvSpPr>
          <p:nvPr>
            <p:ph type="body" idx="15" hasCustomPrompt="1"/>
          </p:nvPr>
        </p:nvSpPr>
        <p:spPr>
          <a:xfrm>
            <a:off x="6270888" y="4034273"/>
            <a:ext cx="4905825" cy="1819735"/>
          </a:xfrm>
          <a:prstGeom prst="rect">
            <a:avLst/>
          </a:prstGeom>
        </p:spPr>
        <p:txBody>
          <a:bodyPr lIns="0" anchor="t"/>
          <a:lstStyle>
            <a:lvl1pPr marL="304792" indent="-304792">
              <a:lnSpc>
                <a:spcPct val="100000"/>
              </a:lnSpc>
              <a:spcBef>
                <a:spcPts val="0"/>
              </a:spcBef>
              <a:spcAft>
                <a:spcPts val="800"/>
              </a:spcAft>
              <a:buClr>
                <a:srgbClr val="0061D5"/>
              </a:buClr>
              <a:buSzPct val="120000"/>
              <a:buFont typeface=".AppleSystemUIFont" charset="0"/>
              <a:buChar char="/"/>
              <a:defRPr sz="2400" b="0" i="0">
                <a:solidFill>
                  <a:srgbClr val="151F26"/>
                </a:solidFill>
                <a:latin typeface="+mj-lt"/>
                <a:ea typeface="Lato" charset="0"/>
                <a:cs typeface="Lato" charset="0"/>
                <a:sym typeface="Lato Bold"/>
              </a:defRPr>
            </a:lvl1pPr>
            <a:lvl2pPr marL="126997" indent="0">
              <a:lnSpc>
                <a:spcPct val="110000"/>
              </a:lnSpc>
              <a:spcBef>
                <a:spcPts val="0"/>
              </a:spcBef>
              <a:spcAft>
                <a:spcPts val="800"/>
              </a:spcAft>
              <a:buClr>
                <a:srgbClr val="0061D5"/>
              </a:buClr>
              <a:buNone/>
              <a:defRPr sz="2400" b="0" i="0">
                <a:solidFill>
                  <a:srgbClr val="72848E"/>
                </a:solidFill>
                <a:latin typeface="+mj-lt"/>
                <a:ea typeface="Lato" charset="0"/>
                <a:cs typeface="Lato" charset="0"/>
                <a:sym typeface="Lato Light"/>
              </a:defRPr>
            </a:lvl2pPr>
            <a:lvl3pPr marL="317492" indent="0">
              <a:lnSpc>
                <a:spcPct val="110000"/>
              </a:lnSpc>
              <a:spcBef>
                <a:spcPts val="0"/>
              </a:spcBef>
              <a:spcAft>
                <a:spcPts val="800"/>
              </a:spcAft>
              <a:buClr>
                <a:srgbClr val="0061D5"/>
              </a:buClr>
              <a:buNone/>
              <a:defRPr sz="2400" b="0" i="0">
                <a:solidFill>
                  <a:srgbClr val="72848E"/>
                </a:solidFill>
                <a:latin typeface="+mj-lt"/>
                <a:ea typeface="Lato" charset="0"/>
                <a:cs typeface="Lato" charset="0"/>
                <a:sym typeface="Lato Light"/>
              </a:defRPr>
            </a:lvl3pPr>
            <a:lvl4pPr marL="507987" indent="0">
              <a:lnSpc>
                <a:spcPct val="110000"/>
              </a:lnSpc>
              <a:spcBef>
                <a:spcPts val="0"/>
              </a:spcBef>
              <a:spcAft>
                <a:spcPts val="800"/>
              </a:spcAft>
              <a:buClr>
                <a:srgbClr val="0061D5"/>
              </a:buClr>
              <a:buNone/>
              <a:defRPr sz="2400" b="0" i="0">
                <a:solidFill>
                  <a:srgbClr val="72848E"/>
                </a:solidFill>
                <a:latin typeface="+mj-lt"/>
                <a:ea typeface="Lato" charset="0"/>
                <a:cs typeface="Lato" charset="0"/>
                <a:sym typeface="Lato Light"/>
              </a:defRPr>
            </a:lvl4pPr>
            <a:lvl5pPr marL="698483" indent="0">
              <a:lnSpc>
                <a:spcPct val="110000"/>
              </a:lnSpc>
              <a:spcBef>
                <a:spcPts val="0"/>
              </a:spcBef>
              <a:spcAft>
                <a:spcPts val="800"/>
              </a:spcAft>
              <a:buClr>
                <a:srgbClr val="0061D5"/>
              </a:buClr>
              <a:buNone/>
              <a:defRPr sz="2400" b="0" i="0">
                <a:solidFill>
                  <a:srgbClr val="72848E"/>
                </a:solidFill>
                <a:latin typeface="+mj-lt"/>
                <a:ea typeface="Lato" charset="0"/>
                <a:cs typeface="Lato" charset="0"/>
                <a:sym typeface="Lato Light"/>
              </a:defRPr>
            </a:lvl5pPr>
          </a:lstStyle>
          <a:p>
            <a:r>
              <a:rPr lang="en-US" dirty="0"/>
              <a:t>Body level one</a:t>
            </a:r>
          </a:p>
        </p:txBody>
      </p:sp>
    </p:spTree>
    <p:extLst>
      <p:ext uri="{BB962C8B-B14F-4D97-AF65-F5344CB8AC3E}">
        <p14:creationId xmlns:p14="http://schemas.microsoft.com/office/powerpoint/2010/main" val="2126626751"/>
      </p:ext>
    </p:extLst>
  </p:cSld>
  <p:clrMapOvr>
    <a:masterClrMapping/>
  </p:clrMapOvr>
  <p:transition spd="med"/>
  <p:extLst mod="1">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layout: Key points 3-up with icon">
    <p:spTree>
      <p:nvGrpSpPr>
        <p:cNvPr id="1" name=""/>
        <p:cNvGrpSpPr/>
        <p:nvPr/>
      </p:nvGrpSpPr>
      <p:grpSpPr>
        <a:xfrm>
          <a:off x="0" y="0"/>
          <a:ext cx="0" cy="0"/>
          <a:chOff x="0" y="0"/>
          <a:chExt cx="0" cy="0"/>
        </a:xfrm>
      </p:grpSpPr>
      <p:sp>
        <p:nvSpPr>
          <p:cNvPr id="9" name="Shape 53"/>
          <p:cNvSpPr>
            <a:spLocks noGrp="1"/>
          </p:cNvSpPr>
          <p:nvPr>
            <p:ph type="title" hasCustomPrompt="1"/>
          </p:nvPr>
        </p:nvSpPr>
        <p:spPr>
          <a:xfrm>
            <a:off x="609600" y="897439"/>
            <a:ext cx="10972800" cy="524699"/>
          </a:xfrm>
          <a:prstGeom prst="rect">
            <a:avLst/>
          </a:prstGeom>
        </p:spPr>
        <p:txBody>
          <a:bodyPr lIns="0" tIns="0" rIns="0" bIns="0" anchor="t"/>
          <a:lstStyle>
            <a:lvl1pPr algn="l">
              <a:lnSpc>
                <a:spcPct val="100000"/>
              </a:lnSpc>
              <a:defRPr sz="3200">
                <a:solidFill>
                  <a:srgbClr val="171F25"/>
                </a:solidFill>
              </a:defRPr>
            </a:lvl1pPr>
          </a:lstStyle>
          <a:p>
            <a:r>
              <a:rPr lang="en-US" sz="3200" dirty="0"/>
              <a:t>Slide title, </a:t>
            </a:r>
            <a:r>
              <a:rPr lang="en-US" sz="3200" dirty="0" err="1"/>
              <a:t>Lato</a:t>
            </a:r>
            <a:r>
              <a:rPr lang="en-US" sz="3200" dirty="0"/>
              <a:t> Light, 32 pt.</a:t>
            </a:r>
            <a:endParaRPr dirty="0"/>
          </a:p>
        </p:txBody>
      </p:sp>
      <p:sp>
        <p:nvSpPr>
          <p:cNvPr id="24" name="Picture Placeholder 23"/>
          <p:cNvSpPr>
            <a:spLocks noGrp="1"/>
          </p:cNvSpPr>
          <p:nvPr>
            <p:ph type="pic" sz="quarter" idx="19"/>
          </p:nvPr>
        </p:nvSpPr>
        <p:spPr>
          <a:xfrm>
            <a:off x="620185" y="2524008"/>
            <a:ext cx="317500" cy="319616"/>
          </a:xfrm>
          <a:solidFill>
            <a:srgbClr val="FFFFFF"/>
          </a:solidFill>
        </p:spPr>
        <p:txBody>
          <a:bodyPr/>
          <a:lstStyle>
            <a:lvl1pPr>
              <a:lnSpc>
                <a:spcPct val="100000"/>
              </a:lnSpc>
              <a:defRPr sz="1067">
                <a:solidFill>
                  <a:srgbClr val="FFFFFF"/>
                </a:solidFill>
              </a:defRPr>
            </a:lvl1pPr>
          </a:lstStyle>
          <a:p>
            <a:endParaRPr lang="en-US"/>
          </a:p>
        </p:txBody>
      </p:sp>
      <p:sp>
        <p:nvSpPr>
          <p:cNvPr id="25" name="Picture Placeholder 23"/>
          <p:cNvSpPr>
            <a:spLocks noGrp="1"/>
          </p:cNvSpPr>
          <p:nvPr>
            <p:ph type="pic" sz="quarter" idx="20"/>
          </p:nvPr>
        </p:nvSpPr>
        <p:spPr>
          <a:xfrm>
            <a:off x="4232807" y="2524008"/>
            <a:ext cx="317500" cy="319616"/>
          </a:xfrm>
          <a:solidFill>
            <a:srgbClr val="FFFFFF"/>
          </a:solidFill>
        </p:spPr>
        <p:txBody>
          <a:bodyPr/>
          <a:lstStyle>
            <a:lvl1pPr>
              <a:lnSpc>
                <a:spcPct val="100000"/>
              </a:lnSpc>
              <a:defRPr sz="1067">
                <a:solidFill>
                  <a:srgbClr val="FFFFFF"/>
                </a:solidFill>
              </a:defRPr>
            </a:lvl1pPr>
          </a:lstStyle>
          <a:p>
            <a:endParaRPr lang="en-US"/>
          </a:p>
        </p:txBody>
      </p:sp>
      <p:sp>
        <p:nvSpPr>
          <p:cNvPr id="26" name="Picture Placeholder 23"/>
          <p:cNvSpPr>
            <a:spLocks noGrp="1"/>
          </p:cNvSpPr>
          <p:nvPr>
            <p:ph type="pic" sz="quarter" idx="21"/>
          </p:nvPr>
        </p:nvSpPr>
        <p:spPr>
          <a:xfrm>
            <a:off x="7861394" y="2524008"/>
            <a:ext cx="317500" cy="319616"/>
          </a:xfrm>
          <a:solidFill>
            <a:srgbClr val="FFFFFF"/>
          </a:solidFill>
        </p:spPr>
        <p:txBody>
          <a:bodyPr/>
          <a:lstStyle>
            <a:lvl1pPr>
              <a:lnSpc>
                <a:spcPct val="100000"/>
              </a:lnSpc>
              <a:defRPr sz="1067">
                <a:solidFill>
                  <a:srgbClr val="FFFFFF"/>
                </a:solidFill>
              </a:defRPr>
            </a:lvl1pPr>
          </a:lstStyle>
          <a:p>
            <a:endParaRPr lang="en-US" dirty="0"/>
          </a:p>
        </p:txBody>
      </p:sp>
      <p:sp>
        <p:nvSpPr>
          <p:cNvPr id="8" name="Text Placeholder 2"/>
          <p:cNvSpPr>
            <a:spLocks noGrp="1"/>
          </p:cNvSpPr>
          <p:nvPr>
            <p:ph type="body" sz="quarter" idx="10" hasCustomPrompt="1"/>
          </p:nvPr>
        </p:nvSpPr>
        <p:spPr>
          <a:xfrm>
            <a:off x="612478" y="1426465"/>
            <a:ext cx="10972800" cy="500876"/>
          </a:xfrm>
        </p:spPr>
        <p:txBody>
          <a:bodyPr lIns="0" tIns="0" anchor="t"/>
          <a:lstStyle>
            <a:lvl1pPr marL="0" indent="0" algn="l">
              <a:lnSpc>
                <a:spcPct val="100000"/>
              </a:lnSpc>
              <a:buNone/>
              <a:defRPr kumimoji="0" lang="en-US" sz="2000" b="0" i="0" u="none" strike="noStrike" cap="none" spc="0" normalizeH="0" baseline="0" dirty="0">
                <a:ln>
                  <a:noFill/>
                </a:ln>
                <a:solidFill>
                  <a:srgbClr val="0061D5"/>
                </a:solidFill>
                <a:effectLst/>
                <a:uFillTx/>
                <a:latin typeface="+mn-lt"/>
                <a:ea typeface="Lato Light" charset="0"/>
                <a:cs typeface="Lato Light" charset="0"/>
                <a:sym typeface="BrownStd-Light"/>
              </a:defRPr>
            </a:lvl1pPr>
          </a:lstStyle>
          <a:p>
            <a:pPr lvl="0"/>
            <a:r>
              <a:rPr lang="en-US" dirty="0"/>
              <a:t>Subtitle</a:t>
            </a:r>
          </a:p>
        </p:txBody>
      </p:sp>
      <p:sp>
        <p:nvSpPr>
          <p:cNvPr id="7" name="Text Placeholder 6"/>
          <p:cNvSpPr>
            <a:spLocks noGrp="1"/>
          </p:cNvSpPr>
          <p:nvPr>
            <p:ph type="body" sz="quarter" idx="13" hasCustomPrompt="1"/>
          </p:nvPr>
        </p:nvSpPr>
        <p:spPr>
          <a:xfrm>
            <a:off x="1043230" y="2449277"/>
            <a:ext cx="3086100" cy="472017"/>
          </a:xfrm>
        </p:spPr>
        <p:txBody>
          <a:bodyPr lIns="0"/>
          <a:lstStyle>
            <a:lvl1pPr marL="0" indent="0">
              <a:lnSpc>
                <a:spcPct val="100000"/>
              </a:lnSpc>
              <a:buNone/>
              <a:defRPr sz="2400">
                <a:solidFill>
                  <a:srgbClr val="151F26"/>
                </a:solidFill>
                <a:latin typeface="+mj-lt"/>
              </a:defRPr>
            </a:lvl1pPr>
          </a:lstStyle>
          <a:p>
            <a:pPr lvl="0"/>
            <a:r>
              <a:rPr lang="en-US" dirty="0"/>
              <a:t>Bullet point</a:t>
            </a:r>
          </a:p>
        </p:txBody>
      </p:sp>
      <p:sp>
        <p:nvSpPr>
          <p:cNvPr id="17" name="Text Placeholder 6"/>
          <p:cNvSpPr>
            <a:spLocks noGrp="1"/>
          </p:cNvSpPr>
          <p:nvPr>
            <p:ph type="body" sz="quarter" idx="14" hasCustomPrompt="1"/>
          </p:nvPr>
        </p:nvSpPr>
        <p:spPr>
          <a:xfrm>
            <a:off x="4669271" y="2449277"/>
            <a:ext cx="3086100" cy="472017"/>
          </a:xfrm>
        </p:spPr>
        <p:txBody>
          <a:bodyPr lIns="0"/>
          <a:lstStyle>
            <a:lvl1pPr marL="0" indent="0">
              <a:lnSpc>
                <a:spcPct val="100000"/>
              </a:lnSpc>
              <a:buNone/>
              <a:defRPr sz="2400">
                <a:solidFill>
                  <a:srgbClr val="151F26"/>
                </a:solidFill>
                <a:latin typeface="+mj-lt"/>
              </a:defRPr>
            </a:lvl1pPr>
          </a:lstStyle>
          <a:p>
            <a:pPr lvl="0"/>
            <a:r>
              <a:rPr lang="en-US" dirty="0"/>
              <a:t>Bullet point</a:t>
            </a:r>
          </a:p>
        </p:txBody>
      </p:sp>
      <p:sp>
        <p:nvSpPr>
          <p:cNvPr id="18" name="Text Placeholder 6"/>
          <p:cNvSpPr>
            <a:spLocks noGrp="1"/>
          </p:cNvSpPr>
          <p:nvPr>
            <p:ph type="body" sz="quarter" idx="15" hasCustomPrompt="1"/>
          </p:nvPr>
        </p:nvSpPr>
        <p:spPr>
          <a:xfrm>
            <a:off x="8295311" y="2449277"/>
            <a:ext cx="3086100" cy="472017"/>
          </a:xfrm>
        </p:spPr>
        <p:txBody>
          <a:bodyPr lIns="0"/>
          <a:lstStyle>
            <a:lvl1pPr marL="0" indent="0">
              <a:lnSpc>
                <a:spcPct val="100000"/>
              </a:lnSpc>
              <a:buNone/>
              <a:defRPr sz="2400">
                <a:solidFill>
                  <a:srgbClr val="151F26"/>
                </a:solidFill>
                <a:latin typeface="+mj-lt"/>
              </a:defRPr>
            </a:lvl1pPr>
          </a:lstStyle>
          <a:p>
            <a:pPr lvl="0"/>
            <a:r>
              <a:rPr lang="en-US" dirty="0"/>
              <a:t>Bullet point</a:t>
            </a:r>
          </a:p>
        </p:txBody>
      </p:sp>
      <p:sp>
        <p:nvSpPr>
          <p:cNvPr id="20" name="Text Placeholder 19"/>
          <p:cNvSpPr>
            <a:spLocks noGrp="1"/>
          </p:cNvSpPr>
          <p:nvPr>
            <p:ph type="body" sz="quarter" idx="16"/>
          </p:nvPr>
        </p:nvSpPr>
        <p:spPr>
          <a:xfrm>
            <a:off x="819779" y="2925621"/>
            <a:ext cx="3309551" cy="2764367"/>
          </a:xfrm>
        </p:spPr>
        <p:txBody>
          <a:bodyPr lIns="0" tIns="91440"/>
          <a:lstStyle>
            <a:lvl1pPr marL="228600" indent="-228600">
              <a:lnSpc>
                <a:spcPct val="100000"/>
              </a:lnSpc>
              <a:spcAft>
                <a:spcPts val="800"/>
              </a:spcAft>
              <a:buClr>
                <a:srgbClr val="0061D5"/>
              </a:buClr>
              <a:defRPr sz="1600"/>
            </a:lvl1pPr>
            <a:lvl2pPr marL="457200" indent="-228600">
              <a:lnSpc>
                <a:spcPct val="100000"/>
              </a:lnSpc>
              <a:spcAft>
                <a:spcPts val="800"/>
              </a:spcAft>
              <a:buClr>
                <a:srgbClr val="0061D5"/>
              </a:buClr>
              <a:buSzPct val="100000"/>
              <a:defRPr sz="1600"/>
            </a:lvl2pPr>
            <a:lvl3pPr marL="685800" indent="-228600">
              <a:lnSpc>
                <a:spcPct val="100000"/>
              </a:lnSpc>
              <a:spcAft>
                <a:spcPts val="800"/>
              </a:spcAft>
              <a:buClr>
                <a:srgbClr val="0061D5"/>
              </a:buClr>
              <a:buSzPct val="100000"/>
              <a:defRPr sz="1600"/>
            </a:lvl3pPr>
            <a:lvl4pPr indent="-219451">
              <a:lnSpc>
                <a:spcPct val="100000"/>
              </a:lnSpc>
              <a:spcAft>
                <a:spcPts val="800"/>
              </a:spcAft>
              <a:buClr>
                <a:srgbClr val="0061D5"/>
              </a:buClr>
              <a:defRPr sz="1600"/>
            </a:lvl4pPr>
            <a:lvl5pPr indent="-219451">
              <a:lnSpc>
                <a:spcPct val="100000"/>
              </a:lnSpc>
              <a:spcAft>
                <a:spcPts val="800"/>
              </a:spcAft>
              <a:buClr>
                <a:srgbClr val="0061D5"/>
              </a:buClr>
              <a:defRPr sz="1600"/>
            </a:lvl5pPr>
          </a:lstStyle>
          <a:p>
            <a:pPr lvl="0"/>
            <a:r>
              <a:rPr lang="en-US" dirty="0"/>
              <a:t>Click to edit Master text styles</a:t>
            </a:r>
          </a:p>
          <a:p>
            <a:pPr lvl="1"/>
            <a:r>
              <a:rPr lang="en-US" dirty="0"/>
              <a:t>Second level</a:t>
            </a:r>
          </a:p>
          <a:p>
            <a:pPr lvl="2"/>
            <a:r>
              <a:rPr lang="en-US" dirty="0"/>
              <a:t>Third level</a:t>
            </a:r>
          </a:p>
        </p:txBody>
      </p:sp>
      <p:sp>
        <p:nvSpPr>
          <p:cNvPr id="21" name="Text Placeholder 19"/>
          <p:cNvSpPr>
            <a:spLocks noGrp="1"/>
          </p:cNvSpPr>
          <p:nvPr>
            <p:ph type="body" sz="quarter" idx="17"/>
          </p:nvPr>
        </p:nvSpPr>
        <p:spPr>
          <a:xfrm>
            <a:off x="4445938" y="2925621"/>
            <a:ext cx="3309551" cy="2764367"/>
          </a:xfrm>
        </p:spPr>
        <p:txBody>
          <a:bodyPr lIns="0" tIns="91440"/>
          <a:lstStyle>
            <a:lvl1pPr marL="228600" indent="-228600">
              <a:lnSpc>
                <a:spcPct val="100000"/>
              </a:lnSpc>
              <a:spcAft>
                <a:spcPts val="800"/>
              </a:spcAft>
              <a:buClr>
                <a:srgbClr val="0061D5"/>
              </a:buClr>
              <a:defRPr sz="1600"/>
            </a:lvl1pPr>
            <a:lvl2pPr marL="457200" indent="-228600">
              <a:lnSpc>
                <a:spcPct val="100000"/>
              </a:lnSpc>
              <a:spcAft>
                <a:spcPts val="800"/>
              </a:spcAft>
              <a:buClr>
                <a:srgbClr val="0061D5"/>
              </a:buClr>
              <a:buSzPct val="100000"/>
              <a:defRPr sz="1600"/>
            </a:lvl2pPr>
            <a:lvl3pPr marL="685800" indent="-228600">
              <a:lnSpc>
                <a:spcPct val="100000"/>
              </a:lnSpc>
              <a:spcAft>
                <a:spcPts val="800"/>
              </a:spcAft>
              <a:buClr>
                <a:srgbClr val="0061D5"/>
              </a:buClr>
              <a:buSzPct val="100000"/>
              <a:defRPr sz="1600"/>
            </a:lvl3pPr>
            <a:lvl4pPr indent="-219451">
              <a:lnSpc>
                <a:spcPct val="100000"/>
              </a:lnSpc>
              <a:spcAft>
                <a:spcPts val="800"/>
              </a:spcAft>
              <a:buClr>
                <a:srgbClr val="0061D5"/>
              </a:buClr>
              <a:defRPr sz="1600"/>
            </a:lvl4pPr>
            <a:lvl5pPr indent="-219451">
              <a:lnSpc>
                <a:spcPct val="100000"/>
              </a:lnSpc>
              <a:spcAft>
                <a:spcPts val="800"/>
              </a:spcAft>
              <a:buClr>
                <a:srgbClr val="0061D5"/>
              </a:buClr>
              <a:defRPr sz="1600"/>
            </a:lvl5pPr>
          </a:lstStyle>
          <a:p>
            <a:pPr lvl="0"/>
            <a:r>
              <a:rPr lang="en-US" dirty="0"/>
              <a:t>Click to edit Master text styles</a:t>
            </a:r>
          </a:p>
          <a:p>
            <a:pPr lvl="1"/>
            <a:r>
              <a:rPr lang="en-US" dirty="0"/>
              <a:t>Second level</a:t>
            </a:r>
          </a:p>
          <a:p>
            <a:pPr lvl="2"/>
            <a:r>
              <a:rPr lang="en-US" dirty="0"/>
              <a:t>Third level</a:t>
            </a:r>
          </a:p>
        </p:txBody>
      </p:sp>
      <p:sp>
        <p:nvSpPr>
          <p:cNvPr id="22" name="Text Placeholder 19"/>
          <p:cNvSpPr>
            <a:spLocks noGrp="1"/>
          </p:cNvSpPr>
          <p:nvPr>
            <p:ph type="body" sz="quarter" idx="18"/>
          </p:nvPr>
        </p:nvSpPr>
        <p:spPr>
          <a:xfrm>
            <a:off x="8067649" y="2925621"/>
            <a:ext cx="3309551" cy="2764367"/>
          </a:xfrm>
        </p:spPr>
        <p:txBody>
          <a:bodyPr lIns="0" tIns="91440"/>
          <a:lstStyle>
            <a:lvl1pPr marL="226052" indent="-228600">
              <a:lnSpc>
                <a:spcPct val="100000"/>
              </a:lnSpc>
              <a:spcAft>
                <a:spcPts val="800"/>
              </a:spcAft>
              <a:buClr>
                <a:srgbClr val="0061D5"/>
              </a:buClr>
              <a:defRPr sz="1600"/>
            </a:lvl1pPr>
            <a:lvl2pPr marL="457200" indent="-228600">
              <a:lnSpc>
                <a:spcPct val="100000"/>
              </a:lnSpc>
              <a:spcAft>
                <a:spcPts val="800"/>
              </a:spcAft>
              <a:buClr>
                <a:srgbClr val="0061D5"/>
              </a:buClr>
              <a:buSzPct val="100000"/>
              <a:buFont typeface="Arial" charset="0"/>
              <a:buChar char="•"/>
              <a:defRPr sz="1600"/>
            </a:lvl2pPr>
            <a:lvl3pPr marL="685800" indent="-228600">
              <a:lnSpc>
                <a:spcPct val="100000"/>
              </a:lnSpc>
              <a:spcAft>
                <a:spcPts val="800"/>
              </a:spcAft>
              <a:buClr>
                <a:srgbClr val="0061D5"/>
              </a:buClr>
              <a:buSzPct val="100000"/>
              <a:defRPr sz="1600"/>
            </a:lvl3pPr>
            <a:lvl4pPr indent="-219451">
              <a:lnSpc>
                <a:spcPct val="100000"/>
              </a:lnSpc>
              <a:spcAft>
                <a:spcPts val="800"/>
              </a:spcAft>
              <a:buClr>
                <a:srgbClr val="0061D5"/>
              </a:buClr>
              <a:defRPr sz="1600"/>
            </a:lvl4pPr>
            <a:lvl5pPr indent="-219451">
              <a:lnSpc>
                <a:spcPct val="100000"/>
              </a:lnSpc>
              <a:spcAft>
                <a:spcPts val="800"/>
              </a:spcAft>
              <a:buClr>
                <a:srgbClr val="0061D5"/>
              </a:buClr>
              <a:defRPr sz="1600"/>
            </a:lvl5pPr>
          </a:lstStyle>
          <a:p>
            <a:pPr lvl="0"/>
            <a:r>
              <a:rPr lang="en-US" dirty="0"/>
              <a:t>Click to edit Master text styles</a:t>
            </a:r>
          </a:p>
          <a:p>
            <a:pPr lvl="1"/>
            <a:r>
              <a:rPr lang="en-US" dirty="0"/>
              <a:t>Second level</a:t>
            </a:r>
          </a:p>
          <a:p>
            <a:pPr lvl="2"/>
            <a:r>
              <a:rPr lang="en-US" dirty="0"/>
              <a:t>Third level</a:t>
            </a: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layout: Key points with icon 4to6-up">
    <p:spTree>
      <p:nvGrpSpPr>
        <p:cNvPr id="1" name=""/>
        <p:cNvGrpSpPr/>
        <p:nvPr/>
      </p:nvGrpSpPr>
      <p:grpSpPr>
        <a:xfrm>
          <a:off x="0" y="0"/>
          <a:ext cx="0" cy="0"/>
          <a:chOff x="0" y="0"/>
          <a:chExt cx="0" cy="0"/>
        </a:xfrm>
      </p:grpSpPr>
      <p:sp>
        <p:nvSpPr>
          <p:cNvPr id="9" name="Shape 53"/>
          <p:cNvSpPr>
            <a:spLocks noGrp="1"/>
          </p:cNvSpPr>
          <p:nvPr>
            <p:ph type="title" hasCustomPrompt="1"/>
          </p:nvPr>
        </p:nvSpPr>
        <p:spPr>
          <a:xfrm>
            <a:off x="609600" y="897439"/>
            <a:ext cx="10972800" cy="530227"/>
          </a:xfrm>
          <a:prstGeom prst="rect">
            <a:avLst/>
          </a:prstGeom>
        </p:spPr>
        <p:txBody>
          <a:bodyPr lIns="0" tIns="0" rIns="0" bIns="0" anchor="t"/>
          <a:lstStyle>
            <a:lvl1pPr algn="l">
              <a:defRPr sz="3200">
                <a:solidFill>
                  <a:srgbClr val="171F25"/>
                </a:solidFill>
              </a:defRPr>
            </a:lvl1pPr>
          </a:lstStyle>
          <a:p>
            <a:r>
              <a:rPr lang="en-US" sz="3200" dirty="0"/>
              <a:t>Slide title, </a:t>
            </a:r>
            <a:r>
              <a:rPr lang="en-US" sz="3200" dirty="0" err="1"/>
              <a:t>Lato</a:t>
            </a:r>
            <a:r>
              <a:rPr lang="en-US" sz="3200" dirty="0"/>
              <a:t> Light, 32 pt.</a:t>
            </a:r>
            <a:endParaRPr dirty="0"/>
          </a:p>
        </p:txBody>
      </p:sp>
      <p:sp>
        <p:nvSpPr>
          <p:cNvPr id="24" name="Picture Placeholder 23"/>
          <p:cNvSpPr>
            <a:spLocks noGrp="1"/>
          </p:cNvSpPr>
          <p:nvPr>
            <p:ph type="pic" sz="quarter" idx="19"/>
          </p:nvPr>
        </p:nvSpPr>
        <p:spPr>
          <a:xfrm>
            <a:off x="620185" y="2524008"/>
            <a:ext cx="317500" cy="319616"/>
          </a:xfrm>
          <a:solidFill>
            <a:srgbClr val="FFFFFF"/>
          </a:solidFill>
        </p:spPr>
        <p:txBody>
          <a:bodyPr/>
          <a:lstStyle>
            <a:lvl1pPr>
              <a:defRPr sz="1067">
                <a:solidFill>
                  <a:srgbClr val="FFFFFF"/>
                </a:solidFill>
              </a:defRPr>
            </a:lvl1pPr>
          </a:lstStyle>
          <a:p>
            <a:endParaRPr lang="en-US"/>
          </a:p>
        </p:txBody>
      </p:sp>
      <p:sp>
        <p:nvSpPr>
          <p:cNvPr id="25" name="Picture Placeholder 23"/>
          <p:cNvSpPr>
            <a:spLocks noGrp="1"/>
          </p:cNvSpPr>
          <p:nvPr>
            <p:ph type="pic" sz="quarter" idx="20"/>
          </p:nvPr>
        </p:nvSpPr>
        <p:spPr>
          <a:xfrm>
            <a:off x="4232807" y="2524008"/>
            <a:ext cx="317500" cy="319616"/>
          </a:xfrm>
          <a:solidFill>
            <a:srgbClr val="FFFFFF"/>
          </a:solidFill>
        </p:spPr>
        <p:txBody>
          <a:bodyPr/>
          <a:lstStyle>
            <a:lvl1pPr>
              <a:defRPr sz="1067">
                <a:solidFill>
                  <a:srgbClr val="FFFFFF"/>
                </a:solidFill>
              </a:defRPr>
            </a:lvl1pPr>
          </a:lstStyle>
          <a:p>
            <a:endParaRPr lang="en-US"/>
          </a:p>
        </p:txBody>
      </p:sp>
      <p:sp>
        <p:nvSpPr>
          <p:cNvPr id="8" name="Text Placeholder 2"/>
          <p:cNvSpPr>
            <a:spLocks noGrp="1"/>
          </p:cNvSpPr>
          <p:nvPr>
            <p:ph type="body" sz="quarter" idx="10" hasCustomPrompt="1"/>
          </p:nvPr>
        </p:nvSpPr>
        <p:spPr>
          <a:xfrm>
            <a:off x="612478" y="1431994"/>
            <a:ext cx="10972800" cy="500876"/>
          </a:xfrm>
        </p:spPr>
        <p:txBody>
          <a:bodyPr lIns="0" tIns="0" anchor="t"/>
          <a:lstStyle>
            <a:lvl1pPr marL="0" indent="0" algn="l">
              <a:buNone/>
              <a:defRPr kumimoji="0" lang="en-US" sz="2000" b="0" i="0" u="none" strike="noStrike" cap="none" spc="0" normalizeH="0" baseline="0" dirty="0">
                <a:ln>
                  <a:noFill/>
                </a:ln>
                <a:solidFill>
                  <a:srgbClr val="0061D5"/>
                </a:solidFill>
                <a:effectLst/>
                <a:uFillTx/>
                <a:latin typeface="+mn-lt"/>
                <a:ea typeface="Lato Light" charset="0"/>
                <a:cs typeface="Lato Light" charset="0"/>
                <a:sym typeface="BrownStd-Light"/>
              </a:defRPr>
            </a:lvl1pPr>
          </a:lstStyle>
          <a:p>
            <a:pPr lvl="0"/>
            <a:r>
              <a:rPr lang="en-US" dirty="0"/>
              <a:t>Subtitle</a:t>
            </a:r>
          </a:p>
        </p:txBody>
      </p:sp>
      <p:sp>
        <p:nvSpPr>
          <p:cNvPr id="7" name="Text Placeholder 6"/>
          <p:cNvSpPr>
            <a:spLocks noGrp="1"/>
          </p:cNvSpPr>
          <p:nvPr>
            <p:ph type="body" sz="quarter" idx="13" hasCustomPrompt="1"/>
          </p:nvPr>
        </p:nvSpPr>
        <p:spPr>
          <a:xfrm>
            <a:off x="1043230" y="2449277"/>
            <a:ext cx="3086100" cy="472017"/>
          </a:xfrm>
        </p:spPr>
        <p:txBody>
          <a:bodyPr lIns="0"/>
          <a:lstStyle>
            <a:lvl1pPr marL="0" indent="0">
              <a:buNone/>
              <a:defRPr sz="2400">
                <a:solidFill>
                  <a:srgbClr val="151F26"/>
                </a:solidFill>
                <a:latin typeface="+mj-lt"/>
              </a:defRPr>
            </a:lvl1pPr>
          </a:lstStyle>
          <a:p>
            <a:pPr lvl="0"/>
            <a:r>
              <a:rPr lang="en-US" dirty="0"/>
              <a:t>Bullet point</a:t>
            </a:r>
          </a:p>
        </p:txBody>
      </p:sp>
      <p:sp>
        <p:nvSpPr>
          <p:cNvPr id="17" name="Text Placeholder 6"/>
          <p:cNvSpPr>
            <a:spLocks noGrp="1"/>
          </p:cNvSpPr>
          <p:nvPr>
            <p:ph type="body" sz="quarter" idx="14" hasCustomPrompt="1"/>
          </p:nvPr>
        </p:nvSpPr>
        <p:spPr>
          <a:xfrm>
            <a:off x="4669271" y="2449277"/>
            <a:ext cx="3086100" cy="472017"/>
          </a:xfrm>
        </p:spPr>
        <p:txBody>
          <a:bodyPr lIns="0"/>
          <a:lstStyle>
            <a:lvl1pPr marL="0" indent="0">
              <a:buNone/>
              <a:defRPr sz="2400">
                <a:solidFill>
                  <a:srgbClr val="151F26"/>
                </a:solidFill>
                <a:latin typeface="+mj-lt"/>
              </a:defRPr>
            </a:lvl1pPr>
          </a:lstStyle>
          <a:p>
            <a:pPr lvl="0"/>
            <a:r>
              <a:rPr lang="en-US" dirty="0"/>
              <a:t>Bullet point</a:t>
            </a:r>
          </a:p>
        </p:txBody>
      </p:sp>
      <p:sp>
        <p:nvSpPr>
          <p:cNvPr id="19" name="Picture Placeholder 23"/>
          <p:cNvSpPr>
            <a:spLocks noGrp="1"/>
          </p:cNvSpPr>
          <p:nvPr>
            <p:ph type="pic" sz="quarter" idx="22"/>
          </p:nvPr>
        </p:nvSpPr>
        <p:spPr>
          <a:xfrm>
            <a:off x="4232807" y="4652612"/>
            <a:ext cx="317500" cy="319616"/>
          </a:xfrm>
          <a:solidFill>
            <a:srgbClr val="FFFFFF"/>
          </a:solidFill>
        </p:spPr>
        <p:txBody>
          <a:bodyPr/>
          <a:lstStyle>
            <a:lvl1pPr>
              <a:defRPr sz="1067">
                <a:solidFill>
                  <a:srgbClr val="FFFFFF"/>
                </a:solidFill>
              </a:defRPr>
            </a:lvl1pPr>
          </a:lstStyle>
          <a:p>
            <a:endParaRPr lang="en-US"/>
          </a:p>
        </p:txBody>
      </p:sp>
      <p:sp>
        <p:nvSpPr>
          <p:cNvPr id="23" name="Text Placeholder 6"/>
          <p:cNvSpPr>
            <a:spLocks noGrp="1"/>
          </p:cNvSpPr>
          <p:nvPr>
            <p:ph type="body" sz="quarter" idx="23" hasCustomPrompt="1"/>
          </p:nvPr>
        </p:nvSpPr>
        <p:spPr>
          <a:xfrm>
            <a:off x="1043230" y="4577881"/>
            <a:ext cx="3086100" cy="472017"/>
          </a:xfrm>
        </p:spPr>
        <p:txBody>
          <a:bodyPr lIns="0"/>
          <a:lstStyle>
            <a:lvl1pPr marL="0" indent="0">
              <a:buNone/>
              <a:defRPr sz="2400">
                <a:solidFill>
                  <a:srgbClr val="151F26"/>
                </a:solidFill>
                <a:latin typeface="+mj-lt"/>
              </a:defRPr>
            </a:lvl1pPr>
          </a:lstStyle>
          <a:p>
            <a:pPr lvl="0"/>
            <a:r>
              <a:rPr lang="en-US" dirty="0"/>
              <a:t>Bullet point</a:t>
            </a:r>
          </a:p>
        </p:txBody>
      </p:sp>
      <p:sp>
        <p:nvSpPr>
          <p:cNvPr id="27" name="Text Placeholder 6"/>
          <p:cNvSpPr>
            <a:spLocks noGrp="1"/>
          </p:cNvSpPr>
          <p:nvPr>
            <p:ph type="body" sz="quarter" idx="24" hasCustomPrompt="1"/>
          </p:nvPr>
        </p:nvSpPr>
        <p:spPr>
          <a:xfrm>
            <a:off x="4669271" y="4577881"/>
            <a:ext cx="3086100" cy="472017"/>
          </a:xfrm>
        </p:spPr>
        <p:txBody>
          <a:bodyPr lIns="0"/>
          <a:lstStyle>
            <a:lvl1pPr marL="0" indent="0">
              <a:buNone/>
              <a:defRPr sz="2400">
                <a:solidFill>
                  <a:srgbClr val="151F26"/>
                </a:solidFill>
                <a:latin typeface="+mj-lt"/>
              </a:defRPr>
            </a:lvl1pPr>
          </a:lstStyle>
          <a:p>
            <a:pPr lvl="0"/>
            <a:r>
              <a:rPr lang="en-US" dirty="0"/>
              <a:t>Bullet point</a:t>
            </a:r>
          </a:p>
        </p:txBody>
      </p:sp>
      <p:sp>
        <p:nvSpPr>
          <p:cNvPr id="22" name="Picture Placeholder 23"/>
          <p:cNvSpPr>
            <a:spLocks noGrp="1"/>
          </p:cNvSpPr>
          <p:nvPr>
            <p:ph type="pic" sz="quarter" idx="27"/>
          </p:nvPr>
        </p:nvSpPr>
        <p:spPr>
          <a:xfrm>
            <a:off x="624401" y="4652612"/>
            <a:ext cx="317500" cy="319616"/>
          </a:xfrm>
          <a:solidFill>
            <a:srgbClr val="FFFFFF"/>
          </a:solidFill>
        </p:spPr>
        <p:txBody>
          <a:bodyPr/>
          <a:lstStyle>
            <a:lvl1pPr>
              <a:defRPr sz="1067">
                <a:solidFill>
                  <a:srgbClr val="FFFFFF"/>
                </a:solidFill>
              </a:defRPr>
            </a:lvl1pPr>
          </a:lstStyle>
          <a:p>
            <a:endParaRPr lang="en-US"/>
          </a:p>
        </p:txBody>
      </p:sp>
      <p:sp>
        <p:nvSpPr>
          <p:cNvPr id="26" name="Picture Placeholder 23"/>
          <p:cNvSpPr>
            <a:spLocks noGrp="1"/>
          </p:cNvSpPr>
          <p:nvPr>
            <p:ph type="pic" sz="quarter" idx="28"/>
          </p:nvPr>
        </p:nvSpPr>
        <p:spPr>
          <a:xfrm>
            <a:off x="7852091" y="2524008"/>
            <a:ext cx="317500" cy="319616"/>
          </a:xfrm>
          <a:solidFill>
            <a:srgbClr val="FFFFFF"/>
          </a:solidFill>
        </p:spPr>
        <p:txBody>
          <a:bodyPr/>
          <a:lstStyle>
            <a:lvl1pPr>
              <a:defRPr sz="1067">
                <a:solidFill>
                  <a:srgbClr val="FFFFFF"/>
                </a:solidFill>
              </a:defRPr>
            </a:lvl1pPr>
          </a:lstStyle>
          <a:p>
            <a:endParaRPr lang="en-US"/>
          </a:p>
        </p:txBody>
      </p:sp>
      <p:sp>
        <p:nvSpPr>
          <p:cNvPr id="30" name="Text Placeholder 6"/>
          <p:cNvSpPr>
            <a:spLocks noGrp="1"/>
          </p:cNvSpPr>
          <p:nvPr>
            <p:ph type="body" sz="quarter" idx="29" hasCustomPrompt="1"/>
          </p:nvPr>
        </p:nvSpPr>
        <p:spPr>
          <a:xfrm>
            <a:off x="8295430" y="2449277"/>
            <a:ext cx="3086100" cy="472017"/>
          </a:xfrm>
        </p:spPr>
        <p:txBody>
          <a:bodyPr lIns="0"/>
          <a:lstStyle>
            <a:lvl1pPr marL="0" indent="0">
              <a:buNone/>
              <a:defRPr sz="2400">
                <a:solidFill>
                  <a:srgbClr val="151F26"/>
                </a:solidFill>
                <a:latin typeface="+mj-lt"/>
              </a:defRPr>
            </a:lvl1pPr>
          </a:lstStyle>
          <a:p>
            <a:pPr lvl="0"/>
            <a:r>
              <a:rPr lang="en-US" dirty="0"/>
              <a:t>Bullet point</a:t>
            </a:r>
          </a:p>
        </p:txBody>
      </p:sp>
      <p:sp>
        <p:nvSpPr>
          <p:cNvPr id="32" name="Picture Placeholder 23"/>
          <p:cNvSpPr>
            <a:spLocks noGrp="1"/>
          </p:cNvSpPr>
          <p:nvPr>
            <p:ph type="pic" sz="quarter" idx="31"/>
          </p:nvPr>
        </p:nvSpPr>
        <p:spPr>
          <a:xfrm>
            <a:off x="7852091" y="4652612"/>
            <a:ext cx="317500" cy="319616"/>
          </a:xfrm>
          <a:solidFill>
            <a:srgbClr val="FFFFFF"/>
          </a:solidFill>
        </p:spPr>
        <p:txBody>
          <a:bodyPr/>
          <a:lstStyle>
            <a:lvl1pPr>
              <a:defRPr sz="1067">
                <a:solidFill>
                  <a:srgbClr val="FFFFFF"/>
                </a:solidFill>
              </a:defRPr>
            </a:lvl1pPr>
          </a:lstStyle>
          <a:p>
            <a:endParaRPr lang="en-US"/>
          </a:p>
        </p:txBody>
      </p:sp>
      <p:sp>
        <p:nvSpPr>
          <p:cNvPr id="33" name="Text Placeholder 6"/>
          <p:cNvSpPr>
            <a:spLocks noGrp="1"/>
          </p:cNvSpPr>
          <p:nvPr>
            <p:ph type="body" sz="quarter" idx="32" hasCustomPrompt="1"/>
          </p:nvPr>
        </p:nvSpPr>
        <p:spPr>
          <a:xfrm>
            <a:off x="8295312" y="4577881"/>
            <a:ext cx="3086100" cy="472017"/>
          </a:xfrm>
        </p:spPr>
        <p:txBody>
          <a:bodyPr lIns="0"/>
          <a:lstStyle>
            <a:lvl1pPr marL="0" indent="0">
              <a:buNone/>
              <a:defRPr sz="2400">
                <a:solidFill>
                  <a:srgbClr val="151F26"/>
                </a:solidFill>
                <a:latin typeface="+mj-lt"/>
              </a:defRPr>
            </a:lvl1pPr>
          </a:lstStyle>
          <a:p>
            <a:pPr lvl="0"/>
            <a:r>
              <a:rPr lang="en-US" dirty="0"/>
              <a:t>Bullet point</a:t>
            </a:r>
          </a:p>
        </p:txBody>
      </p:sp>
      <p:sp>
        <p:nvSpPr>
          <p:cNvPr id="35" name="Text Placeholder 19"/>
          <p:cNvSpPr>
            <a:spLocks noGrp="1"/>
          </p:cNvSpPr>
          <p:nvPr>
            <p:ph type="body" sz="quarter" idx="16"/>
          </p:nvPr>
        </p:nvSpPr>
        <p:spPr>
          <a:xfrm>
            <a:off x="819779" y="2925622"/>
            <a:ext cx="3309551" cy="1574590"/>
          </a:xfrm>
        </p:spPr>
        <p:txBody>
          <a:bodyPr lIns="0" tIns="91440"/>
          <a:lstStyle>
            <a:lvl1pPr marL="228600" indent="-228600">
              <a:lnSpc>
                <a:spcPct val="100000"/>
              </a:lnSpc>
              <a:spcAft>
                <a:spcPts val="800"/>
              </a:spcAft>
              <a:buClr>
                <a:srgbClr val="0061D5"/>
              </a:buClr>
              <a:defRPr sz="1600"/>
            </a:lvl1pPr>
            <a:lvl2pPr marL="457200" indent="-228600">
              <a:lnSpc>
                <a:spcPct val="100000"/>
              </a:lnSpc>
              <a:spcAft>
                <a:spcPts val="800"/>
              </a:spcAft>
              <a:buClr>
                <a:srgbClr val="0061D5"/>
              </a:buClr>
              <a:buSzPct val="100000"/>
              <a:defRPr sz="1600"/>
            </a:lvl2pPr>
            <a:lvl3pPr marL="685800" indent="-228600">
              <a:lnSpc>
                <a:spcPct val="100000"/>
              </a:lnSpc>
              <a:spcAft>
                <a:spcPts val="800"/>
              </a:spcAft>
              <a:buClr>
                <a:srgbClr val="0061D5"/>
              </a:buClr>
              <a:buSzPct val="100000"/>
              <a:defRPr sz="1600"/>
            </a:lvl3pPr>
            <a:lvl4pPr indent="-219451">
              <a:lnSpc>
                <a:spcPct val="100000"/>
              </a:lnSpc>
              <a:spcAft>
                <a:spcPts val="800"/>
              </a:spcAft>
              <a:buClr>
                <a:srgbClr val="0061D5"/>
              </a:buClr>
              <a:defRPr sz="1600"/>
            </a:lvl4pPr>
            <a:lvl5pPr indent="-219451">
              <a:lnSpc>
                <a:spcPct val="100000"/>
              </a:lnSpc>
              <a:spcAft>
                <a:spcPts val="800"/>
              </a:spcAft>
              <a:buClr>
                <a:srgbClr val="0061D5"/>
              </a:buClr>
              <a:defRPr sz="1600"/>
            </a:lvl5pPr>
          </a:lstStyle>
          <a:p>
            <a:pPr lvl="0"/>
            <a:r>
              <a:rPr lang="en-US" dirty="0"/>
              <a:t>Click to edit Master text styles</a:t>
            </a:r>
          </a:p>
          <a:p>
            <a:pPr lvl="1"/>
            <a:r>
              <a:rPr lang="en-US" dirty="0"/>
              <a:t>Second level</a:t>
            </a:r>
          </a:p>
          <a:p>
            <a:pPr lvl="2"/>
            <a:r>
              <a:rPr lang="en-US" dirty="0"/>
              <a:t>Third level</a:t>
            </a:r>
          </a:p>
        </p:txBody>
      </p:sp>
      <p:sp>
        <p:nvSpPr>
          <p:cNvPr id="36" name="Text Placeholder 19"/>
          <p:cNvSpPr>
            <a:spLocks noGrp="1"/>
          </p:cNvSpPr>
          <p:nvPr>
            <p:ph type="body" sz="quarter" idx="17"/>
          </p:nvPr>
        </p:nvSpPr>
        <p:spPr>
          <a:xfrm>
            <a:off x="4445938" y="2925622"/>
            <a:ext cx="3309551" cy="1574590"/>
          </a:xfrm>
        </p:spPr>
        <p:txBody>
          <a:bodyPr lIns="0" tIns="91440"/>
          <a:lstStyle>
            <a:lvl1pPr marL="228600" indent="-228600">
              <a:lnSpc>
                <a:spcPct val="100000"/>
              </a:lnSpc>
              <a:spcAft>
                <a:spcPts val="800"/>
              </a:spcAft>
              <a:buClr>
                <a:srgbClr val="0061D5"/>
              </a:buClr>
              <a:defRPr sz="1600"/>
            </a:lvl1pPr>
            <a:lvl2pPr marL="457200" indent="-228600">
              <a:lnSpc>
                <a:spcPct val="100000"/>
              </a:lnSpc>
              <a:spcAft>
                <a:spcPts val="800"/>
              </a:spcAft>
              <a:buClr>
                <a:srgbClr val="0061D5"/>
              </a:buClr>
              <a:buSzPct val="100000"/>
              <a:defRPr sz="1600"/>
            </a:lvl2pPr>
            <a:lvl3pPr marL="685800" indent="-228600">
              <a:lnSpc>
                <a:spcPct val="100000"/>
              </a:lnSpc>
              <a:spcAft>
                <a:spcPts val="800"/>
              </a:spcAft>
              <a:buClr>
                <a:srgbClr val="0061D5"/>
              </a:buClr>
              <a:buSzPct val="100000"/>
              <a:defRPr sz="1600"/>
            </a:lvl3pPr>
            <a:lvl4pPr indent="-219451">
              <a:lnSpc>
                <a:spcPct val="100000"/>
              </a:lnSpc>
              <a:spcAft>
                <a:spcPts val="800"/>
              </a:spcAft>
              <a:buClr>
                <a:srgbClr val="0061D5"/>
              </a:buClr>
              <a:defRPr sz="1600"/>
            </a:lvl4pPr>
            <a:lvl5pPr indent="-219451">
              <a:lnSpc>
                <a:spcPct val="100000"/>
              </a:lnSpc>
              <a:spcAft>
                <a:spcPts val="800"/>
              </a:spcAft>
              <a:buClr>
                <a:srgbClr val="0061D5"/>
              </a:buClr>
              <a:defRPr sz="1600"/>
            </a:lvl5pPr>
          </a:lstStyle>
          <a:p>
            <a:pPr lvl="0"/>
            <a:r>
              <a:rPr lang="en-US" dirty="0"/>
              <a:t>Click to edit Master text styles</a:t>
            </a:r>
          </a:p>
          <a:p>
            <a:pPr lvl="1"/>
            <a:r>
              <a:rPr lang="en-US" dirty="0"/>
              <a:t>Second level</a:t>
            </a:r>
          </a:p>
          <a:p>
            <a:pPr lvl="2"/>
            <a:r>
              <a:rPr lang="en-US" dirty="0"/>
              <a:t>Third level</a:t>
            </a:r>
          </a:p>
        </p:txBody>
      </p:sp>
      <p:sp>
        <p:nvSpPr>
          <p:cNvPr id="37" name="Text Placeholder 19"/>
          <p:cNvSpPr>
            <a:spLocks noGrp="1"/>
          </p:cNvSpPr>
          <p:nvPr>
            <p:ph type="body" sz="quarter" idx="18"/>
          </p:nvPr>
        </p:nvSpPr>
        <p:spPr>
          <a:xfrm>
            <a:off x="8067649" y="2925622"/>
            <a:ext cx="3309551" cy="1574590"/>
          </a:xfrm>
        </p:spPr>
        <p:txBody>
          <a:bodyPr lIns="0" tIns="91440"/>
          <a:lstStyle>
            <a:lvl1pPr marL="226052" indent="-228600">
              <a:lnSpc>
                <a:spcPct val="100000"/>
              </a:lnSpc>
              <a:spcAft>
                <a:spcPts val="800"/>
              </a:spcAft>
              <a:buClr>
                <a:srgbClr val="0061D5"/>
              </a:buClr>
              <a:defRPr sz="1600"/>
            </a:lvl1pPr>
            <a:lvl2pPr marL="457200" indent="-228600">
              <a:lnSpc>
                <a:spcPct val="100000"/>
              </a:lnSpc>
              <a:spcAft>
                <a:spcPts val="800"/>
              </a:spcAft>
              <a:buClr>
                <a:srgbClr val="0061D5"/>
              </a:buClr>
              <a:buSzPct val="100000"/>
              <a:buFont typeface="Arial" charset="0"/>
              <a:buChar char="•"/>
              <a:defRPr sz="1600"/>
            </a:lvl2pPr>
            <a:lvl3pPr marL="685800" indent="-228600">
              <a:lnSpc>
                <a:spcPct val="100000"/>
              </a:lnSpc>
              <a:spcAft>
                <a:spcPts val="800"/>
              </a:spcAft>
              <a:buClr>
                <a:srgbClr val="0061D5"/>
              </a:buClr>
              <a:buSzPct val="100000"/>
              <a:defRPr sz="1600"/>
            </a:lvl3pPr>
            <a:lvl4pPr indent="-219451">
              <a:lnSpc>
                <a:spcPct val="100000"/>
              </a:lnSpc>
              <a:spcAft>
                <a:spcPts val="800"/>
              </a:spcAft>
              <a:buClr>
                <a:srgbClr val="0061D5"/>
              </a:buClr>
              <a:defRPr sz="1600"/>
            </a:lvl4pPr>
            <a:lvl5pPr indent="-219451">
              <a:lnSpc>
                <a:spcPct val="100000"/>
              </a:lnSpc>
              <a:spcAft>
                <a:spcPts val="800"/>
              </a:spcAft>
              <a:buClr>
                <a:srgbClr val="0061D5"/>
              </a:buClr>
              <a:defRPr sz="1600"/>
            </a:lvl5pPr>
          </a:lstStyle>
          <a:p>
            <a:pPr lvl="0"/>
            <a:r>
              <a:rPr lang="en-US" dirty="0"/>
              <a:t>Click to edit Master text styles</a:t>
            </a:r>
          </a:p>
          <a:p>
            <a:pPr lvl="1"/>
            <a:r>
              <a:rPr lang="en-US" dirty="0"/>
              <a:t>Second level</a:t>
            </a:r>
          </a:p>
          <a:p>
            <a:pPr lvl="2"/>
            <a:r>
              <a:rPr lang="en-US" dirty="0"/>
              <a:t>Third level</a:t>
            </a:r>
          </a:p>
        </p:txBody>
      </p:sp>
      <p:sp>
        <p:nvSpPr>
          <p:cNvPr id="38" name="Text Placeholder 19"/>
          <p:cNvSpPr>
            <a:spLocks noGrp="1"/>
          </p:cNvSpPr>
          <p:nvPr>
            <p:ph type="body" sz="quarter" idx="33"/>
          </p:nvPr>
        </p:nvSpPr>
        <p:spPr>
          <a:xfrm>
            <a:off x="819779" y="5049898"/>
            <a:ext cx="3309551" cy="1574590"/>
          </a:xfrm>
        </p:spPr>
        <p:txBody>
          <a:bodyPr lIns="0" tIns="91440"/>
          <a:lstStyle>
            <a:lvl1pPr marL="228600" indent="-228600">
              <a:lnSpc>
                <a:spcPct val="100000"/>
              </a:lnSpc>
              <a:spcAft>
                <a:spcPts val="800"/>
              </a:spcAft>
              <a:buClr>
                <a:srgbClr val="0061D5"/>
              </a:buClr>
              <a:defRPr sz="1600"/>
            </a:lvl1pPr>
            <a:lvl2pPr marL="457200" indent="-228600">
              <a:lnSpc>
                <a:spcPct val="100000"/>
              </a:lnSpc>
              <a:spcAft>
                <a:spcPts val="800"/>
              </a:spcAft>
              <a:buClr>
                <a:srgbClr val="0061D5"/>
              </a:buClr>
              <a:buSzPct val="100000"/>
              <a:defRPr sz="1600"/>
            </a:lvl2pPr>
            <a:lvl3pPr marL="685800" indent="-228600">
              <a:lnSpc>
                <a:spcPct val="100000"/>
              </a:lnSpc>
              <a:spcAft>
                <a:spcPts val="800"/>
              </a:spcAft>
              <a:buClr>
                <a:srgbClr val="0061D5"/>
              </a:buClr>
              <a:buSzPct val="100000"/>
              <a:defRPr sz="1600"/>
            </a:lvl3pPr>
            <a:lvl4pPr indent="-219451">
              <a:lnSpc>
                <a:spcPct val="100000"/>
              </a:lnSpc>
              <a:spcAft>
                <a:spcPts val="800"/>
              </a:spcAft>
              <a:buClr>
                <a:srgbClr val="0061D5"/>
              </a:buClr>
              <a:defRPr sz="1600"/>
            </a:lvl4pPr>
            <a:lvl5pPr indent="-219451">
              <a:lnSpc>
                <a:spcPct val="100000"/>
              </a:lnSpc>
              <a:spcAft>
                <a:spcPts val="800"/>
              </a:spcAft>
              <a:buClr>
                <a:srgbClr val="0061D5"/>
              </a:buClr>
              <a:defRPr sz="1600"/>
            </a:lvl5pPr>
          </a:lstStyle>
          <a:p>
            <a:pPr lvl="0"/>
            <a:r>
              <a:rPr lang="en-US" dirty="0"/>
              <a:t>Click to edit Master text styles</a:t>
            </a:r>
          </a:p>
          <a:p>
            <a:pPr lvl="1"/>
            <a:r>
              <a:rPr lang="en-US" dirty="0"/>
              <a:t>Second level</a:t>
            </a:r>
          </a:p>
          <a:p>
            <a:pPr lvl="2"/>
            <a:r>
              <a:rPr lang="en-US" dirty="0"/>
              <a:t>Third level</a:t>
            </a:r>
          </a:p>
        </p:txBody>
      </p:sp>
      <p:sp>
        <p:nvSpPr>
          <p:cNvPr id="39" name="Text Placeholder 19"/>
          <p:cNvSpPr>
            <a:spLocks noGrp="1"/>
          </p:cNvSpPr>
          <p:nvPr>
            <p:ph type="body" sz="quarter" idx="34"/>
          </p:nvPr>
        </p:nvSpPr>
        <p:spPr>
          <a:xfrm>
            <a:off x="4445938" y="5049898"/>
            <a:ext cx="3309551" cy="1574590"/>
          </a:xfrm>
        </p:spPr>
        <p:txBody>
          <a:bodyPr lIns="0" tIns="91440"/>
          <a:lstStyle>
            <a:lvl1pPr marL="228600" indent="-228600">
              <a:lnSpc>
                <a:spcPct val="100000"/>
              </a:lnSpc>
              <a:spcAft>
                <a:spcPts val="800"/>
              </a:spcAft>
              <a:buClr>
                <a:srgbClr val="0061D5"/>
              </a:buClr>
              <a:defRPr sz="1600"/>
            </a:lvl1pPr>
            <a:lvl2pPr marL="457200" indent="-228600">
              <a:lnSpc>
                <a:spcPct val="100000"/>
              </a:lnSpc>
              <a:spcAft>
                <a:spcPts val="800"/>
              </a:spcAft>
              <a:buClr>
                <a:srgbClr val="0061D5"/>
              </a:buClr>
              <a:buSzPct val="100000"/>
              <a:defRPr sz="1600"/>
            </a:lvl2pPr>
            <a:lvl3pPr marL="685800" indent="-228600">
              <a:lnSpc>
                <a:spcPct val="100000"/>
              </a:lnSpc>
              <a:spcAft>
                <a:spcPts val="800"/>
              </a:spcAft>
              <a:buClr>
                <a:srgbClr val="0061D5"/>
              </a:buClr>
              <a:buSzPct val="100000"/>
              <a:defRPr sz="1600"/>
            </a:lvl3pPr>
            <a:lvl4pPr indent="-219451">
              <a:lnSpc>
                <a:spcPct val="100000"/>
              </a:lnSpc>
              <a:spcAft>
                <a:spcPts val="800"/>
              </a:spcAft>
              <a:buClr>
                <a:srgbClr val="0061D5"/>
              </a:buClr>
              <a:defRPr sz="1600"/>
            </a:lvl4pPr>
            <a:lvl5pPr indent="-219451">
              <a:lnSpc>
                <a:spcPct val="100000"/>
              </a:lnSpc>
              <a:spcAft>
                <a:spcPts val="800"/>
              </a:spcAft>
              <a:buClr>
                <a:srgbClr val="0061D5"/>
              </a:buClr>
              <a:defRPr sz="1600"/>
            </a:lvl5pPr>
          </a:lstStyle>
          <a:p>
            <a:pPr lvl="0"/>
            <a:r>
              <a:rPr lang="en-US" dirty="0"/>
              <a:t>Click to edit Master text styles</a:t>
            </a:r>
          </a:p>
          <a:p>
            <a:pPr lvl="1"/>
            <a:r>
              <a:rPr lang="en-US" dirty="0"/>
              <a:t>Second level</a:t>
            </a:r>
          </a:p>
          <a:p>
            <a:pPr lvl="2"/>
            <a:r>
              <a:rPr lang="en-US" dirty="0"/>
              <a:t>Third level</a:t>
            </a:r>
          </a:p>
        </p:txBody>
      </p:sp>
      <p:sp>
        <p:nvSpPr>
          <p:cNvPr id="40" name="Text Placeholder 19"/>
          <p:cNvSpPr>
            <a:spLocks noGrp="1"/>
          </p:cNvSpPr>
          <p:nvPr>
            <p:ph type="body" sz="quarter" idx="35"/>
          </p:nvPr>
        </p:nvSpPr>
        <p:spPr>
          <a:xfrm>
            <a:off x="8067649" y="5049898"/>
            <a:ext cx="3309551" cy="1574590"/>
          </a:xfrm>
        </p:spPr>
        <p:txBody>
          <a:bodyPr lIns="0" tIns="91440"/>
          <a:lstStyle>
            <a:lvl1pPr marL="226052" indent="-228600">
              <a:lnSpc>
                <a:spcPct val="100000"/>
              </a:lnSpc>
              <a:spcAft>
                <a:spcPts val="800"/>
              </a:spcAft>
              <a:buClr>
                <a:srgbClr val="0061D5"/>
              </a:buClr>
              <a:defRPr sz="1600"/>
            </a:lvl1pPr>
            <a:lvl2pPr marL="457200" indent="-228600">
              <a:lnSpc>
                <a:spcPct val="100000"/>
              </a:lnSpc>
              <a:spcAft>
                <a:spcPts val="800"/>
              </a:spcAft>
              <a:buClr>
                <a:srgbClr val="0061D5"/>
              </a:buClr>
              <a:buSzPct val="100000"/>
              <a:buFont typeface="Arial" charset="0"/>
              <a:buChar char="•"/>
              <a:defRPr sz="1600"/>
            </a:lvl2pPr>
            <a:lvl3pPr marL="685800" indent="-228600">
              <a:lnSpc>
                <a:spcPct val="100000"/>
              </a:lnSpc>
              <a:spcAft>
                <a:spcPts val="800"/>
              </a:spcAft>
              <a:buClr>
                <a:srgbClr val="0061D5"/>
              </a:buClr>
              <a:buSzPct val="100000"/>
              <a:defRPr sz="1600"/>
            </a:lvl3pPr>
            <a:lvl4pPr indent="-219451">
              <a:lnSpc>
                <a:spcPct val="100000"/>
              </a:lnSpc>
              <a:spcAft>
                <a:spcPts val="800"/>
              </a:spcAft>
              <a:buClr>
                <a:srgbClr val="0061D5"/>
              </a:buClr>
              <a:defRPr sz="1600"/>
            </a:lvl4pPr>
            <a:lvl5pPr indent="-219451">
              <a:lnSpc>
                <a:spcPct val="100000"/>
              </a:lnSpc>
              <a:spcAft>
                <a:spcPts val="800"/>
              </a:spcAft>
              <a:buClr>
                <a:srgbClr val="0061D5"/>
              </a:buClr>
              <a:defRPr sz="1600"/>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37152663"/>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layout: Line graph">
    <p:spTree>
      <p:nvGrpSpPr>
        <p:cNvPr id="1" name=""/>
        <p:cNvGrpSpPr/>
        <p:nvPr/>
      </p:nvGrpSpPr>
      <p:grpSpPr>
        <a:xfrm>
          <a:off x="0" y="0"/>
          <a:ext cx="0" cy="0"/>
          <a:chOff x="0" y="0"/>
          <a:chExt cx="0" cy="0"/>
        </a:xfrm>
      </p:grpSpPr>
      <p:sp>
        <p:nvSpPr>
          <p:cNvPr id="15" name="Shape 53"/>
          <p:cNvSpPr>
            <a:spLocks noGrp="1"/>
          </p:cNvSpPr>
          <p:nvPr>
            <p:ph type="title" hasCustomPrompt="1"/>
          </p:nvPr>
        </p:nvSpPr>
        <p:spPr>
          <a:xfrm>
            <a:off x="609600" y="897439"/>
            <a:ext cx="10972800" cy="534555"/>
          </a:xfrm>
          <a:prstGeom prst="rect">
            <a:avLst/>
          </a:prstGeom>
        </p:spPr>
        <p:txBody>
          <a:bodyPr lIns="0" tIns="0" rIns="0" bIns="0" anchor="t"/>
          <a:lstStyle>
            <a:lvl1pPr algn="l">
              <a:defRPr sz="3200">
                <a:solidFill>
                  <a:srgbClr val="000000"/>
                </a:solidFill>
              </a:defRPr>
            </a:lvl1pPr>
          </a:lstStyle>
          <a:p>
            <a:r>
              <a:rPr lang="en-US" sz="3200" dirty="0"/>
              <a:t>Slide title, </a:t>
            </a:r>
            <a:r>
              <a:rPr lang="en-US" sz="3200" dirty="0" err="1"/>
              <a:t>Lato</a:t>
            </a:r>
            <a:r>
              <a:rPr lang="en-US" sz="3200" dirty="0"/>
              <a:t> Light, 32 pt.</a:t>
            </a:r>
            <a:endParaRPr dirty="0"/>
          </a:p>
        </p:txBody>
      </p:sp>
      <p:sp>
        <p:nvSpPr>
          <p:cNvPr id="4" name="Chart Placeholder 3"/>
          <p:cNvSpPr>
            <a:spLocks noGrp="1"/>
          </p:cNvSpPr>
          <p:nvPr>
            <p:ph type="chart" sz="quarter" idx="11"/>
          </p:nvPr>
        </p:nvSpPr>
        <p:spPr>
          <a:xfrm>
            <a:off x="609602" y="2203705"/>
            <a:ext cx="10972799" cy="4179383"/>
          </a:xfrm>
        </p:spPr>
        <p:txBody>
          <a:bodyPr/>
          <a:lstStyle>
            <a:lvl1pPr marL="0" indent="0">
              <a:buNone/>
              <a:defRPr>
                <a:solidFill>
                  <a:srgbClr val="636D78"/>
                </a:solidFill>
              </a:defRPr>
            </a:lvl1pPr>
          </a:lstStyle>
          <a:p>
            <a:endParaRPr lang="en-US" dirty="0"/>
          </a:p>
        </p:txBody>
      </p:sp>
      <p:sp>
        <p:nvSpPr>
          <p:cNvPr id="14" name="Text Placeholder 2"/>
          <p:cNvSpPr>
            <a:spLocks noGrp="1"/>
          </p:cNvSpPr>
          <p:nvPr>
            <p:ph type="body" sz="quarter" idx="10" hasCustomPrompt="1"/>
          </p:nvPr>
        </p:nvSpPr>
        <p:spPr>
          <a:xfrm>
            <a:off x="612478" y="1431994"/>
            <a:ext cx="10972800" cy="500876"/>
          </a:xfrm>
        </p:spPr>
        <p:txBody>
          <a:bodyPr lIns="0" tIns="0" anchor="t"/>
          <a:lstStyle>
            <a:lvl1pPr marL="0" indent="0" algn="l">
              <a:buNone/>
              <a:defRPr kumimoji="0" lang="en-US" sz="2000" b="0" i="0" u="none" strike="noStrike" cap="none" spc="0" normalizeH="0" baseline="0" dirty="0">
                <a:ln>
                  <a:noFill/>
                </a:ln>
                <a:solidFill>
                  <a:srgbClr val="0060D6"/>
                </a:solidFill>
                <a:effectLst/>
                <a:uFillTx/>
                <a:latin typeface="+mn-lt"/>
                <a:ea typeface="Lato Light" charset="0"/>
                <a:cs typeface="Lato Light" charset="0"/>
                <a:sym typeface="BrownStd-Light"/>
              </a:defRPr>
            </a:lvl1pPr>
          </a:lstStyle>
          <a:p>
            <a:pPr lvl="0"/>
            <a:r>
              <a:rPr lang="en-US" dirty="0"/>
              <a:t>Subtitle</a:t>
            </a:r>
          </a:p>
        </p:txBody>
      </p:sp>
      <p:cxnSp>
        <p:nvCxnSpPr>
          <p:cNvPr id="16" name="Straight Connector 15"/>
          <p:cNvCxnSpPr/>
          <p:nvPr userDrawn="1"/>
        </p:nvCxnSpPr>
        <p:spPr>
          <a:xfrm>
            <a:off x="609600" y="723492"/>
            <a:ext cx="10972800" cy="0"/>
          </a:xfrm>
          <a:prstGeom prst="line">
            <a:avLst/>
          </a:prstGeom>
          <a:noFill/>
          <a:ln w="6350" cap="flat">
            <a:solidFill>
              <a:srgbClr val="C3D1DA"/>
            </a:solidFill>
            <a:prstDash val="solid"/>
            <a:miter lim="400000"/>
          </a:ln>
          <a:effectLst/>
          <a:sp3d/>
        </p:spPr>
        <p:style>
          <a:lnRef idx="0">
            <a:scrgbClr r="0" g="0" b="0"/>
          </a:lnRef>
          <a:fillRef idx="0">
            <a:scrgbClr r="0" g="0" b="0"/>
          </a:fillRef>
          <a:effectRef idx="0">
            <a:scrgbClr r="0" g="0" b="0"/>
          </a:effectRef>
          <a:fontRef idx="none"/>
        </p:style>
      </p:cxnSp>
      <p:sp>
        <p:nvSpPr>
          <p:cNvPr id="5" name="Text Placeholder 4"/>
          <p:cNvSpPr>
            <a:spLocks noGrp="1"/>
          </p:cNvSpPr>
          <p:nvPr>
            <p:ph type="body" sz="quarter" idx="12" hasCustomPrompt="1"/>
          </p:nvPr>
        </p:nvSpPr>
        <p:spPr>
          <a:xfrm>
            <a:off x="609600" y="6273800"/>
            <a:ext cx="10972800" cy="304800"/>
          </a:xfrm>
          <a:ln>
            <a:noFill/>
          </a:ln>
        </p:spPr>
        <p:txBody>
          <a:bodyPr/>
          <a:lstStyle>
            <a:lvl1pPr marL="0" indent="0" algn="l">
              <a:buNone/>
              <a:defRPr sz="1000">
                <a:solidFill>
                  <a:srgbClr val="636D78"/>
                </a:solidFill>
              </a:defRPr>
            </a:lvl1pPr>
            <a:lvl2pPr marL="0" indent="0" algn="l">
              <a:buNone/>
              <a:defRPr sz="1067"/>
            </a:lvl2pPr>
            <a:lvl3pPr marL="317492" indent="0" algn="l">
              <a:buNone/>
              <a:defRPr sz="1067"/>
            </a:lvl3pPr>
            <a:lvl4pPr marL="507987" indent="0" algn="l">
              <a:buNone/>
              <a:defRPr sz="1067"/>
            </a:lvl4pPr>
            <a:lvl5pPr marL="698483" indent="0" algn="l">
              <a:buNone/>
              <a:defRPr sz="1067"/>
            </a:lvl5pPr>
          </a:lstStyle>
          <a:p>
            <a:pPr lvl="0"/>
            <a:r>
              <a:rPr lang="en-US" dirty="0"/>
              <a:t>Source: Info here </a:t>
            </a: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adline/Subhead w/ Table">
    <p:spTree>
      <p:nvGrpSpPr>
        <p:cNvPr id="1" name=""/>
        <p:cNvGrpSpPr/>
        <p:nvPr/>
      </p:nvGrpSpPr>
      <p:grpSpPr>
        <a:xfrm>
          <a:off x="0" y="0"/>
          <a:ext cx="0" cy="0"/>
          <a:chOff x="0" y="0"/>
          <a:chExt cx="0" cy="0"/>
        </a:xfrm>
      </p:grpSpPr>
      <p:sp>
        <p:nvSpPr>
          <p:cNvPr id="5" name="Table Placeholder 4"/>
          <p:cNvSpPr>
            <a:spLocks noGrp="1"/>
          </p:cNvSpPr>
          <p:nvPr>
            <p:ph type="tbl" sz="quarter" idx="12"/>
          </p:nvPr>
        </p:nvSpPr>
        <p:spPr>
          <a:xfrm>
            <a:off x="609600" y="2566779"/>
            <a:ext cx="10972800" cy="3557575"/>
          </a:xfrm>
        </p:spPr>
        <p:txBody>
          <a:bodyPr lIns="228600" rIns="228600" anchor="t"/>
          <a:lstStyle>
            <a:lvl1pPr>
              <a:defRPr lang="en-US" dirty="0"/>
            </a:lvl1pPr>
          </a:lstStyle>
          <a:p>
            <a:pPr marL="0" lvl="0" indent="0">
              <a:buNone/>
            </a:pPr>
            <a:endParaRPr lang="en-US" dirty="0"/>
          </a:p>
        </p:txBody>
      </p:sp>
      <p:sp>
        <p:nvSpPr>
          <p:cNvPr id="7" name="Shape 53"/>
          <p:cNvSpPr>
            <a:spLocks noGrp="1"/>
          </p:cNvSpPr>
          <p:nvPr>
            <p:ph type="title" hasCustomPrompt="1"/>
          </p:nvPr>
        </p:nvSpPr>
        <p:spPr>
          <a:xfrm>
            <a:off x="609600" y="897440"/>
            <a:ext cx="10972800" cy="546732"/>
          </a:xfrm>
          <a:prstGeom prst="rect">
            <a:avLst/>
          </a:prstGeom>
        </p:spPr>
        <p:txBody>
          <a:bodyPr lIns="0" tIns="0" rIns="0" bIns="0" anchor="t"/>
          <a:lstStyle>
            <a:lvl1pPr algn="l">
              <a:defRPr sz="3200">
                <a:solidFill>
                  <a:srgbClr val="171F25"/>
                </a:solidFill>
              </a:defRPr>
            </a:lvl1pPr>
          </a:lstStyle>
          <a:p>
            <a:r>
              <a:rPr lang="en-US" sz="3200" dirty="0"/>
              <a:t>Slide title, </a:t>
            </a:r>
            <a:r>
              <a:rPr lang="en-US" sz="3200" dirty="0" err="1"/>
              <a:t>Lato</a:t>
            </a:r>
            <a:r>
              <a:rPr lang="en-US" sz="3200" dirty="0"/>
              <a:t> Light, 32 pt.</a:t>
            </a:r>
            <a:endParaRPr dirty="0"/>
          </a:p>
        </p:txBody>
      </p:sp>
      <p:sp>
        <p:nvSpPr>
          <p:cNvPr id="6" name="Text Placeholder 2"/>
          <p:cNvSpPr>
            <a:spLocks noGrp="1"/>
          </p:cNvSpPr>
          <p:nvPr>
            <p:ph type="body" sz="quarter" idx="10" hasCustomPrompt="1"/>
          </p:nvPr>
        </p:nvSpPr>
        <p:spPr>
          <a:xfrm>
            <a:off x="612478" y="1432912"/>
            <a:ext cx="10972800" cy="500876"/>
          </a:xfrm>
        </p:spPr>
        <p:txBody>
          <a:bodyPr lIns="0" tIns="0" anchor="t"/>
          <a:lstStyle>
            <a:lvl1pPr marL="0" indent="0" algn="l">
              <a:buNone/>
              <a:defRPr kumimoji="0" lang="en-US" sz="2000" b="0" i="0" u="none" strike="noStrike" cap="none" spc="0" normalizeH="0" baseline="0" dirty="0">
                <a:ln>
                  <a:noFill/>
                </a:ln>
                <a:solidFill>
                  <a:srgbClr val="0061D5"/>
                </a:solidFill>
                <a:effectLst/>
                <a:uFillTx/>
                <a:latin typeface="+mn-lt"/>
                <a:ea typeface="Lato Light" charset="0"/>
                <a:cs typeface="Lato Light" charset="0"/>
                <a:sym typeface="BrownStd-Light"/>
              </a:defRPr>
            </a:lvl1pPr>
          </a:lstStyle>
          <a:p>
            <a:pPr lvl="0"/>
            <a:r>
              <a:rPr lang="en-US" dirty="0"/>
              <a:t>Subtitle</a:t>
            </a:r>
          </a:p>
        </p:txBody>
      </p:sp>
      <p:sp>
        <p:nvSpPr>
          <p:cNvPr id="9" name="Text Placeholder 4"/>
          <p:cNvSpPr>
            <a:spLocks noGrp="1"/>
          </p:cNvSpPr>
          <p:nvPr>
            <p:ph type="body" sz="quarter" idx="13" hasCustomPrompt="1"/>
          </p:nvPr>
        </p:nvSpPr>
        <p:spPr>
          <a:xfrm>
            <a:off x="609600" y="6273800"/>
            <a:ext cx="10972800" cy="304800"/>
          </a:xfrm>
          <a:ln>
            <a:noFill/>
          </a:ln>
        </p:spPr>
        <p:txBody>
          <a:bodyPr/>
          <a:lstStyle>
            <a:lvl1pPr marL="0" indent="0" algn="l">
              <a:buNone/>
              <a:defRPr sz="1000">
                <a:solidFill>
                  <a:srgbClr val="636D78"/>
                </a:solidFill>
              </a:defRPr>
            </a:lvl1pPr>
            <a:lvl2pPr marL="0" indent="0" algn="l">
              <a:buNone/>
              <a:defRPr sz="1067"/>
            </a:lvl2pPr>
            <a:lvl3pPr marL="317492" indent="0" algn="l">
              <a:buNone/>
              <a:defRPr sz="1067"/>
            </a:lvl3pPr>
            <a:lvl4pPr marL="507987" indent="0" algn="l">
              <a:buNone/>
              <a:defRPr sz="1067"/>
            </a:lvl4pPr>
            <a:lvl5pPr marL="698483" indent="0" algn="l">
              <a:buNone/>
              <a:defRPr sz="1067"/>
            </a:lvl5pPr>
          </a:lstStyle>
          <a:p>
            <a:pPr lvl="0"/>
            <a:r>
              <a:rPr lang="en-US" dirty="0"/>
              <a:t>Source: Info here </a:t>
            </a: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 Big number">
    <p:spTree>
      <p:nvGrpSpPr>
        <p:cNvPr id="1" name=""/>
        <p:cNvGrpSpPr/>
        <p:nvPr/>
      </p:nvGrpSpPr>
      <p:grpSpPr>
        <a:xfrm>
          <a:off x="0" y="0"/>
          <a:ext cx="0" cy="0"/>
          <a:chOff x="0" y="0"/>
          <a:chExt cx="0" cy="0"/>
        </a:xfrm>
      </p:grpSpPr>
      <p:sp>
        <p:nvSpPr>
          <p:cNvPr id="15" name="Shape 53"/>
          <p:cNvSpPr>
            <a:spLocks noGrp="1"/>
          </p:cNvSpPr>
          <p:nvPr>
            <p:ph type="title" hasCustomPrompt="1"/>
          </p:nvPr>
        </p:nvSpPr>
        <p:spPr>
          <a:xfrm>
            <a:off x="609600" y="897439"/>
            <a:ext cx="10972800" cy="534555"/>
          </a:xfrm>
          <a:prstGeom prst="rect">
            <a:avLst/>
          </a:prstGeom>
        </p:spPr>
        <p:txBody>
          <a:bodyPr lIns="0" tIns="0" rIns="0" bIns="0" anchor="t"/>
          <a:lstStyle>
            <a:lvl1pPr algn="l">
              <a:defRPr sz="3200">
                <a:solidFill>
                  <a:srgbClr val="171F25"/>
                </a:solidFill>
              </a:defRPr>
            </a:lvl1pPr>
          </a:lstStyle>
          <a:p>
            <a:r>
              <a:rPr lang="en-US" sz="3200" dirty="0"/>
              <a:t>Slide title, </a:t>
            </a:r>
            <a:r>
              <a:rPr lang="en-US" sz="3200" dirty="0" err="1"/>
              <a:t>Lato</a:t>
            </a:r>
            <a:r>
              <a:rPr lang="en-US" sz="3200" dirty="0"/>
              <a:t> Light, 32 pt.</a:t>
            </a:r>
            <a:endParaRPr dirty="0"/>
          </a:p>
        </p:txBody>
      </p:sp>
      <p:sp>
        <p:nvSpPr>
          <p:cNvPr id="14" name="Text Placeholder 2"/>
          <p:cNvSpPr>
            <a:spLocks noGrp="1"/>
          </p:cNvSpPr>
          <p:nvPr>
            <p:ph type="body" sz="quarter" idx="10" hasCustomPrompt="1"/>
          </p:nvPr>
        </p:nvSpPr>
        <p:spPr>
          <a:xfrm>
            <a:off x="612478" y="1431994"/>
            <a:ext cx="10972800" cy="500876"/>
          </a:xfrm>
        </p:spPr>
        <p:txBody>
          <a:bodyPr lIns="0" tIns="0" anchor="t"/>
          <a:lstStyle>
            <a:lvl1pPr marL="0" indent="0" algn="l">
              <a:buNone/>
              <a:defRPr kumimoji="0" lang="en-US" sz="2000" b="0" i="0" u="none" strike="noStrike" cap="none" spc="0" normalizeH="0" baseline="0" dirty="0">
                <a:ln>
                  <a:noFill/>
                </a:ln>
                <a:solidFill>
                  <a:srgbClr val="0061D5"/>
                </a:solidFill>
                <a:effectLst/>
                <a:uFillTx/>
                <a:latin typeface="+mn-lt"/>
                <a:ea typeface="Lato Light" charset="0"/>
                <a:cs typeface="Lato Light" charset="0"/>
                <a:sym typeface="BrownStd-Light"/>
              </a:defRPr>
            </a:lvl1pPr>
          </a:lstStyle>
          <a:p>
            <a:pPr lvl="0"/>
            <a:r>
              <a:rPr lang="en-US" dirty="0"/>
              <a:t>Subtitle</a:t>
            </a:r>
          </a:p>
        </p:txBody>
      </p:sp>
      <p:sp>
        <p:nvSpPr>
          <p:cNvPr id="3" name="Text Placeholder 2"/>
          <p:cNvSpPr>
            <a:spLocks noGrp="1"/>
          </p:cNvSpPr>
          <p:nvPr>
            <p:ph type="body" sz="quarter" idx="14" hasCustomPrompt="1"/>
          </p:nvPr>
        </p:nvSpPr>
        <p:spPr>
          <a:xfrm>
            <a:off x="1264345" y="2364318"/>
            <a:ext cx="4677833" cy="1172633"/>
          </a:xfrm>
        </p:spPr>
        <p:txBody>
          <a:bodyPr rIns="0" anchor="b"/>
          <a:lstStyle>
            <a:lvl1pPr marL="0" indent="0" algn="ctr">
              <a:buFontTx/>
              <a:buNone/>
              <a:defRPr sz="6400">
                <a:solidFill>
                  <a:srgbClr val="151F26"/>
                </a:solidFill>
                <a:latin typeface="+mj-lt"/>
              </a:defRPr>
            </a:lvl1pPr>
          </a:lstStyle>
          <a:p>
            <a:pPr lvl="0"/>
            <a:r>
              <a:rPr lang="en-US" dirty="0"/>
              <a:t>Big number</a:t>
            </a:r>
          </a:p>
        </p:txBody>
      </p:sp>
      <p:sp>
        <p:nvSpPr>
          <p:cNvPr id="6" name="Text Placeholder 5"/>
          <p:cNvSpPr>
            <a:spLocks noGrp="1"/>
          </p:cNvSpPr>
          <p:nvPr>
            <p:ph type="body" sz="quarter" idx="15" hasCustomPrompt="1"/>
          </p:nvPr>
        </p:nvSpPr>
        <p:spPr>
          <a:xfrm>
            <a:off x="1264345" y="3536951"/>
            <a:ext cx="4677833" cy="499533"/>
          </a:xfrm>
        </p:spPr>
        <p:txBody>
          <a:bodyPr rIns="0" anchor="t"/>
          <a:lstStyle>
            <a:lvl1pPr marL="0" indent="0" algn="ctr">
              <a:spcAft>
                <a:spcPts val="0"/>
              </a:spcAft>
              <a:buNone/>
              <a:defRPr>
                <a:solidFill>
                  <a:srgbClr val="72848E"/>
                </a:solidFill>
              </a:defRPr>
            </a:lvl1pPr>
            <a:lvl2pPr marL="317492" indent="0" algn="ctr">
              <a:buNone/>
              <a:defRPr>
                <a:solidFill>
                  <a:srgbClr val="0061D5"/>
                </a:solidFill>
              </a:defRPr>
            </a:lvl2pPr>
            <a:lvl3pPr marL="634984" indent="0" algn="ctr">
              <a:buNone/>
              <a:defRPr>
                <a:solidFill>
                  <a:srgbClr val="0061D5"/>
                </a:solidFill>
              </a:defRPr>
            </a:lvl3pPr>
            <a:lvl4pPr marL="952476" indent="0" algn="ctr">
              <a:buNone/>
              <a:defRPr>
                <a:solidFill>
                  <a:srgbClr val="0061D5"/>
                </a:solidFill>
              </a:defRPr>
            </a:lvl4pPr>
            <a:lvl5pPr marL="1269968" indent="0" algn="ctr">
              <a:buNone/>
              <a:defRPr>
                <a:solidFill>
                  <a:srgbClr val="0061D5"/>
                </a:solidFill>
              </a:defRPr>
            </a:lvl5pPr>
          </a:lstStyle>
          <a:p>
            <a:pPr lvl="0"/>
            <a:r>
              <a:rPr lang="en-US" dirty="0"/>
              <a:t>Caption</a:t>
            </a:r>
          </a:p>
        </p:txBody>
      </p:sp>
      <p:sp>
        <p:nvSpPr>
          <p:cNvPr id="19" name="Text Placeholder 2"/>
          <p:cNvSpPr>
            <a:spLocks noGrp="1"/>
          </p:cNvSpPr>
          <p:nvPr>
            <p:ph type="body" sz="quarter" idx="16" hasCustomPrompt="1"/>
          </p:nvPr>
        </p:nvSpPr>
        <p:spPr>
          <a:xfrm>
            <a:off x="6256894" y="2364318"/>
            <a:ext cx="4677833" cy="1172633"/>
          </a:xfrm>
        </p:spPr>
        <p:txBody>
          <a:bodyPr rIns="0" anchor="b"/>
          <a:lstStyle>
            <a:lvl1pPr marL="0" indent="0" algn="ctr">
              <a:buFontTx/>
              <a:buNone/>
              <a:defRPr sz="6400">
                <a:solidFill>
                  <a:srgbClr val="151F26"/>
                </a:solidFill>
                <a:latin typeface="+mj-lt"/>
              </a:defRPr>
            </a:lvl1pPr>
          </a:lstStyle>
          <a:p>
            <a:pPr lvl="0"/>
            <a:r>
              <a:rPr lang="en-US" dirty="0"/>
              <a:t>Big number</a:t>
            </a:r>
          </a:p>
        </p:txBody>
      </p:sp>
      <p:sp>
        <p:nvSpPr>
          <p:cNvPr id="20" name="Text Placeholder 5"/>
          <p:cNvSpPr>
            <a:spLocks noGrp="1"/>
          </p:cNvSpPr>
          <p:nvPr>
            <p:ph type="body" sz="quarter" idx="17" hasCustomPrompt="1"/>
          </p:nvPr>
        </p:nvSpPr>
        <p:spPr>
          <a:xfrm>
            <a:off x="6256894" y="3536951"/>
            <a:ext cx="4677833" cy="499533"/>
          </a:xfrm>
        </p:spPr>
        <p:txBody>
          <a:bodyPr rIns="0" anchor="t"/>
          <a:lstStyle>
            <a:lvl1pPr marL="0" indent="0" algn="ctr">
              <a:spcAft>
                <a:spcPts val="0"/>
              </a:spcAft>
              <a:buNone/>
              <a:defRPr>
                <a:solidFill>
                  <a:srgbClr val="72848E"/>
                </a:solidFill>
              </a:defRPr>
            </a:lvl1pPr>
            <a:lvl2pPr marL="317492" indent="0" algn="ctr">
              <a:buNone/>
              <a:defRPr>
                <a:solidFill>
                  <a:srgbClr val="0061D5"/>
                </a:solidFill>
              </a:defRPr>
            </a:lvl2pPr>
            <a:lvl3pPr marL="634984" indent="0" algn="ctr">
              <a:buNone/>
              <a:defRPr>
                <a:solidFill>
                  <a:srgbClr val="0061D5"/>
                </a:solidFill>
              </a:defRPr>
            </a:lvl3pPr>
            <a:lvl4pPr marL="952476" indent="0" algn="ctr">
              <a:buNone/>
              <a:defRPr>
                <a:solidFill>
                  <a:srgbClr val="0061D5"/>
                </a:solidFill>
              </a:defRPr>
            </a:lvl4pPr>
            <a:lvl5pPr marL="1269968" indent="0" algn="ctr">
              <a:buNone/>
              <a:defRPr>
                <a:solidFill>
                  <a:srgbClr val="0061D5"/>
                </a:solidFill>
              </a:defRPr>
            </a:lvl5pPr>
          </a:lstStyle>
          <a:p>
            <a:pPr lvl="0"/>
            <a:r>
              <a:rPr lang="en-US" dirty="0"/>
              <a:t>Caption</a:t>
            </a:r>
          </a:p>
        </p:txBody>
      </p:sp>
      <p:sp>
        <p:nvSpPr>
          <p:cNvPr id="5" name="Text Placeholder 4"/>
          <p:cNvSpPr>
            <a:spLocks noGrp="1"/>
          </p:cNvSpPr>
          <p:nvPr>
            <p:ph type="body" sz="quarter" idx="19" hasCustomPrompt="1"/>
          </p:nvPr>
        </p:nvSpPr>
        <p:spPr>
          <a:xfrm>
            <a:off x="1263652" y="6273800"/>
            <a:ext cx="4677833" cy="304800"/>
          </a:xfrm>
        </p:spPr>
        <p:txBody>
          <a:bodyPr/>
          <a:lstStyle>
            <a:lvl1pPr marL="0" indent="0" algn="ctr">
              <a:buNone/>
              <a:defRPr sz="1000" baseline="0"/>
            </a:lvl1pPr>
          </a:lstStyle>
          <a:p>
            <a:pPr lvl="0"/>
            <a:r>
              <a:rPr lang="en-US" dirty="0"/>
              <a:t>Source: Info here</a:t>
            </a:r>
          </a:p>
        </p:txBody>
      </p:sp>
      <p:sp>
        <p:nvSpPr>
          <p:cNvPr id="8" name="Text Placeholder 7"/>
          <p:cNvSpPr>
            <a:spLocks noGrp="1"/>
          </p:cNvSpPr>
          <p:nvPr>
            <p:ph type="body" sz="quarter" idx="20" hasCustomPrompt="1"/>
          </p:nvPr>
        </p:nvSpPr>
        <p:spPr>
          <a:xfrm>
            <a:off x="6256868" y="6273800"/>
            <a:ext cx="4677833" cy="304800"/>
          </a:xfrm>
        </p:spPr>
        <p:txBody>
          <a:bodyPr/>
          <a:lstStyle>
            <a:lvl1pPr marL="0" indent="0" algn="ctr">
              <a:buNone/>
              <a:defRPr sz="1000">
                <a:solidFill>
                  <a:srgbClr val="636D78"/>
                </a:solidFill>
              </a:defRPr>
            </a:lvl1pPr>
          </a:lstStyle>
          <a:p>
            <a:pPr lvl="0"/>
            <a:r>
              <a:rPr lang="en-US" dirty="0"/>
              <a:t>Source: Info here</a:t>
            </a:r>
          </a:p>
        </p:txBody>
      </p:sp>
    </p:spTree>
    <p:extLst>
      <p:ext uri="{BB962C8B-B14F-4D97-AF65-F5344CB8AC3E}">
        <p14:creationId xmlns:p14="http://schemas.microsoft.com/office/powerpoint/2010/main" val="278526720"/>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hart: Big number">
    <p:spTree>
      <p:nvGrpSpPr>
        <p:cNvPr id="1" name=""/>
        <p:cNvGrpSpPr/>
        <p:nvPr/>
      </p:nvGrpSpPr>
      <p:grpSpPr>
        <a:xfrm>
          <a:off x="0" y="0"/>
          <a:ext cx="0" cy="0"/>
          <a:chOff x="0" y="0"/>
          <a:chExt cx="0" cy="0"/>
        </a:xfrm>
      </p:grpSpPr>
      <p:sp>
        <p:nvSpPr>
          <p:cNvPr id="23" name="Text Placeholder 19"/>
          <p:cNvSpPr>
            <a:spLocks noGrp="1"/>
          </p:cNvSpPr>
          <p:nvPr>
            <p:ph type="body" sz="quarter" idx="25" hasCustomPrompt="1"/>
          </p:nvPr>
        </p:nvSpPr>
        <p:spPr>
          <a:xfrm>
            <a:off x="619353" y="1767417"/>
            <a:ext cx="4879749" cy="2580216"/>
          </a:xfrm>
        </p:spPr>
        <p:txBody>
          <a:bodyPr/>
          <a:lstStyle>
            <a:lvl1pPr marL="0" indent="0">
              <a:lnSpc>
                <a:spcPct val="110000"/>
              </a:lnSpc>
              <a:buFontTx/>
              <a:buNone/>
              <a:defRPr sz="3200">
                <a:solidFill>
                  <a:srgbClr val="151F26"/>
                </a:solidFill>
                <a:latin typeface="+mj-lt"/>
              </a:defRPr>
            </a:lvl1pPr>
          </a:lstStyle>
          <a:p>
            <a:pPr hangingPunct="1"/>
            <a:r>
              <a:rPr lang="en-US" dirty="0"/>
              <a:t>Slide title, </a:t>
            </a:r>
            <a:br>
              <a:rPr lang="en-US" dirty="0"/>
            </a:br>
            <a:r>
              <a:rPr lang="en-US" dirty="0" err="1"/>
              <a:t>Lato</a:t>
            </a:r>
            <a:r>
              <a:rPr lang="en-US" dirty="0"/>
              <a:t> Light, 32 pt.</a:t>
            </a:r>
          </a:p>
        </p:txBody>
      </p:sp>
      <p:sp>
        <p:nvSpPr>
          <p:cNvPr id="10" name="Shape 73"/>
          <p:cNvSpPr>
            <a:spLocks noGrp="1"/>
          </p:cNvSpPr>
          <p:nvPr>
            <p:ph type="body" sz="quarter" idx="1" hasCustomPrompt="1"/>
          </p:nvPr>
        </p:nvSpPr>
        <p:spPr>
          <a:xfrm>
            <a:off x="6400800" y="1400562"/>
            <a:ext cx="5181600" cy="5178039"/>
          </a:xfrm>
          <a:prstGeom prst="rect">
            <a:avLst/>
          </a:prstGeom>
        </p:spPr>
        <p:txBody>
          <a:bodyPr lIns="0" tIns="0" rIns="0" bIns="0" anchor="t"/>
          <a:lstStyle>
            <a:lvl1pPr marL="0" indent="0">
              <a:lnSpc>
                <a:spcPct val="100000"/>
              </a:lnSpc>
              <a:spcBef>
                <a:spcPts val="0"/>
              </a:spcBef>
              <a:spcAft>
                <a:spcPts val="1600"/>
              </a:spcAft>
              <a:buClr>
                <a:srgbClr val="0061D5"/>
              </a:buClr>
              <a:buSzPct val="120000"/>
              <a:buFontTx/>
              <a:buNone/>
              <a:defRPr sz="1800">
                <a:solidFill>
                  <a:srgbClr val="636D78"/>
                </a:solidFill>
                <a:latin typeface="+mn-lt"/>
                <a:ea typeface="Lato Regular"/>
                <a:cs typeface="Lato Regular"/>
                <a:sym typeface="Lato Regular"/>
              </a:defRPr>
            </a:lvl1pPr>
            <a:lvl2pPr marL="0" indent="0">
              <a:lnSpc>
                <a:spcPct val="100000"/>
              </a:lnSpc>
              <a:spcBef>
                <a:spcPts val="0"/>
              </a:spcBef>
              <a:spcAft>
                <a:spcPts val="1600"/>
              </a:spcAft>
              <a:buClr>
                <a:srgbClr val="0061D5"/>
              </a:buClr>
              <a:buSzPct val="120000"/>
              <a:buFontTx/>
              <a:buNone/>
              <a:defRPr sz="1800">
                <a:solidFill>
                  <a:srgbClr val="636D78"/>
                </a:solidFill>
                <a:latin typeface="+mn-lt"/>
                <a:ea typeface="Lato Regular"/>
                <a:cs typeface="Lato Regular"/>
                <a:sym typeface="Lato Regular"/>
              </a:defRPr>
            </a:lvl2pPr>
            <a:lvl3pPr marL="0" indent="0">
              <a:lnSpc>
                <a:spcPct val="100000"/>
              </a:lnSpc>
              <a:spcBef>
                <a:spcPts val="0"/>
              </a:spcBef>
              <a:spcAft>
                <a:spcPts val="1600"/>
              </a:spcAft>
              <a:buClr>
                <a:srgbClr val="0061D5"/>
              </a:buClr>
              <a:buSzPct val="120000"/>
              <a:buFontTx/>
              <a:buNone/>
              <a:defRPr sz="1800">
                <a:solidFill>
                  <a:srgbClr val="636D78"/>
                </a:solidFill>
                <a:latin typeface="+mn-lt"/>
                <a:ea typeface="Lato Regular"/>
                <a:cs typeface="Lato Regular"/>
                <a:sym typeface="Lato Regular"/>
              </a:defRPr>
            </a:lvl3pPr>
            <a:lvl4pPr marL="0" indent="0">
              <a:lnSpc>
                <a:spcPct val="100000"/>
              </a:lnSpc>
              <a:spcBef>
                <a:spcPts val="0"/>
              </a:spcBef>
              <a:spcAft>
                <a:spcPts val="1600"/>
              </a:spcAft>
              <a:buClr>
                <a:srgbClr val="0061D5"/>
              </a:buClr>
              <a:buSzPct val="120000"/>
              <a:buFontTx/>
              <a:buNone/>
              <a:defRPr sz="1800">
                <a:solidFill>
                  <a:srgbClr val="636D78"/>
                </a:solidFill>
                <a:latin typeface="+mn-lt"/>
                <a:ea typeface="Lato Regular"/>
                <a:cs typeface="Lato Regular"/>
                <a:sym typeface="Lato Regular"/>
              </a:defRPr>
            </a:lvl4pPr>
            <a:lvl5pPr marL="0" indent="0">
              <a:lnSpc>
                <a:spcPct val="100000"/>
              </a:lnSpc>
              <a:spcBef>
                <a:spcPts val="0"/>
              </a:spcBef>
              <a:spcAft>
                <a:spcPts val="1600"/>
              </a:spcAft>
              <a:buClr>
                <a:srgbClr val="0061D5"/>
              </a:buClr>
              <a:buSzPct val="120000"/>
              <a:buFontTx/>
              <a:buNone/>
              <a:defRPr sz="1800">
                <a:solidFill>
                  <a:srgbClr val="636D78"/>
                </a:solidFill>
                <a:latin typeface="+mn-lt"/>
                <a:ea typeface="Lato Regular"/>
                <a:cs typeface="Lato Regular"/>
                <a:sym typeface="Lato Regular"/>
              </a:defRPr>
            </a:lvl5pPr>
          </a:lstStyle>
          <a:p>
            <a:r>
              <a:rPr lang="en-US" dirty="0"/>
              <a:t>Bullet  one</a:t>
            </a:r>
          </a:p>
          <a:p>
            <a:r>
              <a:rPr lang="en-US" dirty="0"/>
              <a:t>Bullet two</a:t>
            </a:r>
          </a:p>
          <a:p>
            <a:r>
              <a:rPr lang="en-US" dirty="0"/>
              <a:t>Bullet three</a:t>
            </a:r>
          </a:p>
          <a:p>
            <a:r>
              <a:rPr lang="en-US" dirty="0"/>
              <a:t>Bullet four</a:t>
            </a:r>
          </a:p>
          <a:p>
            <a:r>
              <a:rPr lang="en-US" dirty="0"/>
              <a:t>Bullet five</a:t>
            </a:r>
          </a:p>
        </p:txBody>
      </p:sp>
      <p:sp>
        <p:nvSpPr>
          <p:cNvPr id="11" name="Text Placeholder 2"/>
          <p:cNvSpPr>
            <a:spLocks noGrp="1"/>
          </p:cNvSpPr>
          <p:nvPr>
            <p:ph type="body" sz="quarter" idx="13" hasCustomPrompt="1"/>
          </p:nvPr>
        </p:nvSpPr>
        <p:spPr>
          <a:xfrm>
            <a:off x="619353" y="1400562"/>
            <a:ext cx="4879749" cy="366855"/>
          </a:xfrm>
        </p:spPr>
        <p:txBody>
          <a:bodyPr lIns="0" tIns="0" anchor="t"/>
          <a:lstStyle>
            <a:lvl1pPr marL="0" indent="0" algn="l">
              <a:buNone/>
              <a:defRPr kumimoji="0" lang="en-US" sz="2000" b="0" i="0" u="none" strike="noStrike" cap="none" spc="0" normalizeH="0" baseline="0" dirty="0">
                <a:ln>
                  <a:noFill/>
                </a:ln>
                <a:solidFill>
                  <a:srgbClr val="0061D5"/>
                </a:solidFill>
                <a:effectLst/>
                <a:uFillTx/>
                <a:latin typeface="+mn-lt"/>
                <a:ea typeface="Lato Light" charset="0"/>
                <a:cs typeface="Lato Light" charset="0"/>
                <a:sym typeface="BrownStd-Light"/>
              </a:defRPr>
            </a:lvl1pPr>
          </a:lstStyle>
          <a:p>
            <a:pPr lvl="0"/>
            <a:r>
              <a:rPr lang="en-US" dirty="0"/>
              <a:t>Subtitle</a:t>
            </a:r>
          </a:p>
        </p:txBody>
      </p:sp>
      <p:sp>
        <p:nvSpPr>
          <p:cNvPr id="12" name="Picture Placeholder 23"/>
          <p:cNvSpPr>
            <a:spLocks noGrp="1"/>
          </p:cNvSpPr>
          <p:nvPr>
            <p:ph type="pic" sz="quarter" idx="19"/>
          </p:nvPr>
        </p:nvSpPr>
        <p:spPr>
          <a:xfrm>
            <a:off x="5791201" y="1400561"/>
            <a:ext cx="317500" cy="319616"/>
          </a:xfrm>
          <a:solidFill>
            <a:srgbClr val="FFFFFF"/>
          </a:solidFill>
        </p:spPr>
        <p:txBody>
          <a:bodyPr/>
          <a:lstStyle>
            <a:lvl1pPr>
              <a:defRPr sz="1067">
                <a:solidFill>
                  <a:schemeClr val="bg1"/>
                </a:solidFill>
              </a:defRPr>
            </a:lvl1pPr>
          </a:lstStyle>
          <a:p>
            <a:endParaRPr lang="en-US" dirty="0"/>
          </a:p>
        </p:txBody>
      </p:sp>
      <p:sp>
        <p:nvSpPr>
          <p:cNvPr id="13" name="Picture Placeholder 23"/>
          <p:cNvSpPr>
            <a:spLocks noGrp="1"/>
          </p:cNvSpPr>
          <p:nvPr>
            <p:ph type="pic" sz="quarter" idx="21"/>
          </p:nvPr>
        </p:nvSpPr>
        <p:spPr>
          <a:xfrm>
            <a:off x="5791201" y="1880814"/>
            <a:ext cx="317500" cy="319616"/>
          </a:xfrm>
          <a:solidFill>
            <a:srgbClr val="FFFFFF"/>
          </a:solidFill>
        </p:spPr>
        <p:txBody>
          <a:bodyPr/>
          <a:lstStyle>
            <a:lvl1pPr>
              <a:defRPr sz="1067">
                <a:solidFill>
                  <a:schemeClr val="bg1"/>
                </a:solidFill>
              </a:defRPr>
            </a:lvl1pPr>
          </a:lstStyle>
          <a:p>
            <a:endParaRPr lang="en-US" dirty="0"/>
          </a:p>
        </p:txBody>
      </p:sp>
      <p:sp>
        <p:nvSpPr>
          <p:cNvPr id="18" name="Picture Placeholder 23"/>
          <p:cNvSpPr>
            <a:spLocks noGrp="1"/>
          </p:cNvSpPr>
          <p:nvPr>
            <p:ph type="pic" sz="quarter" idx="22"/>
          </p:nvPr>
        </p:nvSpPr>
        <p:spPr>
          <a:xfrm>
            <a:off x="5791201" y="2361067"/>
            <a:ext cx="317500" cy="319616"/>
          </a:xfrm>
          <a:solidFill>
            <a:srgbClr val="FFFFFF"/>
          </a:solidFill>
        </p:spPr>
        <p:txBody>
          <a:bodyPr/>
          <a:lstStyle>
            <a:lvl1pPr>
              <a:defRPr sz="1067">
                <a:solidFill>
                  <a:schemeClr val="bg1"/>
                </a:solidFill>
              </a:defRPr>
            </a:lvl1pPr>
          </a:lstStyle>
          <a:p>
            <a:endParaRPr lang="en-US" dirty="0"/>
          </a:p>
        </p:txBody>
      </p:sp>
      <p:sp>
        <p:nvSpPr>
          <p:cNvPr id="21" name="Picture Placeholder 23"/>
          <p:cNvSpPr>
            <a:spLocks noGrp="1"/>
          </p:cNvSpPr>
          <p:nvPr>
            <p:ph type="pic" sz="quarter" idx="23"/>
          </p:nvPr>
        </p:nvSpPr>
        <p:spPr>
          <a:xfrm>
            <a:off x="5791201" y="2841320"/>
            <a:ext cx="317500" cy="319616"/>
          </a:xfrm>
          <a:solidFill>
            <a:srgbClr val="FFFFFF"/>
          </a:solidFill>
        </p:spPr>
        <p:txBody>
          <a:bodyPr/>
          <a:lstStyle>
            <a:lvl1pPr>
              <a:defRPr sz="1067">
                <a:solidFill>
                  <a:schemeClr val="bg1"/>
                </a:solidFill>
              </a:defRPr>
            </a:lvl1pPr>
          </a:lstStyle>
          <a:p>
            <a:endParaRPr lang="en-US" dirty="0"/>
          </a:p>
        </p:txBody>
      </p:sp>
      <p:sp>
        <p:nvSpPr>
          <p:cNvPr id="22" name="Picture Placeholder 23"/>
          <p:cNvSpPr>
            <a:spLocks noGrp="1"/>
          </p:cNvSpPr>
          <p:nvPr>
            <p:ph type="pic" sz="quarter" idx="24"/>
          </p:nvPr>
        </p:nvSpPr>
        <p:spPr>
          <a:xfrm>
            <a:off x="5791201" y="3321573"/>
            <a:ext cx="317500" cy="319616"/>
          </a:xfrm>
          <a:solidFill>
            <a:srgbClr val="FFFFFF"/>
          </a:solidFill>
        </p:spPr>
        <p:txBody>
          <a:bodyPr/>
          <a:lstStyle>
            <a:lvl1pPr>
              <a:defRPr sz="1067">
                <a:solidFill>
                  <a:schemeClr val="bg1"/>
                </a:solidFill>
              </a:defRPr>
            </a:lvl1pPr>
          </a:lstStyle>
          <a:p>
            <a:endParaRPr lang="en-US" dirty="0"/>
          </a:p>
        </p:txBody>
      </p:sp>
    </p:spTree>
    <p:extLst>
      <p:ext uri="{BB962C8B-B14F-4D97-AF65-F5344CB8AC3E}">
        <p14:creationId xmlns:p14="http://schemas.microsoft.com/office/powerpoint/2010/main" val="1264534542"/>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Chart: Big number">
    <p:spTree>
      <p:nvGrpSpPr>
        <p:cNvPr id="1" name=""/>
        <p:cNvGrpSpPr/>
        <p:nvPr/>
      </p:nvGrpSpPr>
      <p:grpSpPr>
        <a:xfrm>
          <a:off x="0" y="0"/>
          <a:ext cx="0" cy="0"/>
          <a:chOff x="0" y="0"/>
          <a:chExt cx="0" cy="0"/>
        </a:xfrm>
      </p:grpSpPr>
      <p:cxnSp>
        <p:nvCxnSpPr>
          <p:cNvPr id="16" name="Straight Connector 15"/>
          <p:cNvCxnSpPr/>
          <p:nvPr userDrawn="1"/>
        </p:nvCxnSpPr>
        <p:spPr>
          <a:xfrm>
            <a:off x="609600" y="723492"/>
            <a:ext cx="10972800" cy="0"/>
          </a:xfrm>
          <a:prstGeom prst="line">
            <a:avLst/>
          </a:prstGeom>
          <a:noFill/>
          <a:ln w="6350" cap="flat">
            <a:solidFill>
              <a:srgbClr val="C3D1DA"/>
            </a:solidFill>
            <a:prstDash val="solid"/>
            <a:miter lim="400000"/>
          </a:ln>
          <a:effectLst/>
          <a:sp3d/>
        </p:spPr>
        <p:style>
          <a:lnRef idx="0">
            <a:scrgbClr r="0" g="0" b="0"/>
          </a:lnRef>
          <a:fillRef idx="0">
            <a:scrgbClr r="0" g="0" b="0"/>
          </a:fillRef>
          <a:effectRef idx="0">
            <a:scrgbClr r="0" g="0" b="0"/>
          </a:effectRef>
          <a:fontRef idx="none"/>
        </p:style>
      </p:cxnSp>
      <p:sp>
        <p:nvSpPr>
          <p:cNvPr id="14" name="Text Placeholder 19"/>
          <p:cNvSpPr>
            <a:spLocks noGrp="1"/>
          </p:cNvSpPr>
          <p:nvPr>
            <p:ph type="body" sz="quarter" idx="25" hasCustomPrompt="1"/>
          </p:nvPr>
        </p:nvSpPr>
        <p:spPr>
          <a:xfrm>
            <a:off x="619353" y="1767417"/>
            <a:ext cx="5171845" cy="2580216"/>
          </a:xfrm>
        </p:spPr>
        <p:txBody>
          <a:bodyPr/>
          <a:lstStyle>
            <a:lvl1pPr marL="0" indent="0">
              <a:lnSpc>
                <a:spcPct val="110000"/>
              </a:lnSpc>
              <a:buFontTx/>
              <a:buNone/>
              <a:defRPr sz="3200">
                <a:solidFill>
                  <a:srgbClr val="151F26"/>
                </a:solidFill>
                <a:latin typeface="+mj-lt"/>
              </a:defRPr>
            </a:lvl1pPr>
          </a:lstStyle>
          <a:p>
            <a:pPr hangingPunct="1"/>
            <a:r>
              <a:rPr lang="en-US" dirty="0"/>
              <a:t>Slide title, </a:t>
            </a:r>
            <a:br>
              <a:rPr lang="en-US" dirty="0"/>
            </a:br>
            <a:r>
              <a:rPr lang="en-US" dirty="0" err="1"/>
              <a:t>Lato</a:t>
            </a:r>
            <a:r>
              <a:rPr lang="en-US" dirty="0"/>
              <a:t> Light, 32 pt.</a:t>
            </a:r>
          </a:p>
        </p:txBody>
      </p:sp>
      <p:sp>
        <p:nvSpPr>
          <p:cNvPr id="15" name="Shape 73"/>
          <p:cNvSpPr>
            <a:spLocks noGrp="1"/>
          </p:cNvSpPr>
          <p:nvPr>
            <p:ph type="body" sz="quarter" idx="1" hasCustomPrompt="1"/>
          </p:nvPr>
        </p:nvSpPr>
        <p:spPr>
          <a:xfrm>
            <a:off x="6165669" y="1400562"/>
            <a:ext cx="4749212" cy="4762903"/>
          </a:xfrm>
          <a:prstGeom prst="rect">
            <a:avLst/>
          </a:prstGeom>
        </p:spPr>
        <p:txBody>
          <a:bodyPr lIns="0" tIns="0" rIns="0" bIns="0" anchor="t"/>
          <a:lstStyle>
            <a:lvl1pPr marL="228600" indent="-228600">
              <a:lnSpc>
                <a:spcPct val="100000"/>
              </a:lnSpc>
              <a:spcBef>
                <a:spcPts val="0"/>
              </a:spcBef>
              <a:spcAft>
                <a:spcPts val="1600"/>
              </a:spcAft>
              <a:buClr>
                <a:srgbClr val="0061D5"/>
              </a:buClr>
              <a:buSzPct val="120000"/>
              <a:buFont typeface=".AppleSystemUIFont" charset="0"/>
              <a:buChar char="/"/>
              <a:defRPr sz="1800">
                <a:solidFill>
                  <a:srgbClr val="72848E"/>
                </a:solidFill>
                <a:latin typeface="+mn-lt"/>
                <a:ea typeface="Lato Regular"/>
                <a:cs typeface="Lato Regular"/>
                <a:sym typeface="Lato Regular"/>
              </a:defRPr>
            </a:lvl1pPr>
            <a:lvl2pPr marL="228600" indent="-228600">
              <a:lnSpc>
                <a:spcPct val="100000"/>
              </a:lnSpc>
              <a:spcBef>
                <a:spcPts val="0"/>
              </a:spcBef>
              <a:spcAft>
                <a:spcPts val="1600"/>
              </a:spcAft>
              <a:buClr>
                <a:srgbClr val="0061D5"/>
              </a:buClr>
              <a:buSzPct val="120000"/>
              <a:buFont typeface=".AppleSystemUIFont" charset="0"/>
              <a:buChar char="/"/>
              <a:defRPr sz="1867">
                <a:solidFill>
                  <a:srgbClr val="72848E"/>
                </a:solidFill>
                <a:latin typeface="+mn-lt"/>
                <a:ea typeface="Lato Regular"/>
                <a:cs typeface="Lato Regular"/>
                <a:sym typeface="Lato Regular"/>
              </a:defRPr>
            </a:lvl2pPr>
            <a:lvl3pPr marL="228600" indent="-228600">
              <a:lnSpc>
                <a:spcPct val="100000"/>
              </a:lnSpc>
              <a:spcBef>
                <a:spcPts val="0"/>
              </a:spcBef>
              <a:spcAft>
                <a:spcPts val="1600"/>
              </a:spcAft>
              <a:buClr>
                <a:srgbClr val="0061D5"/>
              </a:buClr>
              <a:buSzPct val="120000"/>
              <a:buFont typeface=".AppleSystemUIFont" charset="0"/>
              <a:buChar char="/"/>
              <a:defRPr sz="1867">
                <a:solidFill>
                  <a:srgbClr val="72848E"/>
                </a:solidFill>
                <a:latin typeface="+mn-lt"/>
                <a:ea typeface="Lato Regular"/>
                <a:cs typeface="Lato Regular"/>
                <a:sym typeface="Lato Regular"/>
              </a:defRPr>
            </a:lvl3pPr>
            <a:lvl4pPr marL="228600" indent="-228600">
              <a:lnSpc>
                <a:spcPct val="100000"/>
              </a:lnSpc>
              <a:spcBef>
                <a:spcPts val="0"/>
              </a:spcBef>
              <a:spcAft>
                <a:spcPts val="1600"/>
              </a:spcAft>
              <a:buClr>
                <a:srgbClr val="0061D5"/>
              </a:buClr>
              <a:buSzPct val="120000"/>
              <a:buFont typeface=".AppleSystemUIFont" charset="0"/>
              <a:buChar char="/"/>
              <a:defRPr sz="1867">
                <a:solidFill>
                  <a:srgbClr val="72848E"/>
                </a:solidFill>
                <a:latin typeface="+mn-lt"/>
                <a:ea typeface="Lato Regular"/>
                <a:cs typeface="Lato Regular"/>
                <a:sym typeface="Lato Regular"/>
              </a:defRPr>
            </a:lvl4pPr>
            <a:lvl5pPr marL="228600" indent="-228600">
              <a:lnSpc>
                <a:spcPct val="100000"/>
              </a:lnSpc>
              <a:spcBef>
                <a:spcPts val="0"/>
              </a:spcBef>
              <a:spcAft>
                <a:spcPts val="1600"/>
              </a:spcAft>
              <a:buClr>
                <a:srgbClr val="0061D5"/>
              </a:buClr>
              <a:buSzPct val="120000"/>
              <a:buFont typeface=".AppleSystemUIFont" charset="0"/>
              <a:buChar char="/"/>
              <a:defRPr sz="1867">
                <a:solidFill>
                  <a:srgbClr val="72848E"/>
                </a:solidFill>
                <a:latin typeface="+mn-lt"/>
                <a:ea typeface="Lato Regular"/>
                <a:cs typeface="Lato Regular"/>
                <a:sym typeface="Lato Regular"/>
              </a:defRPr>
            </a:lvl5pPr>
          </a:lstStyle>
          <a:p>
            <a:r>
              <a:rPr lang="en-US" dirty="0"/>
              <a:t>Bullet  one</a:t>
            </a:r>
          </a:p>
          <a:p>
            <a:r>
              <a:rPr lang="en-US" dirty="0"/>
              <a:t>Bullet two</a:t>
            </a:r>
          </a:p>
          <a:p>
            <a:r>
              <a:rPr lang="en-US" dirty="0"/>
              <a:t>Bullet three</a:t>
            </a:r>
          </a:p>
          <a:p>
            <a:r>
              <a:rPr lang="en-US" dirty="0"/>
              <a:t>Bullet four</a:t>
            </a:r>
          </a:p>
          <a:p>
            <a:r>
              <a:rPr lang="en-US" dirty="0"/>
              <a:t>Bullet five</a:t>
            </a:r>
          </a:p>
        </p:txBody>
      </p:sp>
      <p:sp>
        <p:nvSpPr>
          <p:cNvPr id="19" name="Text Placeholder 2"/>
          <p:cNvSpPr>
            <a:spLocks noGrp="1"/>
          </p:cNvSpPr>
          <p:nvPr>
            <p:ph type="body" sz="quarter" idx="10" hasCustomPrompt="1"/>
          </p:nvPr>
        </p:nvSpPr>
        <p:spPr>
          <a:xfrm>
            <a:off x="619353" y="1400562"/>
            <a:ext cx="5171847" cy="366855"/>
          </a:xfrm>
        </p:spPr>
        <p:txBody>
          <a:bodyPr lIns="0" tIns="0" anchor="t"/>
          <a:lstStyle>
            <a:lvl1pPr marL="0" indent="0" algn="l">
              <a:buNone/>
              <a:defRPr kumimoji="0" lang="en-US" sz="2000" b="0" i="0" u="none" strike="noStrike" cap="none" spc="0" normalizeH="0" baseline="0" dirty="0">
                <a:ln>
                  <a:noFill/>
                </a:ln>
                <a:solidFill>
                  <a:srgbClr val="0061D5"/>
                </a:solidFill>
                <a:effectLst/>
                <a:uFillTx/>
                <a:latin typeface="+mn-lt"/>
                <a:ea typeface="Lato Light" charset="0"/>
                <a:cs typeface="Lato Light" charset="0"/>
                <a:sym typeface="BrownStd-Light"/>
              </a:defRPr>
            </a:lvl1pPr>
          </a:lstStyle>
          <a:p>
            <a:pPr lvl="0"/>
            <a:r>
              <a:rPr lang="en-US" dirty="0"/>
              <a:t>Subtitle</a:t>
            </a:r>
          </a:p>
        </p:txBody>
      </p:sp>
    </p:spTree>
    <p:extLst>
      <p:ext uri="{BB962C8B-B14F-4D97-AF65-F5344CB8AC3E}">
        <p14:creationId xmlns:p14="http://schemas.microsoft.com/office/powerpoint/2010/main" val="2048574287"/>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Mobile Showcase">
    <p:spTree>
      <p:nvGrpSpPr>
        <p:cNvPr id="1" name=""/>
        <p:cNvGrpSpPr/>
        <p:nvPr/>
      </p:nvGrpSpPr>
      <p:grpSpPr>
        <a:xfrm>
          <a:off x="0" y="0"/>
          <a:ext cx="0" cy="0"/>
          <a:chOff x="0" y="0"/>
          <a:chExt cx="0" cy="0"/>
        </a:xfrm>
      </p:grpSpPr>
      <p:grpSp>
        <p:nvGrpSpPr>
          <p:cNvPr id="2" name="Group 1"/>
          <p:cNvGrpSpPr/>
          <p:nvPr userDrawn="1"/>
        </p:nvGrpSpPr>
        <p:grpSpPr>
          <a:xfrm>
            <a:off x="6762463" y="685527"/>
            <a:ext cx="4082744" cy="5723472"/>
            <a:chOff x="4905418" y="78870"/>
            <a:chExt cx="3280862" cy="4599339"/>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05418" y="78870"/>
              <a:ext cx="3280862" cy="4599339"/>
            </a:xfrm>
            <a:prstGeom prst="rect">
              <a:avLst/>
            </a:prstGeom>
          </p:spPr>
        </p:pic>
        <p:sp>
          <p:nvSpPr>
            <p:cNvPr id="12" name="Rectangle 11"/>
            <p:cNvSpPr/>
            <p:nvPr userDrawn="1"/>
          </p:nvSpPr>
          <p:spPr>
            <a:xfrm>
              <a:off x="5762618" y="1097504"/>
              <a:ext cx="1588928" cy="2650147"/>
            </a:xfrm>
            <a:prstGeom prst="rect">
              <a:avLst/>
            </a:prstGeom>
            <a:solidFill>
              <a:srgbClr val="4D4E4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37160" tIns="91440" rIns="137160" bIns="91440" numCol="1" spcCol="38100" rtlCol="0" anchor="t">
              <a:normAutofit/>
            </a:bodyPr>
            <a:lstStyle/>
            <a:p>
              <a:pPr marL="0" marR="0" indent="0" algn="ctr" defTabSz="812780" rtl="0" fontAlgn="auto" latinLnBrk="0" hangingPunct="0">
                <a:lnSpc>
                  <a:spcPct val="100000"/>
                </a:lnSpc>
                <a:spcBef>
                  <a:spcPts val="0"/>
                </a:spcBef>
                <a:spcAft>
                  <a:spcPts val="0"/>
                </a:spcAft>
                <a:buClrTx/>
                <a:buSzTx/>
                <a:buFontTx/>
                <a:buNone/>
                <a:tabLst/>
              </a:pPr>
              <a:endParaRPr kumimoji="0" lang="en-US" sz="3733"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Gill Sans"/>
                <a:cs typeface="Gill Sans"/>
                <a:sym typeface="Gill Sans"/>
              </a:endParaRPr>
            </a:p>
          </p:txBody>
        </p:sp>
      </p:grpSp>
      <p:sp>
        <p:nvSpPr>
          <p:cNvPr id="8" name="Text Placeholder 2"/>
          <p:cNvSpPr>
            <a:spLocks noGrp="1"/>
          </p:cNvSpPr>
          <p:nvPr>
            <p:ph type="body" sz="quarter" idx="10" hasCustomPrompt="1"/>
          </p:nvPr>
        </p:nvSpPr>
        <p:spPr>
          <a:xfrm>
            <a:off x="609601" y="1400562"/>
            <a:ext cx="5476647" cy="500876"/>
          </a:xfrm>
        </p:spPr>
        <p:txBody>
          <a:bodyPr lIns="0" tIns="0" anchor="t"/>
          <a:lstStyle>
            <a:lvl1pPr marL="0" indent="0" algn="l">
              <a:lnSpc>
                <a:spcPct val="100000"/>
              </a:lnSpc>
              <a:buNone/>
              <a:defRPr kumimoji="0" lang="en-US" sz="2000" b="0" i="0" u="none" strike="noStrike" cap="none" spc="0" normalizeH="0" baseline="0" dirty="0">
                <a:ln>
                  <a:noFill/>
                </a:ln>
                <a:solidFill>
                  <a:srgbClr val="0061D5"/>
                </a:solidFill>
                <a:effectLst/>
                <a:uFillTx/>
                <a:latin typeface="+mn-lt"/>
                <a:ea typeface="Lato Light" charset="0"/>
                <a:cs typeface="Lato Light" charset="0"/>
                <a:sym typeface="BrownStd-Light"/>
              </a:defRPr>
            </a:lvl1pPr>
          </a:lstStyle>
          <a:p>
            <a:pPr lvl="0"/>
            <a:r>
              <a:rPr lang="en-US" dirty="0"/>
              <a:t>Subtitle</a:t>
            </a:r>
          </a:p>
        </p:txBody>
      </p:sp>
      <p:cxnSp>
        <p:nvCxnSpPr>
          <p:cNvPr id="14" name="Straight Connector 13"/>
          <p:cNvCxnSpPr/>
          <p:nvPr userDrawn="1"/>
        </p:nvCxnSpPr>
        <p:spPr>
          <a:xfrm>
            <a:off x="609600" y="723492"/>
            <a:ext cx="10972800" cy="0"/>
          </a:xfrm>
          <a:prstGeom prst="line">
            <a:avLst/>
          </a:prstGeom>
          <a:noFill/>
          <a:ln w="6350" cap="flat">
            <a:solidFill>
              <a:srgbClr val="C3D1DA"/>
            </a:solidFill>
            <a:prstDash val="solid"/>
            <a:miter lim="400000"/>
          </a:ln>
          <a:effectLst/>
          <a:sp3d/>
        </p:spPr>
        <p:style>
          <a:lnRef idx="0">
            <a:scrgbClr r="0" g="0" b="0"/>
          </a:lnRef>
          <a:fillRef idx="0">
            <a:scrgbClr r="0" g="0" b="0"/>
          </a:fillRef>
          <a:effectRef idx="0">
            <a:scrgbClr r="0" g="0" b="0"/>
          </a:effectRef>
          <a:fontRef idx="none"/>
        </p:style>
      </p:cxnSp>
      <p:sp>
        <p:nvSpPr>
          <p:cNvPr id="17" name="Shape 54"/>
          <p:cNvSpPr>
            <a:spLocks noGrp="1"/>
          </p:cNvSpPr>
          <p:nvPr>
            <p:ph type="body" idx="1" hasCustomPrompt="1"/>
          </p:nvPr>
        </p:nvSpPr>
        <p:spPr>
          <a:xfrm>
            <a:off x="1105787" y="2578505"/>
            <a:ext cx="4990213" cy="3843699"/>
          </a:xfrm>
          <a:prstGeom prst="rect">
            <a:avLst/>
          </a:prstGeom>
        </p:spPr>
        <p:txBody>
          <a:bodyPr lIns="0" anchor="t"/>
          <a:lstStyle>
            <a:lvl1pPr marL="0" indent="0">
              <a:lnSpc>
                <a:spcPct val="100000"/>
              </a:lnSpc>
              <a:spcBef>
                <a:spcPts val="800"/>
              </a:spcBef>
              <a:spcAft>
                <a:spcPts val="800"/>
              </a:spcAft>
              <a:buSzTx/>
              <a:buNone/>
              <a:defRPr sz="1800" b="0" i="0">
                <a:solidFill>
                  <a:srgbClr val="72848E"/>
                </a:solidFill>
                <a:latin typeface="Lato" charset="0"/>
                <a:ea typeface="Lato" charset="0"/>
                <a:cs typeface="Lato" charset="0"/>
                <a:sym typeface="Lato Bold"/>
              </a:defRPr>
            </a:lvl1pPr>
            <a:lvl2pPr marL="228600" indent="-228600">
              <a:lnSpc>
                <a:spcPct val="100000"/>
              </a:lnSpc>
              <a:spcBef>
                <a:spcPts val="0"/>
              </a:spcBef>
              <a:spcAft>
                <a:spcPts val="800"/>
              </a:spcAft>
              <a:buClr>
                <a:srgbClr val="0061D5"/>
              </a:buClr>
              <a:buSzPct val="100000"/>
              <a:defRPr sz="1800" b="0" i="0">
                <a:solidFill>
                  <a:srgbClr val="72848E"/>
                </a:solidFill>
                <a:latin typeface="Lato" charset="0"/>
                <a:ea typeface="Lato" charset="0"/>
                <a:cs typeface="Lato" charset="0"/>
                <a:sym typeface="Lato Light"/>
              </a:defRPr>
            </a:lvl2pPr>
            <a:lvl3pPr marL="457200" indent="-228600">
              <a:lnSpc>
                <a:spcPct val="100000"/>
              </a:lnSpc>
              <a:spcBef>
                <a:spcPts val="0"/>
              </a:spcBef>
              <a:spcAft>
                <a:spcPts val="800"/>
              </a:spcAft>
              <a:buClr>
                <a:srgbClr val="0061D5"/>
              </a:buClr>
              <a:buSzPct val="100000"/>
              <a:defRPr sz="1800" b="0" i="0">
                <a:solidFill>
                  <a:srgbClr val="72848E"/>
                </a:solidFill>
                <a:latin typeface="Lato" charset="0"/>
                <a:ea typeface="Lato" charset="0"/>
                <a:cs typeface="Lato" charset="0"/>
                <a:sym typeface="Lato Light"/>
              </a:defRPr>
            </a:lvl3pPr>
            <a:lvl4pPr marL="914377" indent="-304792">
              <a:lnSpc>
                <a:spcPct val="100000"/>
              </a:lnSpc>
              <a:spcBef>
                <a:spcPts val="0"/>
              </a:spcBef>
              <a:spcAft>
                <a:spcPts val="800"/>
              </a:spcAft>
              <a:buClr>
                <a:srgbClr val="0061D5"/>
              </a:buClr>
              <a:defRPr sz="1867" b="0" i="0">
                <a:solidFill>
                  <a:srgbClr val="72848E"/>
                </a:solidFill>
                <a:latin typeface="Lato" charset="0"/>
                <a:ea typeface="Lato" charset="0"/>
                <a:cs typeface="Lato" charset="0"/>
                <a:sym typeface="Lato Light"/>
              </a:defRPr>
            </a:lvl4pPr>
            <a:lvl5pPr marL="1219170" indent="-304792">
              <a:lnSpc>
                <a:spcPct val="100000"/>
              </a:lnSpc>
              <a:spcBef>
                <a:spcPts val="0"/>
              </a:spcBef>
              <a:spcAft>
                <a:spcPts val="800"/>
              </a:spcAft>
              <a:buClr>
                <a:srgbClr val="0061D5"/>
              </a:buClr>
              <a:defRPr sz="1867" b="0" i="0">
                <a:solidFill>
                  <a:srgbClr val="72848E"/>
                </a:solidFill>
                <a:latin typeface="Lato" charset="0"/>
                <a:ea typeface="Lato" charset="0"/>
                <a:cs typeface="Lato" charset="0"/>
                <a:sym typeface="Lato Light"/>
              </a:defRPr>
            </a:lvl5pPr>
          </a:lstStyle>
          <a:p>
            <a:r>
              <a:rPr lang="en-US" dirty="0"/>
              <a:t>Body level one</a:t>
            </a:r>
          </a:p>
          <a:p>
            <a:pPr lvl="1"/>
            <a:r>
              <a:rPr lang="en-US" dirty="0"/>
              <a:t>Body level two</a:t>
            </a:r>
          </a:p>
          <a:p>
            <a:pPr lvl="2"/>
            <a:r>
              <a:rPr lang="en-US" dirty="0"/>
              <a:t>Body level three</a:t>
            </a:r>
          </a:p>
        </p:txBody>
      </p:sp>
      <p:sp>
        <p:nvSpPr>
          <p:cNvPr id="11" name="Picture Placeholder 23"/>
          <p:cNvSpPr>
            <a:spLocks noGrp="1"/>
          </p:cNvSpPr>
          <p:nvPr>
            <p:ph type="pic" sz="quarter" idx="19"/>
          </p:nvPr>
        </p:nvSpPr>
        <p:spPr>
          <a:xfrm>
            <a:off x="605193" y="2626016"/>
            <a:ext cx="317500" cy="319616"/>
          </a:xfrm>
          <a:solidFill>
            <a:srgbClr val="FFFFFF"/>
          </a:solidFill>
        </p:spPr>
        <p:txBody>
          <a:bodyPr/>
          <a:lstStyle>
            <a:lvl1pPr>
              <a:lnSpc>
                <a:spcPct val="100000"/>
              </a:lnSpc>
              <a:defRPr sz="1067">
                <a:solidFill>
                  <a:schemeClr val="bg1"/>
                </a:solidFill>
              </a:defRPr>
            </a:lvl1pPr>
          </a:lstStyle>
          <a:p>
            <a:endParaRPr lang="en-US" dirty="0"/>
          </a:p>
        </p:txBody>
      </p:sp>
      <p:sp>
        <p:nvSpPr>
          <p:cNvPr id="4" name="Text Placeholder 3"/>
          <p:cNvSpPr>
            <a:spLocks noGrp="1"/>
          </p:cNvSpPr>
          <p:nvPr>
            <p:ph type="body" sz="quarter" idx="20" hasCustomPrompt="1"/>
          </p:nvPr>
        </p:nvSpPr>
        <p:spPr>
          <a:xfrm>
            <a:off x="609601" y="1694689"/>
            <a:ext cx="5486400" cy="810663"/>
          </a:xfrm>
        </p:spPr>
        <p:txBody>
          <a:bodyPr/>
          <a:lstStyle>
            <a:lvl1pPr marL="0" indent="0">
              <a:lnSpc>
                <a:spcPct val="100000"/>
              </a:lnSpc>
              <a:buNone/>
              <a:defRPr sz="3200">
                <a:solidFill>
                  <a:srgbClr val="151F26"/>
                </a:solidFill>
                <a:latin typeface="+mj-lt"/>
              </a:defRPr>
            </a:lvl1pPr>
          </a:lstStyle>
          <a:p>
            <a:pPr hangingPunct="1"/>
            <a:r>
              <a:rPr lang="en-US" dirty="0"/>
              <a:t>Slide title, </a:t>
            </a:r>
            <a:r>
              <a:rPr lang="en-US" dirty="0" err="1"/>
              <a:t>Lato</a:t>
            </a:r>
            <a:r>
              <a:rPr lang="en-US" dirty="0"/>
              <a:t> Light, 32 pt.</a:t>
            </a:r>
          </a:p>
        </p:txBody>
      </p:sp>
      <p:sp>
        <p:nvSpPr>
          <p:cNvPr id="13" name="Picture Placeholder 23"/>
          <p:cNvSpPr>
            <a:spLocks noGrp="1"/>
          </p:cNvSpPr>
          <p:nvPr>
            <p:ph type="pic" sz="quarter" idx="21"/>
          </p:nvPr>
        </p:nvSpPr>
        <p:spPr>
          <a:xfrm>
            <a:off x="605193" y="3113605"/>
            <a:ext cx="317500" cy="319616"/>
          </a:xfrm>
          <a:solidFill>
            <a:srgbClr val="FFFFFF"/>
          </a:solidFill>
        </p:spPr>
        <p:txBody>
          <a:bodyPr/>
          <a:lstStyle>
            <a:lvl1pPr>
              <a:lnSpc>
                <a:spcPct val="100000"/>
              </a:lnSpc>
              <a:defRPr sz="1067">
                <a:solidFill>
                  <a:schemeClr val="bg1"/>
                </a:solidFill>
              </a:defRPr>
            </a:lvl1pPr>
          </a:lstStyle>
          <a:p>
            <a:endParaRPr lang="en-US" dirty="0"/>
          </a:p>
        </p:txBody>
      </p:sp>
      <p:sp>
        <p:nvSpPr>
          <p:cNvPr id="18" name="Picture Placeholder 23"/>
          <p:cNvSpPr>
            <a:spLocks noGrp="1"/>
          </p:cNvSpPr>
          <p:nvPr>
            <p:ph type="pic" sz="quarter" idx="22"/>
          </p:nvPr>
        </p:nvSpPr>
        <p:spPr>
          <a:xfrm>
            <a:off x="605193" y="3601195"/>
            <a:ext cx="317500" cy="319616"/>
          </a:xfrm>
          <a:solidFill>
            <a:srgbClr val="FFFFFF"/>
          </a:solidFill>
        </p:spPr>
        <p:txBody>
          <a:bodyPr/>
          <a:lstStyle>
            <a:lvl1pPr>
              <a:lnSpc>
                <a:spcPct val="100000"/>
              </a:lnSpc>
              <a:defRPr sz="1067">
                <a:solidFill>
                  <a:schemeClr val="bg1"/>
                </a:solidFill>
              </a:defRPr>
            </a:lvl1pPr>
          </a:lstStyle>
          <a:p>
            <a:endParaRPr lang="en-US" dirty="0"/>
          </a:p>
        </p:txBody>
      </p:sp>
      <p:sp>
        <p:nvSpPr>
          <p:cNvPr id="19" name="Picture Placeholder 23"/>
          <p:cNvSpPr>
            <a:spLocks noGrp="1"/>
          </p:cNvSpPr>
          <p:nvPr>
            <p:ph type="pic" sz="quarter" idx="23"/>
          </p:nvPr>
        </p:nvSpPr>
        <p:spPr>
          <a:xfrm>
            <a:off x="605193" y="4088784"/>
            <a:ext cx="317500" cy="319616"/>
          </a:xfrm>
          <a:solidFill>
            <a:srgbClr val="FFFFFF"/>
          </a:solidFill>
        </p:spPr>
        <p:txBody>
          <a:bodyPr/>
          <a:lstStyle>
            <a:lvl1pPr>
              <a:lnSpc>
                <a:spcPct val="100000"/>
              </a:lnSpc>
              <a:defRPr sz="1067">
                <a:solidFill>
                  <a:schemeClr val="bg1"/>
                </a:solidFill>
              </a:defRPr>
            </a:lvl1pPr>
          </a:lstStyle>
          <a:p>
            <a:endParaRPr lang="en-US" dirty="0"/>
          </a:p>
        </p:txBody>
      </p:sp>
      <p:sp>
        <p:nvSpPr>
          <p:cNvPr id="16" name="Picture Placeholder 4"/>
          <p:cNvSpPr>
            <a:spLocks noGrp="1"/>
          </p:cNvSpPr>
          <p:nvPr>
            <p:ph type="pic" sz="quarter" idx="24"/>
          </p:nvPr>
        </p:nvSpPr>
        <p:spPr>
          <a:xfrm>
            <a:off x="7827434" y="1953127"/>
            <a:ext cx="1985433" cy="3306791"/>
          </a:xfrm>
        </p:spPr>
        <p:txBody>
          <a:bodyPr/>
          <a:lstStyle>
            <a:lvl1pPr>
              <a:lnSpc>
                <a:spcPct val="100000"/>
              </a:lnSpc>
              <a:defRPr/>
            </a:lvl1pPr>
          </a:lstStyle>
          <a:p>
            <a:endParaRPr lang="en-US"/>
          </a:p>
        </p:txBody>
      </p:sp>
    </p:spTree>
    <p:extLst>
      <p:ext uri="{BB962C8B-B14F-4D97-AF65-F5344CB8AC3E}">
        <p14:creationId xmlns:p14="http://schemas.microsoft.com/office/powerpoint/2010/main" val="48209208"/>
      </p:ext>
    </p:extLst>
  </p:cSld>
  <p:clrMapOvr>
    <a:masterClrMapping/>
  </p:clrMapOvr>
  <p:transition spd="med"/>
  <p:extLst mod="1">
    <p:ext uri="{DCECCB84-F9BA-43D5-87BE-67443E8EF086}">
      <p15:sldGuideLst xmlns:p15="http://schemas.microsoft.com/office/powerpoint/2012/main">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peaker Headshot 2-Up">
    <p:bg>
      <p:bgPr>
        <a:solidFill>
          <a:srgbClr val="FFFFFF"/>
        </a:solidFill>
        <a:effectLst/>
      </p:bgPr>
    </p:bg>
    <p:spTree>
      <p:nvGrpSpPr>
        <p:cNvPr id="1" name=""/>
        <p:cNvGrpSpPr/>
        <p:nvPr/>
      </p:nvGrpSpPr>
      <p:grpSpPr>
        <a:xfrm>
          <a:off x="0" y="0"/>
          <a:ext cx="0" cy="0"/>
          <a:chOff x="0" y="0"/>
          <a:chExt cx="0" cy="0"/>
        </a:xfrm>
      </p:grpSpPr>
      <p:sp>
        <p:nvSpPr>
          <p:cNvPr id="6" name="Picture Placeholder 3"/>
          <p:cNvSpPr>
            <a:spLocks noGrp="1" noChangeAspect="1"/>
          </p:cNvSpPr>
          <p:nvPr>
            <p:ph type="pic" sz="quarter" idx="20"/>
          </p:nvPr>
        </p:nvSpPr>
        <p:spPr>
          <a:xfrm>
            <a:off x="6818287" y="1148119"/>
            <a:ext cx="2353056" cy="2351095"/>
          </a:xfrm>
          <a:prstGeom prst="rect">
            <a:avLst/>
          </a:prstGeom>
          <a:solidFill>
            <a:srgbClr val="DDE6ED"/>
          </a:solidFill>
        </p:spPr>
        <p:txBody>
          <a:bodyPr rIns="0" anchor="ctr"/>
          <a:lstStyle>
            <a:lvl1pPr marL="0" indent="0" algn="ctr">
              <a:lnSpc>
                <a:spcPct val="100000"/>
              </a:lnSpc>
              <a:buNone/>
              <a:defRPr>
                <a:solidFill>
                  <a:srgbClr val="FFFFFF"/>
                </a:solidFill>
              </a:defRPr>
            </a:lvl1pPr>
          </a:lstStyle>
          <a:p>
            <a:endParaRPr lang="en-US"/>
          </a:p>
        </p:txBody>
      </p:sp>
      <p:sp>
        <p:nvSpPr>
          <p:cNvPr id="7" name="Rectangle 6"/>
          <p:cNvSpPr/>
          <p:nvPr userDrawn="1"/>
        </p:nvSpPr>
        <p:spPr>
          <a:xfrm>
            <a:off x="6818287" y="1148120"/>
            <a:ext cx="2353056" cy="2367713"/>
          </a:xfrm>
          <a:prstGeom prst="rect">
            <a:avLst/>
          </a:prstGeom>
          <a:noFill/>
          <a:ln w="12700" cap="flat">
            <a:solidFill>
              <a:srgbClr val="FFFFF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82880" tIns="121920" rIns="182880" bIns="121920" numCol="1" spcCol="38100" rtlCol="0" anchor="t">
            <a:normAutofit/>
          </a:bodyPr>
          <a:lstStyle/>
          <a:p>
            <a:pPr marL="0" marR="0" indent="0" algn="ctr" defTabSz="812780" rtl="0" fontAlgn="auto" latinLnBrk="0" hangingPunct="0">
              <a:lnSpc>
                <a:spcPct val="100000"/>
              </a:lnSpc>
              <a:spcBef>
                <a:spcPts val="0"/>
              </a:spcBef>
              <a:spcAft>
                <a:spcPts val="0"/>
              </a:spcAft>
              <a:buClrTx/>
              <a:buSzTx/>
              <a:buFontTx/>
              <a:buNone/>
              <a:tabLst/>
            </a:pPr>
            <a:endParaRPr kumimoji="0" lang="en-US" sz="3733"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Gill Sans"/>
              <a:cs typeface="Gill Sans"/>
              <a:sym typeface="Gill Sans"/>
            </a:endParaRPr>
          </a:p>
        </p:txBody>
      </p:sp>
      <p:sp>
        <p:nvSpPr>
          <p:cNvPr id="9" name="Rectangle 8"/>
          <p:cNvSpPr/>
          <p:nvPr userDrawn="1"/>
        </p:nvSpPr>
        <p:spPr>
          <a:xfrm>
            <a:off x="3003119" y="1148120"/>
            <a:ext cx="2353056" cy="2367713"/>
          </a:xfrm>
          <a:prstGeom prst="rect">
            <a:avLst/>
          </a:prstGeom>
          <a:noFill/>
          <a:ln w="12700" cap="flat">
            <a:solidFill>
              <a:srgbClr val="FFFFF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82880" tIns="121920" rIns="182880" bIns="121920" numCol="1" spcCol="38100" rtlCol="0" anchor="t">
            <a:normAutofit/>
          </a:bodyPr>
          <a:lstStyle/>
          <a:p>
            <a:pPr marL="0" marR="0" indent="0" algn="ctr" defTabSz="812780" rtl="0" fontAlgn="auto" latinLnBrk="0" hangingPunct="0">
              <a:lnSpc>
                <a:spcPct val="100000"/>
              </a:lnSpc>
              <a:spcBef>
                <a:spcPts val="0"/>
              </a:spcBef>
              <a:spcAft>
                <a:spcPts val="0"/>
              </a:spcAft>
              <a:buClrTx/>
              <a:buSzTx/>
              <a:buFontTx/>
              <a:buNone/>
              <a:tabLst/>
            </a:pPr>
            <a:endParaRPr kumimoji="0" lang="en-US" sz="3733"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Gill Sans"/>
              <a:cs typeface="Gill Sans"/>
              <a:sym typeface="Gill Sans"/>
            </a:endParaRPr>
          </a:p>
        </p:txBody>
      </p:sp>
      <p:sp>
        <p:nvSpPr>
          <p:cNvPr id="10" name="Text Placeholder 7"/>
          <p:cNvSpPr>
            <a:spLocks noGrp="1"/>
          </p:cNvSpPr>
          <p:nvPr>
            <p:ph type="body" sz="quarter" idx="21" hasCustomPrompt="1"/>
          </p:nvPr>
        </p:nvSpPr>
        <p:spPr>
          <a:xfrm>
            <a:off x="5706653" y="4038600"/>
            <a:ext cx="4576323" cy="552451"/>
          </a:xfrm>
        </p:spPr>
        <p:txBody>
          <a:bodyPr lIns="0" rIns="0"/>
          <a:lstStyle>
            <a:lvl1pPr marL="0" indent="0" algn="ctr">
              <a:lnSpc>
                <a:spcPct val="100000"/>
              </a:lnSpc>
              <a:buFontTx/>
              <a:buNone/>
              <a:defRPr sz="2400">
                <a:solidFill>
                  <a:srgbClr val="000000"/>
                </a:solidFill>
                <a:latin typeface="+mj-lt"/>
              </a:defRPr>
            </a:lvl1pPr>
            <a:lvl2pPr marL="317492" indent="0">
              <a:buFontTx/>
              <a:buNone/>
              <a:defRPr>
                <a:solidFill>
                  <a:srgbClr val="151F26"/>
                </a:solidFill>
                <a:latin typeface="+mj-lt"/>
              </a:defRPr>
            </a:lvl2pPr>
            <a:lvl3pPr marL="634984" indent="0">
              <a:buFontTx/>
              <a:buNone/>
              <a:defRPr>
                <a:solidFill>
                  <a:srgbClr val="151F26"/>
                </a:solidFill>
                <a:latin typeface="+mj-lt"/>
              </a:defRPr>
            </a:lvl3pPr>
            <a:lvl4pPr marL="952476" indent="0">
              <a:buFontTx/>
              <a:buNone/>
              <a:defRPr>
                <a:solidFill>
                  <a:srgbClr val="151F26"/>
                </a:solidFill>
                <a:latin typeface="+mj-lt"/>
              </a:defRPr>
            </a:lvl4pPr>
            <a:lvl5pPr marL="1269968" indent="0">
              <a:buFontTx/>
              <a:buNone/>
              <a:defRPr>
                <a:solidFill>
                  <a:srgbClr val="151F26"/>
                </a:solidFill>
                <a:latin typeface="+mj-lt"/>
              </a:defRPr>
            </a:lvl5pPr>
          </a:lstStyle>
          <a:p>
            <a:pPr lvl="0"/>
            <a:r>
              <a:rPr lang="en-US" dirty="0"/>
              <a:t>Full name</a:t>
            </a:r>
          </a:p>
        </p:txBody>
      </p:sp>
      <p:sp>
        <p:nvSpPr>
          <p:cNvPr id="11" name="Picture Placeholder 3"/>
          <p:cNvSpPr>
            <a:spLocks noGrp="1" noChangeAspect="1"/>
          </p:cNvSpPr>
          <p:nvPr>
            <p:ph type="pic" sz="quarter" idx="24"/>
          </p:nvPr>
        </p:nvSpPr>
        <p:spPr>
          <a:xfrm>
            <a:off x="3003119" y="1148119"/>
            <a:ext cx="2353056" cy="2351095"/>
          </a:xfrm>
          <a:prstGeom prst="rect">
            <a:avLst/>
          </a:prstGeom>
          <a:solidFill>
            <a:srgbClr val="DDE6ED"/>
          </a:solidFill>
        </p:spPr>
        <p:txBody>
          <a:bodyPr rIns="0" anchor="ctr"/>
          <a:lstStyle>
            <a:lvl1pPr marL="0" indent="0" algn="ctr">
              <a:lnSpc>
                <a:spcPct val="100000"/>
              </a:lnSpc>
              <a:buNone/>
              <a:defRPr>
                <a:solidFill>
                  <a:srgbClr val="FFFFFF"/>
                </a:solidFill>
              </a:defRPr>
            </a:lvl1pPr>
          </a:lstStyle>
          <a:p>
            <a:endParaRPr lang="en-US"/>
          </a:p>
        </p:txBody>
      </p:sp>
      <p:sp>
        <p:nvSpPr>
          <p:cNvPr id="13" name="Rectangle 12"/>
          <p:cNvSpPr/>
          <p:nvPr userDrawn="1"/>
        </p:nvSpPr>
        <p:spPr>
          <a:xfrm>
            <a:off x="3003119" y="1148120"/>
            <a:ext cx="2353056" cy="2367713"/>
          </a:xfrm>
          <a:prstGeom prst="rect">
            <a:avLst/>
          </a:prstGeom>
          <a:noFill/>
          <a:ln w="12700" cap="flat">
            <a:solidFill>
              <a:srgbClr val="FFFFF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82880" tIns="121920" rIns="182880" bIns="121920" numCol="1" spcCol="38100" rtlCol="0" anchor="t">
            <a:normAutofit/>
          </a:bodyPr>
          <a:lstStyle/>
          <a:p>
            <a:pPr marL="0" marR="0" indent="0" algn="ctr" defTabSz="812780" rtl="0" fontAlgn="auto" latinLnBrk="0" hangingPunct="0">
              <a:lnSpc>
                <a:spcPct val="100000"/>
              </a:lnSpc>
              <a:spcBef>
                <a:spcPts val="0"/>
              </a:spcBef>
              <a:spcAft>
                <a:spcPts val="0"/>
              </a:spcAft>
              <a:buClrTx/>
              <a:buSzTx/>
              <a:buFontTx/>
              <a:buNone/>
              <a:tabLst/>
            </a:pPr>
            <a:endParaRPr kumimoji="0" lang="en-US" sz="3733"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Gill Sans"/>
              <a:cs typeface="Gill Sans"/>
              <a:sym typeface="Gill Sans"/>
            </a:endParaRPr>
          </a:p>
        </p:txBody>
      </p:sp>
      <p:sp>
        <p:nvSpPr>
          <p:cNvPr id="14" name="Text Placeholder 7"/>
          <p:cNvSpPr>
            <a:spLocks noGrp="1"/>
          </p:cNvSpPr>
          <p:nvPr>
            <p:ph type="body" sz="quarter" idx="25" hasCustomPrompt="1"/>
          </p:nvPr>
        </p:nvSpPr>
        <p:spPr>
          <a:xfrm>
            <a:off x="1891485" y="4038600"/>
            <a:ext cx="4576323" cy="552451"/>
          </a:xfrm>
        </p:spPr>
        <p:txBody>
          <a:bodyPr lIns="0" rIns="0"/>
          <a:lstStyle>
            <a:lvl1pPr marL="0" indent="0" algn="ctr">
              <a:lnSpc>
                <a:spcPct val="100000"/>
              </a:lnSpc>
              <a:buFontTx/>
              <a:buNone/>
              <a:defRPr sz="2400">
                <a:solidFill>
                  <a:srgbClr val="000000"/>
                </a:solidFill>
                <a:latin typeface="+mj-lt"/>
              </a:defRPr>
            </a:lvl1pPr>
            <a:lvl2pPr marL="317492" indent="0">
              <a:buFontTx/>
              <a:buNone/>
              <a:defRPr>
                <a:solidFill>
                  <a:srgbClr val="151F26"/>
                </a:solidFill>
                <a:latin typeface="+mj-lt"/>
              </a:defRPr>
            </a:lvl2pPr>
            <a:lvl3pPr marL="634984" indent="0">
              <a:buFontTx/>
              <a:buNone/>
              <a:defRPr>
                <a:solidFill>
                  <a:srgbClr val="151F26"/>
                </a:solidFill>
                <a:latin typeface="+mj-lt"/>
              </a:defRPr>
            </a:lvl3pPr>
            <a:lvl4pPr marL="952476" indent="0">
              <a:buFontTx/>
              <a:buNone/>
              <a:defRPr>
                <a:solidFill>
                  <a:srgbClr val="151F26"/>
                </a:solidFill>
                <a:latin typeface="+mj-lt"/>
              </a:defRPr>
            </a:lvl4pPr>
            <a:lvl5pPr marL="1269968" indent="0">
              <a:buFontTx/>
              <a:buNone/>
              <a:defRPr>
                <a:solidFill>
                  <a:srgbClr val="151F26"/>
                </a:solidFill>
                <a:latin typeface="+mj-lt"/>
              </a:defRPr>
            </a:lvl5pPr>
          </a:lstStyle>
          <a:p>
            <a:pPr lvl="0"/>
            <a:r>
              <a:rPr lang="en-US" dirty="0"/>
              <a:t>Full name</a:t>
            </a:r>
          </a:p>
        </p:txBody>
      </p:sp>
      <p:sp>
        <p:nvSpPr>
          <p:cNvPr id="15" name="Text Placeholder 9"/>
          <p:cNvSpPr>
            <a:spLocks noGrp="1"/>
          </p:cNvSpPr>
          <p:nvPr>
            <p:ph type="body" sz="quarter" idx="32" hasCustomPrompt="1"/>
          </p:nvPr>
        </p:nvSpPr>
        <p:spPr>
          <a:xfrm>
            <a:off x="5706654" y="4739219"/>
            <a:ext cx="4576324" cy="1261667"/>
          </a:xfrm>
        </p:spPr>
        <p:txBody>
          <a:bodyPr lIns="0" rIns="0"/>
          <a:lstStyle>
            <a:lvl1pPr marL="0" indent="0" algn="ctr">
              <a:lnSpc>
                <a:spcPct val="100000"/>
              </a:lnSpc>
              <a:spcAft>
                <a:spcPts val="0"/>
              </a:spcAft>
              <a:buNone/>
              <a:defRPr sz="1600" baseline="0">
                <a:solidFill>
                  <a:srgbClr val="636D78"/>
                </a:solidFill>
                <a:latin typeface="+mn-lt"/>
              </a:defRPr>
            </a:lvl1pPr>
          </a:lstStyle>
          <a:p>
            <a:pPr lvl="0"/>
            <a:r>
              <a:rPr lang="en-US" dirty="0"/>
              <a:t>Job title</a:t>
            </a:r>
            <a:br>
              <a:rPr lang="en-US" dirty="0"/>
            </a:br>
            <a:r>
              <a:rPr lang="en-US" dirty="0"/>
              <a:t>Company</a:t>
            </a:r>
          </a:p>
        </p:txBody>
      </p:sp>
      <p:sp>
        <p:nvSpPr>
          <p:cNvPr id="16" name="Text Placeholder 9"/>
          <p:cNvSpPr>
            <a:spLocks noGrp="1"/>
          </p:cNvSpPr>
          <p:nvPr>
            <p:ph type="body" sz="quarter" idx="33" hasCustomPrompt="1"/>
          </p:nvPr>
        </p:nvSpPr>
        <p:spPr>
          <a:xfrm>
            <a:off x="1891486" y="4739219"/>
            <a:ext cx="4576324" cy="1261667"/>
          </a:xfrm>
        </p:spPr>
        <p:txBody>
          <a:bodyPr lIns="0" rIns="0"/>
          <a:lstStyle>
            <a:lvl1pPr marL="0" indent="0" algn="ctr">
              <a:lnSpc>
                <a:spcPct val="100000"/>
              </a:lnSpc>
              <a:spcAft>
                <a:spcPts val="0"/>
              </a:spcAft>
              <a:buNone/>
              <a:defRPr sz="1600" baseline="0">
                <a:solidFill>
                  <a:srgbClr val="636D78"/>
                </a:solidFill>
                <a:latin typeface="+mn-lt"/>
              </a:defRPr>
            </a:lvl1pPr>
          </a:lstStyle>
          <a:p>
            <a:pPr lvl="0"/>
            <a:r>
              <a:rPr lang="en-US" dirty="0"/>
              <a:t>Job title</a:t>
            </a:r>
            <a:br>
              <a:rPr lang="en-US" dirty="0"/>
            </a:br>
            <a:r>
              <a:rPr lang="en-US" dirty="0"/>
              <a:t>Company</a:t>
            </a:r>
          </a:p>
        </p:txBody>
      </p:sp>
    </p:spTree>
    <p:extLst>
      <p:ext uri="{BB962C8B-B14F-4D97-AF65-F5344CB8AC3E}">
        <p14:creationId xmlns:p14="http://schemas.microsoft.com/office/powerpoint/2010/main" val="1953844173"/>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Mobile Showcase">
    <p:spTree>
      <p:nvGrpSpPr>
        <p:cNvPr id="1" name=""/>
        <p:cNvGrpSpPr/>
        <p:nvPr/>
      </p:nvGrpSpPr>
      <p:grpSpPr>
        <a:xfrm>
          <a:off x="0" y="0"/>
          <a:ext cx="0" cy="0"/>
          <a:chOff x="0" y="0"/>
          <a:chExt cx="0" cy="0"/>
        </a:xfrm>
      </p:grpSpPr>
      <p:grpSp>
        <p:nvGrpSpPr>
          <p:cNvPr id="2" name="Group 1"/>
          <p:cNvGrpSpPr/>
          <p:nvPr userDrawn="1"/>
        </p:nvGrpSpPr>
        <p:grpSpPr>
          <a:xfrm>
            <a:off x="6762463" y="685527"/>
            <a:ext cx="4082744" cy="5723472"/>
            <a:chOff x="4905418" y="78870"/>
            <a:chExt cx="3280862" cy="4599339"/>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05418" y="78870"/>
              <a:ext cx="3280862" cy="4599339"/>
            </a:xfrm>
            <a:prstGeom prst="rect">
              <a:avLst/>
            </a:prstGeom>
          </p:spPr>
        </p:pic>
        <p:sp>
          <p:nvSpPr>
            <p:cNvPr id="12" name="Rectangle 11"/>
            <p:cNvSpPr/>
            <p:nvPr userDrawn="1"/>
          </p:nvSpPr>
          <p:spPr>
            <a:xfrm>
              <a:off x="5762618" y="1097504"/>
              <a:ext cx="1588928" cy="2650147"/>
            </a:xfrm>
            <a:prstGeom prst="rect">
              <a:avLst/>
            </a:prstGeom>
            <a:solidFill>
              <a:srgbClr val="4D4E4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37160" tIns="91440" rIns="137160" bIns="91440" numCol="1" spcCol="38100" rtlCol="0" anchor="t">
              <a:normAutofit/>
            </a:bodyPr>
            <a:lstStyle/>
            <a:p>
              <a:pPr marL="0" marR="0" indent="0" algn="ctr" defTabSz="812780" rtl="0" fontAlgn="auto" latinLnBrk="0" hangingPunct="0">
                <a:lnSpc>
                  <a:spcPct val="100000"/>
                </a:lnSpc>
                <a:spcBef>
                  <a:spcPts val="0"/>
                </a:spcBef>
                <a:spcAft>
                  <a:spcPts val="0"/>
                </a:spcAft>
                <a:buClrTx/>
                <a:buSzTx/>
                <a:buFontTx/>
                <a:buNone/>
                <a:tabLst/>
              </a:pPr>
              <a:endParaRPr kumimoji="0" lang="en-US" sz="3733"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Gill Sans"/>
                <a:cs typeface="Gill Sans"/>
                <a:sym typeface="Gill Sans"/>
              </a:endParaRPr>
            </a:p>
          </p:txBody>
        </p:sp>
      </p:grpSp>
      <p:sp>
        <p:nvSpPr>
          <p:cNvPr id="8" name="Text Placeholder 2"/>
          <p:cNvSpPr>
            <a:spLocks noGrp="1"/>
          </p:cNvSpPr>
          <p:nvPr>
            <p:ph type="body" sz="quarter" idx="10" hasCustomPrompt="1"/>
          </p:nvPr>
        </p:nvSpPr>
        <p:spPr>
          <a:xfrm>
            <a:off x="609601" y="1400562"/>
            <a:ext cx="5476647" cy="500876"/>
          </a:xfrm>
        </p:spPr>
        <p:txBody>
          <a:bodyPr lIns="0" tIns="0" anchor="t"/>
          <a:lstStyle>
            <a:lvl1pPr marL="0" indent="0" algn="l">
              <a:lnSpc>
                <a:spcPct val="100000"/>
              </a:lnSpc>
              <a:buNone/>
              <a:defRPr kumimoji="0" lang="en-US" sz="2000" b="0" i="0" u="none" strike="noStrike" cap="none" spc="0" normalizeH="0" baseline="0" dirty="0">
                <a:ln>
                  <a:noFill/>
                </a:ln>
                <a:solidFill>
                  <a:srgbClr val="0061D5"/>
                </a:solidFill>
                <a:effectLst/>
                <a:uFillTx/>
                <a:latin typeface="+mn-lt"/>
                <a:ea typeface="Lato Light" charset="0"/>
                <a:cs typeface="Lato Light" charset="0"/>
                <a:sym typeface="BrownStd-Light"/>
              </a:defRPr>
            </a:lvl1pPr>
          </a:lstStyle>
          <a:p>
            <a:pPr lvl="0"/>
            <a:r>
              <a:rPr lang="en-US" dirty="0"/>
              <a:t>Subtitle</a:t>
            </a:r>
          </a:p>
        </p:txBody>
      </p:sp>
      <p:cxnSp>
        <p:nvCxnSpPr>
          <p:cNvPr id="14" name="Straight Connector 13"/>
          <p:cNvCxnSpPr/>
          <p:nvPr userDrawn="1"/>
        </p:nvCxnSpPr>
        <p:spPr>
          <a:xfrm>
            <a:off x="609600" y="723492"/>
            <a:ext cx="10972800" cy="0"/>
          </a:xfrm>
          <a:prstGeom prst="line">
            <a:avLst/>
          </a:prstGeom>
          <a:noFill/>
          <a:ln w="6350" cap="flat">
            <a:solidFill>
              <a:srgbClr val="C3D1DA"/>
            </a:solidFill>
            <a:prstDash val="solid"/>
            <a:miter lim="400000"/>
          </a:ln>
          <a:effectLst/>
          <a:sp3d/>
        </p:spPr>
        <p:style>
          <a:lnRef idx="0">
            <a:scrgbClr r="0" g="0" b="0"/>
          </a:lnRef>
          <a:fillRef idx="0">
            <a:scrgbClr r="0" g="0" b="0"/>
          </a:fillRef>
          <a:effectRef idx="0">
            <a:scrgbClr r="0" g="0" b="0"/>
          </a:effectRef>
          <a:fontRef idx="none"/>
        </p:style>
      </p:cxnSp>
      <p:sp>
        <p:nvSpPr>
          <p:cNvPr id="4" name="Text Placeholder 3"/>
          <p:cNvSpPr>
            <a:spLocks noGrp="1"/>
          </p:cNvSpPr>
          <p:nvPr>
            <p:ph type="body" sz="quarter" idx="20" hasCustomPrompt="1"/>
          </p:nvPr>
        </p:nvSpPr>
        <p:spPr>
          <a:xfrm>
            <a:off x="609669" y="1696723"/>
            <a:ext cx="5486332" cy="810663"/>
          </a:xfrm>
        </p:spPr>
        <p:txBody>
          <a:bodyPr/>
          <a:lstStyle>
            <a:lvl1pPr marL="0" indent="0">
              <a:lnSpc>
                <a:spcPct val="100000"/>
              </a:lnSpc>
              <a:buNone/>
              <a:defRPr sz="3200">
                <a:solidFill>
                  <a:srgbClr val="151F26"/>
                </a:solidFill>
                <a:latin typeface="+mj-lt"/>
              </a:defRPr>
            </a:lvl1pPr>
          </a:lstStyle>
          <a:p>
            <a:pPr hangingPunct="1"/>
            <a:r>
              <a:rPr lang="en-US" dirty="0"/>
              <a:t>Slide title, </a:t>
            </a:r>
            <a:r>
              <a:rPr lang="en-US" dirty="0" err="1"/>
              <a:t>Lato</a:t>
            </a:r>
            <a:r>
              <a:rPr lang="en-US" dirty="0"/>
              <a:t> Light, 32 pt.</a:t>
            </a:r>
          </a:p>
        </p:txBody>
      </p:sp>
      <p:sp>
        <p:nvSpPr>
          <p:cNvPr id="5" name="Picture Placeholder 4"/>
          <p:cNvSpPr>
            <a:spLocks noGrp="1"/>
          </p:cNvSpPr>
          <p:nvPr>
            <p:ph type="pic" sz="quarter" idx="21"/>
          </p:nvPr>
        </p:nvSpPr>
        <p:spPr>
          <a:xfrm>
            <a:off x="7827434" y="1953127"/>
            <a:ext cx="1985433" cy="3306791"/>
          </a:xfrm>
        </p:spPr>
        <p:txBody>
          <a:bodyPr/>
          <a:lstStyle>
            <a:lvl1pPr>
              <a:lnSpc>
                <a:spcPct val="100000"/>
              </a:lnSpc>
              <a:defRPr/>
            </a:lvl1pPr>
          </a:lstStyle>
          <a:p>
            <a:endParaRPr lang="en-US"/>
          </a:p>
        </p:txBody>
      </p:sp>
      <p:sp>
        <p:nvSpPr>
          <p:cNvPr id="13" name="Shape 54"/>
          <p:cNvSpPr>
            <a:spLocks noGrp="1"/>
          </p:cNvSpPr>
          <p:nvPr>
            <p:ph type="body" idx="1" hasCustomPrompt="1"/>
          </p:nvPr>
        </p:nvSpPr>
        <p:spPr>
          <a:xfrm>
            <a:off x="609601" y="2572512"/>
            <a:ext cx="5486400" cy="3843699"/>
          </a:xfrm>
          <a:prstGeom prst="rect">
            <a:avLst/>
          </a:prstGeom>
        </p:spPr>
        <p:txBody>
          <a:bodyPr lIns="0" anchor="t"/>
          <a:lstStyle>
            <a:lvl1pPr marL="0" indent="0">
              <a:lnSpc>
                <a:spcPct val="100000"/>
              </a:lnSpc>
              <a:spcBef>
                <a:spcPts val="800"/>
              </a:spcBef>
              <a:spcAft>
                <a:spcPts val="800"/>
              </a:spcAft>
              <a:buSzTx/>
              <a:buNone/>
              <a:defRPr sz="1800" b="0" i="0">
                <a:solidFill>
                  <a:srgbClr val="72848E"/>
                </a:solidFill>
                <a:latin typeface="Lato" charset="0"/>
                <a:ea typeface="Lato" charset="0"/>
                <a:cs typeface="Lato" charset="0"/>
                <a:sym typeface="Lato Bold"/>
              </a:defRPr>
            </a:lvl1pPr>
            <a:lvl2pPr marL="228600" indent="-228600">
              <a:lnSpc>
                <a:spcPct val="100000"/>
              </a:lnSpc>
              <a:spcBef>
                <a:spcPts val="0"/>
              </a:spcBef>
              <a:spcAft>
                <a:spcPts val="800"/>
              </a:spcAft>
              <a:buClr>
                <a:srgbClr val="0061D5"/>
              </a:buClr>
              <a:buSzPct val="100000"/>
              <a:defRPr sz="1800" b="0" i="0">
                <a:solidFill>
                  <a:srgbClr val="72848E"/>
                </a:solidFill>
                <a:latin typeface="Lato" charset="0"/>
                <a:ea typeface="Lato" charset="0"/>
                <a:cs typeface="Lato" charset="0"/>
                <a:sym typeface="Lato Light"/>
              </a:defRPr>
            </a:lvl2pPr>
            <a:lvl3pPr marL="457200" indent="-228600">
              <a:lnSpc>
                <a:spcPct val="100000"/>
              </a:lnSpc>
              <a:spcBef>
                <a:spcPts val="0"/>
              </a:spcBef>
              <a:spcAft>
                <a:spcPts val="800"/>
              </a:spcAft>
              <a:buClr>
                <a:srgbClr val="0061D5"/>
              </a:buClr>
              <a:buSzPct val="100000"/>
              <a:defRPr sz="1800" b="0" i="0">
                <a:solidFill>
                  <a:srgbClr val="72848E"/>
                </a:solidFill>
                <a:latin typeface="Lato" charset="0"/>
                <a:ea typeface="Lato" charset="0"/>
                <a:cs typeface="Lato" charset="0"/>
                <a:sym typeface="Lato Light"/>
              </a:defRPr>
            </a:lvl3pPr>
            <a:lvl4pPr marL="914377" indent="-304792">
              <a:lnSpc>
                <a:spcPct val="100000"/>
              </a:lnSpc>
              <a:spcBef>
                <a:spcPts val="0"/>
              </a:spcBef>
              <a:spcAft>
                <a:spcPts val="800"/>
              </a:spcAft>
              <a:buClr>
                <a:srgbClr val="0061D5"/>
              </a:buClr>
              <a:defRPr sz="1867" b="0" i="0">
                <a:solidFill>
                  <a:srgbClr val="72848E"/>
                </a:solidFill>
                <a:latin typeface="Lato" charset="0"/>
                <a:ea typeface="Lato" charset="0"/>
                <a:cs typeface="Lato" charset="0"/>
                <a:sym typeface="Lato Light"/>
              </a:defRPr>
            </a:lvl4pPr>
            <a:lvl5pPr marL="1219170" indent="-304792">
              <a:lnSpc>
                <a:spcPct val="100000"/>
              </a:lnSpc>
              <a:spcBef>
                <a:spcPts val="0"/>
              </a:spcBef>
              <a:spcAft>
                <a:spcPts val="800"/>
              </a:spcAft>
              <a:buClr>
                <a:srgbClr val="0061D5"/>
              </a:buClr>
              <a:defRPr sz="1867" b="0" i="0">
                <a:solidFill>
                  <a:srgbClr val="72848E"/>
                </a:solidFill>
                <a:latin typeface="Lato" charset="0"/>
                <a:ea typeface="Lato" charset="0"/>
                <a:cs typeface="Lato" charset="0"/>
                <a:sym typeface="Lato Light"/>
              </a:defRPr>
            </a:lvl5pPr>
          </a:lstStyle>
          <a:p>
            <a:r>
              <a:rPr lang="en-US" dirty="0"/>
              <a:t>Body level one</a:t>
            </a:r>
          </a:p>
          <a:p>
            <a:pPr lvl="1"/>
            <a:r>
              <a:rPr lang="en-US" dirty="0"/>
              <a:t>Body level two</a:t>
            </a:r>
          </a:p>
          <a:p>
            <a:pPr lvl="2"/>
            <a:r>
              <a:rPr lang="en-US" dirty="0"/>
              <a:t>Body level three</a:t>
            </a:r>
          </a:p>
        </p:txBody>
      </p:sp>
    </p:spTree>
    <p:extLst>
      <p:ext uri="{BB962C8B-B14F-4D97-AF65-F5344CB8AC3E}">
        <p14:creationId xmlns:p14="http://schemas.microsoft.com/office/powerpoint/2010/main" val="1945744446"/>
      </p:ext>
    </p:extLst>
  </p:cSld>
  <p:clrMapOvr>
    <a:masterClrMapping/>
  </p:clrMapOvr>
  <p:transition spd="med"/>
  <p:extLst mod="1">
    <p:ext uri="{DCECCB84-F9BA-43D5-87BE-67443E8EF086}">
      <p15:sldGuideLst xmlns:p15="http://schemas.microsoft.com/office/powerpoint/2012/main">
        <p15:guide id="2" pos="384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2_Mobile Showcase">
    <p:spTree>
      <p:nvGrpSpPr>
        <p:cNvPr id="1" name=""/>
        <p:cNvGrpSpPr/>
        <p:nvPr/>
      </p:nvGrpSpPr>
      <p:grpSpPr>
        <a:xfrm>
          <a:off x="0" y="0"/>
          <a:ext cx="0" cy="0"/>
          <a:chOff x="0" y="0"/>
          <a:chExt cx="0" cy="0"/>
        </a:xfrm>
      </p:grpSpPr>
      <p:grpSp>
        <p:nvGrpSpPr>
          <p:cNvPr id="2" name="Group 1"/>
          <p:cNvGrpSpPr/>
          <p:nvPr userDrawn="1"/>
        </p:nvGrpSpPr>
        <p:grpSpPr>
          <a:xfrm>
            <a:off x="6762463" y="685527"/>
            <a:ext cx="4082744" cy="5723472"/>
            <a:chOff x="4905418" y="78870"/>
            <a:chExt cx="3280862" cy="4599339"/>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05418" y="78870"/>
              <a:ext cx="3280862" cy="4599339"/>
            </a:xfrm>
            <a:prstGeom prst="rect">
              <a:avLst/>
            </a:prstGeom>
          </p:spPr>
        </p:pic>
        <p:sp>
          <p:nvSpPr>
            <p:cNvPr id="12" name="Rectangle 11"/>
            <p:cNvSpPr/>
            <p:nvPr userDrawn="1"/>
          </p:nvSpPr>
          <p:spPr>
            <a:xfrm>
              <a:off x="5762618" y="1097504"/>
              <a:ext cx="1588928" cy="2650147"/>
            </a:xfrm>
            <a:prstGeom prst="rect">
              <a:avLst/>
            </a:prstGeom>
            <a:solidFill>
              <a:srgbClr val="4D4E4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37160" tIns="91440" rIns="137160" bIns="91440" numCol="1" spcCol="38100" rtlCol="0" anchor="t">
              <a:normAutofit/>
            </a:bodyPr>
            <a:lstStyle/>
            <a:p>
              <a:pPr marL="0" marR="0" indent="0" algn="ctr" defTabSz="812780" rtl="0" fontAlgn="auto" latinLnBrk="0" hangingPunct="0">
                <a:lnSpc>
                  <a:spcPct val="100000"/>
                </a:lnSpc>
                <a:spcBef>
                  <a:spcPts val="0"/>
                </a:spcBef>
                <a:spcAft>
                  <a:spcPts val="0"/>
                </a:spcAft>
                <a:buClrTx/>
                <a:buSzTx/>
                <a:buFontTx/>
                <a:buNone/>
                <a:tabLst/>
              </a:pPr>
              <a:endParaRPr kumimoji="0" lang="en-US" sz="3733"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Gill Sans"/>
                <a:cs typeface="Gill Sans"/>
                <a:sym typeface="Gill Sans"/>
              </a:endParaRPr>
            </a:p>
          </p:txBody>
        </p:sp>
      </p:grpSp>
      <p:sp>
        <p:nvSpPr>
          <p:cNvPr id="11" name="Shape 73"/>
          <p:cNvSpPr>
            <a:spLocks noGrp="1"/>
          </p:cNvSpPr>
          <p:nvPr>
            <p:ph type="body" sz="quarter" idx="1" hasCustomPrompt="1"/>
          </p:nvPr>
        </p:nvSpPr>
        <p:spPr>
          <a:xfrm>
            <a:off x="609601" y="2572512"/>
            <a:ext cx="5486401" cy="3811016"/>
          </a:xfrm>
          <a:prstGeom prst="rect">
            <a:avLst/>
          </a:prstGeom>
        </p:spPr>
        <p:txBody>
          <a:bodyPr lIns="0" tIns="0" rIns="0" bIns="0" anchor="t">
            <a:noAutofit/>
          </a:bodyPr>
          <a:lstStyle>
            <a:lvl1pPr marL="228600" marR="0" indent="-228600" algn="l" defTabSz="412740" eaLnBrk="1" fontAlgn="auto" latinLnBrk="0" hangingPunct="1">
              <a:lnSpc>
                <a:spcPct val="100000"/>
              </a:lnSpc>
              <a:spcBef>
                <a:spcPts val="0"/>
              </a:spcBef>
              <a:spcAft>
                <a:spcPts val="1600"/>
              </a:spcAft>
              <a:buClr>
                <a:srgbClr val="0061D5"/>
              </a:buClr>
              <a:buSzPct val="120000"/>
              <a:buFont typeface=".AppleSystemUIFont" charset="0"/>
              <a:buChar char="/"/>
              <a:tabLst/>
              <a:defRPr sz="1867" spc="0">
                <a:solidFill>
                  <a:srgbClr val="72848E"/>
                </a:solidFill>
                <a:latin typeface="+mn-lt"/>
                <a:ea typeface="Lato Regular"/>
                <a:cs typeface="Lato Regular"/>
                <a:sym typeface="Lato Regular"/>
              </a:defRPr>
            </a:lvl1pPr>
            <a:lvl2pPr marL="0" indent="317492">
              <a:lnSpc>
                <a:spcPct val="110000"/>
              </a:lnSpc>
              <a:spcBef>
                <a:spcPts val="3000"/>
              </a:spcBef>
              <a:buSzTx/>
              <a:buNone/>
              <a:defRPr sz="1700">
                <a:solidFill>
                  <a:srgbClr val="76838E"/>
                </a:solidFill>
                <a:latin typeface="Lato Regular"/>
                <a:ea typeface="Lato Regular"/>
                <a:cs typeface="Lato Regular"/>
                <a:sym typeface="Lato Regular"/>
              </a:defRPr>
            </a:lvl2pPr>
            <a:lvl3pPr marL="0" indent="634984">
              <a:lnSpc>
                <a:spcPct val="110000"/>
              </a:lnSpc>
              <a:spcBef>
                <a:spcPts val="3000"/>
              </a:spcBef>
              <a:buSzTx/>
              <a:buNone/>
              <a:defRPr sz="1700">
                <a:solidFill>
                  <a:srgbClr val="76838E"/>
                </a:solidFill>
                <a:latin typeface="Lato Regular"/>
                <a:ea typeface="Lato Regular"/>
                <a:cs typeface="Lato Regular"/>
                <a:sym typeface="Lato Regular"/>
              </a:defRPr>
            </a:lvl3pPr>
            <a:lvl4pPr marL="0" indent="952476">
              <a:lnSpc>
                <a:spcPct val="110000"/>
              </a:lnSpc>
              <a:spcBef>
                <a:spcPts val="3000"/>
              </a:spcBef>
              <a:buSzTx/>
              <a:buNone/>
              <a:defRPr sz="1700">
                <a:solidFill>
                  <a:srgbClr val="76838E"/>
                </a:solidFill>
                <a:latin typeface="Lato Regular"/>
                <a:ea typeface="Lato Regular"/>
                <a:cs typeface="Lato Regular"/>
                <a:sym typeface="Lato Regular"/>
              </a:defRPr>
            </a:lvl4pPr>
            <a:lvl5pPr marL="0" indent="1269968">
              <a:lnSpc>
                <a:spcPct val="110000"/>
              </a:lnSpc>
              <a:spcBef>
                <a:spcPts val="3000"/>
              </a:spcBef>
              <a:buSzTx/>
              <a:buNone/>
              <a:defRPr sz="1700">
                <a:solidFill>
                  <a:srgbClr val="76838E"/>
                </a:solidFill>
                <a:latin typeface="Lato Regular"/>
                <a:ea typeface="Lato Regular"/>
                <a:cs typeface="Lato Regular"/>
                <a:sym typeface="Lato Regular"/>
              </a:defRPr>
            </a:lvl5pPr>
          </a:lstStyle>
          <a:p>
            <a:r>
              <a:rPr lang="en-US" dirty="0"/>
              <a:t>Body level one</a:t>
            </a:r>
          </a:p>
          <a:p>
            <a:r>
              <a:rPr lang="en-US" dirty="0"/>
              <a:t>Body level one</a:t>
            </a:r>
          </a:p>
          <a:p>
            <a:r>
              <a:rPr lang="en-US" dirty="0"/>
              <a:t>Body level one</a:t>
            </a:r>
          </a:p>
          <a:p>
            <a:endParaRPr lang="en-US" dirty="0"/>
          </a:p>
        </p:txBody>
      </p:sp>
      <p:sp>
        <p:nvSpPr>
          <p:cNvPr id="13" name="Text Placeholder 2"/>
          <p:cNvSpPr>
            <a:spLocks noGrp="1"/>
          </p:cNvSpPr>
          <p:nvPr>
            <p:ph type="body" sz="quarter" idx="10" hasCustomPrompt="1"/>
          </p:nvPr>
        </p:nvSpPr>
        <p:spPr>
          <a:xfrm>
            <a:off x="609600" y="1400562"/>
            <a:ext cx="5476645" cy="500876"/>
          </a:xfrm>
        </p:spPr>
        <p:txBody>
          <a:bodyPr lIns="0" tIns="0" anchor="t"/>
          <a:lstStyle>
            <a:lvl1pPr marL="0" indent="0" algn="l">
              <a:lnSpc>
                <a:spcPct val="100000"/>
              </a:lnSpc>
              <a:buNone/>
              <a:defRPr kumimoji="0" lang="en-US" sz="2000" b="0" i="0" u="none" strike="noStrike" cap="none" spc="0" normalizeH="0" baseline="0" dirty="0">
                <a:ln>
                  <a:noFill/>
                </a:ln>
                <a:solidFill>
                  <a:srgbClr val="0061D5"/>
                </a:solidFill>
                <a:effectLst/>
                <a:uFillTx/>
                <a:latin typeface="+mn-lt"/>
                <a:ea typeface="Lato Light" charset="0"/>
                <a:cs typeface="Lato Light" charset="0"/>
                <a:sym typeface="BrownStd-Light"/>
              </a:defRPr>
            </a:lvl1pPr>
          </a:lstStyle>
          <a:p>
            <a:pPr lvl="0"/>
            <a:r>
              <a:rPr lang="en-US" dirty="0"/>
              <a:t>Subtitle</a:t>
            </a:r>
          </a:p>
        </p:txBody>
      </p:sp>
      <p:sp>
        <p:nvSpPr>
          <p:cNvPr id="17" name="Text Placeholder 3"/>
          <p:cNvSpPr>
            <a:spLocks noGrp="1"/>
          </p:cNvSpPr>
          <p:nvPr>
            <p:ph type="body" sz="quarter" idx="20" hasCustomPrompt="1"/>
          </p:nvPr>
        </p:nvSpPr>
        <p:spPr>
          <a:xfrm>
            <a:off x="609669" y="1696723"/>
            <a:ext cx="5486332" cy="810663"/>
          </a:xfrm>
        </p:spPr>
        <p:txBody>
          <a:bodyPr/>
          <a:lstStyle>
            <a:lvl1pPr marL="0" indent="0">
              <a:lnSpc>
                <a:spcPct val="100000"/>
              </a:lnSpc>
              <a:buNone/>
              <a:defRPr sz="3200">
                <a:solidFill>
                  <a:srgbClr val="151F26"/>
                </a:solidFill>
                <a:latin typeface="+mj-lt"/>
              </a:defRPr>
            </a:lvl1pPr>
          </a:lstStyle>
          <a:p>
            <a:pPr hangingPunct="1"/>
            <a:r>
              <a:rPr lang="en-US" dirty="0"/>
              <a:t>Slide title, </a:t>
            </a:r>
            <a:r>
              <a:rPr lang="en-US" dirty="0" err="1"/>
              <a:t>Lato</a:t>
            </a:r>
            <a:r>
              <a:rPr lang="en-US" dirty="0"/>
              <a:t> Light, 32 pt.</a:t>
            </a:r>
          </a:p>
        </p:txBody>
      </p:sp>
      <p:sp>
        <p:nvSpPr>
          <p:cNvPr id="16" name="Picture Placeholder 4"/>
          <p:cNvSpPr>
            <a:spLocks noGrp="1"/>
          </p:cNvSpPr>
          <p:nvPr>
            <p:ph type="pic" sz="quarter" idx="21"/>
          </p:nvPr>
        </p:nvSpPr>
        <p:spPr>
          <a:xfrm>
            <a:off x="7827434" y="1953127"/>
            <a:ext cx="1985433" cy="3306791"/>
          </a:xfrm>
        </p:spPr>
        <p:txBody>
          <a:bodyPr/>
          <a:lstStyle>
            <a:lvl1pPr>
              <a:lnSpc>
                <a:spcPct val="100000"/>
              </a:lnSpc>
              <a:defRPr/>
            </a:lvl1pPr>
          </a:lstStyle>
          <a:p>
            <a:endParaRPr lang="en-US"/>
          </a:p>
        </p:txBody>
      </p:sp>
    </p:spTree>
    <p:extLst>
      <p:ext uri="{BB962C8B-B14F-4D97-AF65-F5344CB8AC3E}">
        <p14:creationId xmlns:p14="http://schemas.microsoft.com/office/powerpoint/2010/main" val="157795405"/>
      </p:ext>
    </p:extLst>
  </p:cSld>
  <p:clrMapOvr>
    <a:masterClrMapping/>
  </p:clrMapOvr>
  <p:transition spd="med"/>
  <p:extLst mod="1">
    <p:ext uri="{DCECCB84-F9BA-43D5-87BE-67443E8EF086}">
      <p15:sldGuideLst xmlns:p15="http://schemas.microsoft.com/office/powerpoint/2012/main">
        <p15:guide id="2" pos="384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4_Mobile Showcas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82862" y="99429"/>
            <a:ext cx="6131189" cy="7145907"/>
          </a:xfrm>
          <a:prstGeom prst="rect">
            <a:avLst/>
          </a:prstGeom>
        </p:spPr>
      </p:pic>
      <p:sp>
        <p:nvSpPr>
          <p:cNvPr id="2" name="Rectangle 1"/>
          <p:cNvSpPr/>
          <p:nvPr userDrawn="1"/>
        </p:nvSpPr>
        <p:spPr>
          <a:xfrm>
            <a:off x="7216913" y="1553103"/>
            <a:ext cx="3250660" cy="4238560"/>
          </a:xfrm>
          <a:prstGeom prst="rect">
            <a:avLst/>
          </a:prstGeom>
          <a:solidFill>
            <a:srgbClr val="4D4E4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82880" tIns="121920" rIns="182880" bIns="121920" numCol="1" spcCol="38100" rtlCol="0" anchor="t">
            <a:normAutofit/>
          </a:bodyPr>
          <a:lstStyle/>
          <a:p>
            <a:pPr marL="0" marR="0" indent="0" algn="ctr" defTabSz="812780" rtl="0" fontAlgn="auto" latinLnBrk="0" hangingPunct="0">
              <a:lnSpc>
                <a:spcPct val="100000"/>
              </a:lnSpc>
              <a:spcBef>
                <a:spcPts val="0"/>
              </a:spcBef>
              <a:spcAft>
                <a:spcPts val="0"/>
              </a:spcAft>
              <a:buClrTx/>
              <a:buSzTx/>
              <a:buFontTx/>
              <a:buNone/>
              <a:tabLst/>
            </a:pPr>
            <a:endParaRPr kumimoji="0" lang="en-US" sz="3733"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Gill Sans"/>
              <a:cs typeface="Gill Sans"/>
              <a:sym typeface="Gill Sans"/>
            </a:endParaRPr>
          </a:p>
        </p:txBody>
      </p:sp>
      <p:cxnSp>
        <p:nvCxnSpPr>
          <p:cNvPr id="9" name="Straight Connector 8"/>
          <p:cNvCxnSpPr/>
          <p:nvPr userDrawn="1"/>
        </p:nvCxnSpPr>
        <p:spPr>
          <a:xfrm>
            <a:off x="609600" y="723492"/>
            <a:ext cx="10972800" cy="0"/>
          </a:xfrm>
          <a:prstGeom prst="line">
            <a:avLst/>
          </a:prstGeom>
          <a:noFill/>
          <a:ln w="6350" cap="flat">
            <a:solidFill>
              <a:srgbClr val="C3D1DA"/>
            </a:solidFill>
            <a:prstDash val="solid"/>
            <a:miter lim="400000"/>
          </a:ln>
          <a:effectLst/>
          <a:sp3d/>
        </p:spPr>
        <p:style>
          <a:lnRef idx="0">
            <a:scrgbClr r="0" g="0" b="0"/>
          </a:lnRef>
          <a:fillRef idx="0">
            <a:scrgbClr r="0" g="0" b="0"/>
          </a:fillRef>
          <a:effectRef idx="0">
            <a:scrgbClr r="0" g="0" b="0"/>
          </a:effectRef>
          <a:fontRef idx="none"/>
        </p:style>
      </p:cxnSp>
      <p:sp>
        <p:nvSpPr>
          <p:cNvPr id="13" name="Picture Placeholder 23"/>
          <p:cNvSpPr>
            <a:spLocks noGrp="1"/>
          </p:cNvSpPr>
          <p:nvPr>
            <p:ph type="pic" sz="quarter" idx="19"/>
          </p:nvPr>
        </p:nvSpPr>
        <p:spPr>
          <a:xfrm>
            <a:off x="605193" y="2626016"/>
            <a:ext cx="317500" cy="319616"/>
          </a:xfrm>
          <a:solidFill>
            <a:srgbClr val="FFFFFF"/>
          </a:solidFill>
        </p:spPr>
        <p:txBody>
          <a:bodyPr/>
          <a:lstStyle>
            <a:lvl1pPr>
              <a:lnSpc>
                <a:spcPct val="100000"/>
              </a:lnSpc>
              <a:defRPr sz="1067">
                <a:solidFill>
                  <a:schemeClr val="bg1"/>
                </a:solidFill>
              </a:defRPr>
            </a:lvl1pPr>
          </a:lstStyle>
          <a:p>
            <a:endParaRPr lang="en-US" dirty="0"/>
          </a:p>
        </p:txBody>
      </p:sp>
      <p:sp>
        <p:nvSpPr>
          <p:cNvPr id="14" name="Text Placeholder 3"/>
          <p:cNvSpPr>
            <a:spLocks noGrp="1"/>
          </p:cNvSpPr>
          <p:nvPr>
            <p:ph type="body" sz="quarter" idx="20" hasCustomPrompt="1"/>
          </p:nvPr>
        </p:nvSpPr>
        <p:spPr>
          <a:xfrm>
            <a:off x="609601" y="1694689"/>
            <a:ext cx="5486400" cy="810663"/>
          </a:xfrm>
        </p:spPr>
        <p:txBody>
          <a:bodyPr/>
          <a:lstStyle>
            <a:lvl1pPr marL="0" indent="0">
              <a:lnSpc>
                <a:spcPct val="100000"/>
              </a:lnSpc>
              <a:buNone/>
              <a:defRPr sz="3200">
                <a:solidFill>
                  <a:srgbClr val="151F26"/>
                </a:solidFill>
                <a:latin typeface="+mj-lt"/>
              </a:defRPr>
            </a:lvl1pPr>
          </a:lstStyle>
          <a:p>
            <a:pPr hangingPunct="1"/>
            <a:r>
              <a:rPr lang="en-US" dirty="0"/>
              <a:t>Slide title, </a:t>
            </a:r>
            <a:r>
              <a:rPr lang="en-US" dirty="0" err="1"/>
              <a:t>Lato</a:t>
            </a:r>
            <a:r>
              <a:rPr lang="en-US" dirty="0"/>
              <a:t> Light, 32 pt.</a:t>
            </a:r>
          </a:p>
        </p:txBody>
      </p:sp>
      <p:sp>
        <p:nvSpPr>
          <p:cNvPr id="15" name="Picture Placeholder 23"/>
          <p:cNvSpPr>
            <a:spLocks noGrp="1"/>
          </p:cNvSpPr>
          <p:nvPr>
            <p:ph type="pic" sz="quarter" idx="21"/>
          </p:nvPr>
        </p:nvSpPr>
        <p:spPr>
          <a:xfrm>
            <a:off x="605193" y="3113605"/>
            <a:ext cx="317500" cy="319616"/>
          </a:xfrm>
          <a:solidFill>
            <a:srgbClr val="FFFFFF"/>
          </a:solidFill>
        </p:spPr>
        <p:txBody>
          <a:bodyPr/>
          <a:lstStyle>
            <a:lvl1pPr>
              <a:lnSpc>
                <a:spcPct val="100000"/>
              </a:lnSpc>
              <a:defRPr sz="1067">
                <a:solidFill>
                  <a:schemeClr val="bg1"/>
                </a:solidFill>
              </a:defRPr>
            </a:lvl1pPr>
          </a:lstStyle>
          <a:p>
            <a:endParaRPr lang="en-US" dirty="0"/>
          </a:p>
        </p:txBody>
      </p:sp>
      <p:sp>
        <p:nvSpPr>
          <p:cNvPr id="16" name="Picture Placeholder 23"/>
          <p:cNvSpPr>
            <a:spLocks noGrp="1"/>
          </p:cNvSpPr>
          <p:nvPr>
            <p:ph type="pic" sz="quarter" idx="22"/>
          </p:nvPr>
        </p:nvSpPr>
        <p:spPr>
          <a:xfrm>
            <a:off x="605193" y="3601195"/>
            <a:ext cx="317500" cy="319616"/>
          </a:xfrm>
          <a:solidFill>
            <a:srgbClr val="FFFFFF"/>
          </a:solidFill>
        </p:spPr>
        <p:txBody>
          <a:bodyPr/>
          <a:lstStyle>
            <a:lvl1pPr>
              <a:lnSpc>
                <a:spcPct val="100000"/>
              </a:lnSpc>
              <a:defRPr sz="1067">
                <a:solidFill>
                  <a:schemeClr val="bg1"/>
                </a:solidFill>
              </a:defRPr>
            </a:lvl1pPr>
          </a:lstStyle>
          <a:p>
            <a:endParaRPr lang="en-US" dirty="0"/>
          </a:p>
        </p:txBody>
      </p:sp>
      <p:sp>
        <p:nvSpPr>
          <p:cNvPr id="17" name="Picture Placeholder 23"/>
          <p:cNvSpPr>
            <a:spLocks noGrp="1"/>
          </p:cNvSpPr>
          <p:nvPr>
            <p:ph type="pic" sz="quarter" idx="23"/>
          </p:nvPr>
        </p:nvSpPr>
        <p:spPr>
          <a:xfrm>
            <a:off x="605193" y="4088784"/>
            <a:ext cx="317500" cy="319616"/>
          </a:xfrm>
          <a:solidFill>
            <a:srgbClr val="FFFFFF"/>
          </a:solidFill>
        </p:spPr>
        <p:txBody>
          <a:bodyPr/>
          <a:lstStyle>
            <a:lvl1pPr>
              <a:lnSpc>
                <a:spcPct val="100000"/>
              </a:lnSpc>
              <a:defRPr sz="1067">
                <a:solidFill>
                  <a:schemeClr val="bg1"/>
                </a:solidFill>
              </a:defRPr>
            </a:lvl1pPr>
          </a:lstStyle>
          <a:p>
            <a:endParaRPr lang="en-US" dirty="0"/>
          </a:p>
        </p:txBody>
      </p:sp>
      <p:sp>
        <p:nvSpPr>
          <p:cNvPr id="18" name="Text Placeholder 2"/>
          <p:cNvSpPr>
            <a:spLocks noGrp="1"/>
          </p:cNvSpPr>
          <p:nvPr>
            <p:ph type="body" sz="quarter" idx="10" hasCustomPrompt="1"/>
          </p:nvPr>
        </p:nvSpPr>
        <p:spPr>
          <a:xfrm>
            <a:off x="609601" y="1400562"/>
            <a:ext cx="5476647" cy="500876"/>
          </a:xfrm>
        </p:spPr>
        <p:txBody>
          <a:bodyPr lIns="0" tIns="0" anchor="t"/>
          <a:lstStyle>
            <a:lvl1pPr marL="0" indent="0" algn="l">
              <a:lnSpc>
                <a:spcPct val="100000"/>
              </a:lnSpc>
              <a:buNone/>
              <a:defRPr kumimoji="0" lang="en-US" sz="2000" b="0" i="0" u="none" strike="noStrike" cap="none" spc="0" normalizeH="0" baseline="0" dirty="0">
                <a:ln>
                  <a:noFill/>
                </a:ln>
                <a:solidFill>
                  <a:srgbClr val="0061D5"/>
                </a:solidFill>
                <a:effectLst/>
                <a:uFillTx/>
                <a:latin typeface="+mn-lt"/>
                <a:ea typeface="Lato Light" charset="0"/>
                <a:cs typeface="Lato Light" charset="0"/>
                <a:sym typeface="BrownStd-Light"/>
              </a:defRPr>
            </a:lvl1pPr>
          </a:lstStyle>
          <a:p>
            <a:pPr lvl="0"/>
            <a:r>
              <a:rPr lang="en-US" dirty="0"/>
              <a:t>Subtitle</a:t>
            </a:r>
          </a:p>
        </p:txBody>
      </p:sp>
      <p:sp>
        <p:nvSpPr>
          <p:cNvPr id="19" name="Picture Placeholder 4"/>
          <p:cNvSpPr>
            <a:spLocks noGrp="1"/>
          </p:cNvSpPr>
          <p:nvPr>
            <p:ph type="pic" sz="quarter" idx="24"/>
          </p:nvPr>
        </p:nvSpPr>
        <p:spPr>
          <a:xfrm>
            <a:off x="7227140" y="1553103"/>
            <a:ext cx="3240432" cy="4238560"/>
          </a:xfrm>
        </p:spPr>
        <p:txBody>
          <a:bodyPr rIns="0" anchor="ctr"/>
          <a:lstStyle>
            <a:lvl1pPr marL="0" indent="0" algn="ctr">
              <a:lnSpc>
                <a:spcPct val="100000"/>
              </a:lnSpc>
              <a:buNone/>
              <a:defRPr/>
            </a:lvl1pPr>
          </a:lstStyle>
          <a:p>
            <a:endParaRPr lang="en-US"/>
          </a:p>
        </p:txBody>
      </p:sp>
      <p:sp>
        <p:nvSpPr>
          <p:cNvPr id="20" name="Shape 54"/>
          <p:cNvSpPr>
            <a:spLocks noGrp="1"/>
          </p:cNvSpPr>
          <p:nvPr>
            <p:ph type="body" idx="1" hasCustomPrompt="1"/>
          </p:nvPr>
        </p:nvSpPr>
        <p:spPr>
          <a:xfrm>
            <a:off x="1105787" y="2578505"/>
            <a:ext cx="4990213" cy="3843699"/>
          </a:xfrm>
          <a:prstGeom prst="rect">
            <a:avLst/>
          </a:prstGeom>
        </p:spPr>
        <p:txBody>
          <a:bodyPr lIns="0" anchor="t"/>
          <a:lstStyle>
            <a:lvl1pPr marL="0" indent="0">
              <a:lnSpc>
                <a:spcPct val="100000"/>
              </a:lnSpc>
              <a:spcBef>
                <a:spcPts val="0"/>
              </a:spcBef>
              <a:spcAft>
                <a:spcPts val="1600"/>
              </a:spcAft>
              <a:buSzTx/>
              <a:buNone/>
              <a:defRPr sz="1800" b="0" i="0">
                <a:solidFill>
                  <a:srgbClr val="72848E"/>
                </a:solidFill>
                <a:latin typeface="Lato" charset="0"/>
                <a:ea typeface="Lato" charset="0"/>
                <a:cs typeface="Lato" charset="0"/>
                <a:sym typeface="Lato Bold"/>
              </a:defRPr>
            </a:lvl1pPr>
            <a:lvl2pPr marL="228600" indent="-228600">
              <a:lnSpc>
                <a:spcPct val="100000"/>
              </a:lnSpc>
              <a:spcBef>
                <a:spcPts val="0"/>
              </a:spcBef>
              <a:spcAft>
                <a:spcPts val="1600"/>
              </a:spcAft>
              <a:buClr>
                <a:srgbClr val="0061D5"/>
              </a:buClr>
              <a:buSzPct val="100000"/>
              <a:defRPr sz="1800" b="0" i="0">
                <a:solidFill>
                  <a:srgbClr val="72848E"/>
                </a:solidFill>
                <a:latin typeface="Lato" charset="0"/>
                <a:ea typeface="Lato" charset="0"/>
                <a:cs typeface="Lato" charset="0"/>
                <a:sym typeface="Lato Light"/>
              </a:defRPr>
            </a:lvl2pPr>
            <a:lvl3pPr marL="457200" indent="-228600">
              <a:lnSpc>
                <a:spcPct val="100000"/>
              </a:lnSpc>
              <a:spcBef>
                <a:spcPts val="0"/>
              </a:spcBef>
              <a:spcAft>
                <a:spcPts val="1600"/>
              </a:spcAft>
              <a:buClr>
                <a:srgbClr val="0061D5"/>
              </a:buClr>
              <a:buSzPct val="100000"/>
              <a:defRPr sz="1800" b="0" i="0">
                <a:solidFill>
                  <a:srgbClr val="72848E"/>
                </a:solidFill>
                <a:latin typeface="Lato" charset="0"/>
                <a:ea typeface="Lato" charset="0"/>
                <a:cs typeface="Lato" charset="0"/>
                <a:sym typeface="Lato Light"/>
              </a:defRPr>
            </a:lvl3pPr>
            <a:lvl4pPr marL="914377" indent="-304792">
              <a:lnSpc>
                <a:spcPct val="100000"/>
              </a:lnSpc>
              <a:spcBef>
                <a:spcPts val="0"/>
              </a:spcBef>
              <a:spcAft>
                <a:spcPts val="800"/>
              </a:spcAft>
              <a:buClr>
                <a:srgbClr val="0061D5"/>
              </a:buClr>
              <a:defRPr sz="1867" b="0" i="0">
                <a:solidFill>
                  <a:srgbClr val="72848E"/>
                </a:solidFill>
                <a:latin typeface="Lato" charset="0"/>
                <a:ea typeface="Lato" charset="0"/>
                <a:cs typeface="Lato" charset="0"/>
                <a:sym typeface="Lato Light"/>
              </a:defRPr>
            </a:lvl4pPr>
            <a:lvl5pPr marL="1219170" indent="-304792">
              <a:lnSpc>
                <a:spcPct val="100000"/>
              </a:lnSpc>
              <a:spcBef>
                <a:spcPts val="0"/>
              </a:spcBef>
              <a:spcAft>
                <a:spcPts val="800"/>
              </a:spcAft>
              <a:buClr>
                <a:srgbClr val="0061D5"/>
              </a:buClr>
              <a:defRPr sz="1867" b="0" i="0">
                <a:solidFill>
                  <a:srgbClr val="72848E"/>
                </a:solidFill>
                <a:latin typeface="Lato" charset="0"/>
                <a:ea typeface="Lato" charset="0"/>
                <a:cs typeface="Lato" charset="0"/>
                <a:sym typeface="Lato Light"/>
              </a:defRPr>
            </a:lvl5pPr>
          </a:lstStyle>
          <a:p>
            <a:r>
              <a:rPr lang="en-US" dirty="0"/>
              <a:t>Body level one</a:t>
            </a:r>
          </a:p>
          <a:p>
            <a:pPr lvl="1"/>
            <a:r>
              <a:rPr lang="en-US" dirty="0"/>
              <a:t>Body level two</a:t>
            </a:r>
          </a:p>
          <a:p>
            <a:pPr lvl="2"/>
            <a:r>
              <a:rPr lang="en-US" dirty="0"/>
              <a:t>Body level three</a:t>
            </a:r>
          </a:p>
        </p:txBody>
      </p:sp>
    </p:spTree>
    <p:extLst>
      <p:ext uri="{BB962C8B-B14F-4D97-AF65-F5344CB8AC3E}">
        <p14:creationId xmlns:p14="http://schemas.microsoft.com/office/powerpoint/2010/main" val="140887277"/>
      </p:ext>
    </p:extLst>
  </p:cSld>
  <p:clrMapOvr>
    <a:masterClrMapping/>
  </p:clrMapOvr>
  <p:transition spd="med"/>
  <p:extLst mod="1">
    <p:ext uri="{DCECCB84-F9BA-43D5-87BE-67443E8EF086}">
      <p15:sldGuideLst xmlns:p15="http://schemas.microsoft.com/office/powerpoint/2012/main">
        <p15:guide id="2" pos="384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Mobile Showcas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82862" y="99429"/>
            <a:ext cx="6131189" cy="7145907"/>
          </a:xfrm>
          <a:prstGeom prst="rect">
            <a:avLst/>
          </a:prstGeom>
        </p:spPr>
      </p:pic>
      <p:sp>
        <p:nvSpPr>
          <p:cNvPr id="2" name="Rectangle 1"/>
          <p:cNvSpPr/>
          <p:nvPr userDrawn="1"/>
        </p:nvSpPr>
        <p:spPr>
          <a:xfrm>
            <a:off x="7216913" y="1553103"/>
            <a:ext cx="3250660" cy="4238560"/>
          </a:xfrm>
          <a:prstGeom prst="rect">
            <a:avLst/>
          </a:prstGeom>
          <a:solidFill>
            <a:srgbClr val="4D4E4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82880" tIns="121920" rIns="182880" bIns="121920" numCol="1" spcCol="38100" rtlCol="0" anchor="t">
            <a:normAutofit/>
          </a:bodyPr>
          <a:lstStyle/>
          <a:p>
            <a:pPr marL="0" marR="0" indent="0" algn="ctr" defTabSz="812780" rtl="0" fontAlgn="auto" latinLnBrk="0" hangingPunct="0">
              <a:lnSpc>
                <a:spcPct val="100000"/>
              </a:lnSpc>
              <a:spcBef>
                <a:spcPts val="0"/>
              </a:spcBef>
              <a:spcAft>
                <a:spcPts val="0"/>
              </a:spcAft>
              <a:buClrTx/>
              <a:buSzTx/>
              <a:buFontTx/>
              <a:buNone/>
              <a:tabLst/>
            </a:pPr>
            <a:endParaRPr kumimoji="0" lang="en-US" sz="3733"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Gill Sans"/>
              <a:cs typeface="Gill Sans"/>
              <a:sym typeface="Gill Sans"/>
            </a:endParaRPr>
          </a:p>
        </p:txBody>
      </p:sp>
      <p:sp>
        <p:nvSpPr>
          <p:cNvPr id="6" name="Text Placeholder 2"/>
          <p:cNvSpPr>
            <a:spLocks noGrp="1"/>
          </p:cNvSpPr>
          <p:nvPr>
            <p:ph type="body" sz="quarter" idx="10" hasCustomPrompt="1"/>
          </p:nvPr>
        </p:nvSpPr>
        <p:spPr>
          <a:xfrm>
            <a:off x="609601" y="1400562"/>
            <a:ext cx="5476077" cy="500876"/>
          </a:xfrm>
        </p:spPr>
        <p:txBody>
          <a:bodyPr lIns="0" tIns="0" anchor="t"/>
          <a:lstStyle>
            <a:lvl1pPr marL="0" indent="0" algn="l">
              <a:buNone/>
              <a:defRPr kumimoji="0" lang="en-US" sz="2000" b="0" i="0" u="none" strike="noStrike" cap="none" spc="0" normalizeH="0" baseline="0" dirty="0">
                <a:ln>
                  <a:noFill/>
                </a:ln>
                <a:solidFill>
                  <a:srgbClr val="0061D5"/>
                </a:solidFill>
                <a:effectLst/>
                <a:uFillTx/>
                <a:latin typeface="+mn-lt"/>
                <a:ea typeface="Lato Light" charset="0"/>
                <a:cs typeface="Lato Light" charset="0"/>
                <a:sym typeface="BrownStd-Light"/>
              </a:defRPr>
            </a:lvl1pPr>
          </a:lstStyle>
          <a:p>
            <a:pPr lvl="0"/>
            <a:r>
              <a:rPr lang="en-US" dirty="0"/>
              <a:t>Subtitle</a:t>
            </a:r>
          </a:p>
        </p:txBody>
      </p:sp>
      <p:cxnSp>
        <p:nvCxnSpPr>
          <p:cNvPr id="9" name="Straight Connector 8"/>
          <p:cNvCxnSpPr/>
          <p:nvPr userDrawn="1"/>
        </p:nvCxnSpPr>
        <p:spPr>
          <a:xfrm>
            <a:off x="609600" y="723492"/>
            <a:ext cx="10972800" cy="0"/>
          </a:xfrm>
          <a:prstGeom prst="line">
            <a:avLst/>
          </a:prstGeom>
          <a:noFill/>
          <a:ln w="6350" cap="flat">
            <a:solidFill>
              <a:srgbClr val="C3D1DA"/>
            </a:solidFill>
            <a:prstDash val="solid"/>
            <a:miter lim="400000"/>
          </a:ln>
          <a:effectLst/>
          <a:sp3d/>
        </p:spPr>
        <p:style>
          <a:lnRef idx="0">
            <a:scrgbClr r="0" g="0" b="0"/>
          </a:lnRef>
          <a:fillRef idx="0">
            <a:scrgbClr r="0" g="0" b="0"/>
          </a:fillRef>
          <a:effectRef idx="0">
            <a:scrgbClr r="0" g="0" b="0"/>
          </a:effectRef>
          <a:fontRef idx="none"/>
        </p:style>
      </p:cxnSp>
      <p:sp>
        <p:nvSpPr>
          <p:cNvPr id="12" name="Text Placeholder 3"/>
          <p:cNvSpPr>
            <a:spLocks noGrp="1"/>
          </p:cNvSpPr>
          <p:nvPr>
            <p:ph type="body" sz="quarter" idx="20" hasCustomPrompt="1"/>
          </p:nvPr>
        </p:nvSpPr>
        <p:spPr>
          <a:xfrm>
            <a:off x="609669" y="1696723"/>
            <a:ext cx="5486332" cy="810663"/>
          </a:xfrm>
        </p:spPr>
        <p:txBody>
          <a:bodyPr/>
          <a:lstStyle>
            <a:lvl1pPr marL="0" indent="0">
              <a:buNone/>
              <a:defRPr sz="3200">
                <a:solidFill>
                  <a:srgbClr val="151F26"/>
                </a:solidFill>
                <a:latin typeface="+mj-lt"/>
              </a:defRPr>
            </a:lvl1pPr>
          </a:lstStyle>
          <a:p>
            <a:pPr hangingPunct="1"/>
            <a:r>
              <a:rPr lang="en-US" dirty="0"/>
              <a:t>Slide title, </a:t>
            </a:r>
            <a:r>
              <a:rPr lang="en-US" dirty="0" err="1"/>
              <a:t>Lato</a:t>
            </a:r>
            <a:r>
              <a:rPr lang="en-US" dirty="0"/>
              <a:t> Light, 32 pt.</a:t>
            </a:r>
          </a:p>
        </p:txBody>
      </p:sp>
      <p:sp>
        <p:nvSpPr>
          <p:cNvPr id="13" name="Picture Placeholder 4"/>
          <p:cNvSpPr>
            <a:spLocks noGrp="1"/>
          </p:cNvSpPr>
          <p:nvPr>
            <p:ph type="pic" sz="quarter" idx="24"/>
          </p:nvPr>
        </p:nvSpPr>
        <p:spPr>
          <a:xfrm>
            <a:off x="7227140" y="1553103"/>
            <a:ext cx="3240432" cy="4238560"/>
          </a:xfrm>
        </p:spPr>
        <p:txBody>
          <a:bodyPr rIns="0" anchor="ctr"/>
          <a:lstStyle>
            <a:lvl1pPr marL="0" indent="0" algn="ctr">
              <a:buNone/>
              <a:defRPr/>
            </a:lvl1pPr>
          </a:lstStyle>
          <a:p>
            <a:endParaRPr lang="en-US"/>
          </a:p>
        </p:txBody>
      </p:sp>
      <p:sp>
        <p:nvSpPr>
          <p:cNvPr id="10" name="Shape 54"/>
          <p:cNvSpPr>
            <a:spLocks noGrp="1"/>
          </p:cNvSpPr>
          <p:nvPr>
            <p:ph type="body" idx="1" hasCustomPrompt="1"/>
          </p:nvPr>
        </p:nvSpPr>
        <p:spPr>
          <a:xfrm>
            <a:off x="609601" y="2572512"/>
            <a:ext cx="5486400" cy="3843699"/>
          </a:xfrm>
          <a:prstGeom prst="rect">
            <a:avLst/>
          </a:prstGeom>
        </p:spPr>
        <p:txBody>
          <a:bodyPr lIns="0" anchor="t"/>
          <a:lstStyle>
            <a:lvl1pPr marL="0" indent="0">
              <a:lnSpc>
                <a:spcPct val="100000"/>
              </a:lnSpc>
              <a:spcBef>
                <a:spcPts val="800"/>
              </a:spcBef>
              <a:spcAft>
                <a:spcPts val="800"/>
              </a:spcAft>
              <a:buSzTx/>
              <a:buNone/>
              <a:defRPr sz="1800" b="0" i="0">
                <a:solidFill>
                  <a:srgbClr val="72848E"/>
                </a:solidFill>
                <a:latin typeface="Lato" charset="0"/>
                <a:ea typeface="Lato" charset="0"/>
                <a:cs typeface="Lato" charset="0"/>
                <a:sym typeface="Lato Bold"/>
              </a:defRPr>
            </a:lvl1pPr>
            <a:lvl2pPr marL="228600" indent="-228600">
              <a:lnSpc>
                <a:spcPct val="100000"/>
              </a:lnSpc>
              <a:spcBef>
                <a:spcPts val="0"/>
              </a:spcBef>
              <a:spcAft>
                <a:spcPts val="800"/>
              </a:spcAft>
              <a:buClr>
                <a:srgbClr val="0061D5"/>
              </a:buClr>
              <a:buSzPct val="100000"/>
              <a:defRPr sz="1800" b="0" i="0">
                <a:solidFill>
                  <a:srgbClr val="72848E"/>
                </a:solidFill>
                <a:latin typeface="Lato" charset="0"/>
                <a:ea typeface="Lato" charset="0"/>
                <a:cs typeface="Lato" charset="0"/>
                <a:sym typeface="Lato Light"/>
              </a:defRPr>
            </a:lvl2pPr>
            <a:lvl3pPr marL="457200" indent="-228600">
              <a:lnSpc>
                <a:spcPct val="100000"/>
              </a:lnSpc>
              <a:spcBef>
                <a:spcPts val="0"/>
              </a:spcBef>
              <a:spcAft>
                <a:spcPts val="800"/>
              </a:spcAft>
              <a:buClr>
                <a:srgbClr val="0061D5"/>
              </a:buClr>
              <a:buSzPct val="100000"/>
              <a:defRPr sz="1800" b="0" i="0">
                <a:solidFill>
                  <a:srgbClr val="72848E"/>
                </a:solidFill>
                <a:latin typeface="Lato" charset="0"/>
                <a:ea typeface="Lato" charset="0"/>
                <a:cs typeface="Lato" charset="0"/>
                <a:sym typeface="Lato Light"/>
              </a:defRPr>
            </a:lvl3pPr>
            <a:lvl4pPr marL="914377" indent="-304792">
              <a:lnSpc>
                <a:spcPct val="100000"/>
              </a:lnSpc>
              <a:spcBef>
                <a:spcPts val="0"/>
              </a:spcBef>
              <a:spcAft>
                <a:spcPts val="800"/>
              </a:spcAft>
              <a:buClr>
                <a:srgbClr val="0061D5"/>
              </a:buClr>
              <a:defRPr sz="1867" b="0" i="0">
                <a:solidFill>
                  <a:srgbClr val="72848E"/>
                </a:solidFill>
                <a:latin typeface="Lato" charset="0"/>
                <a:ea typeface="Lato" charset="0"/>
                <a:cs typeface="Lato" charset="0"/>
                <a:sym typeface="Lato Light"/>
              </a:defRPr>
            </a:lvl4pPr>
            <a:lvl5pPr marL="1219170" indent="-304792">
              <a:lnSpc>
                <a:spcPct val="100000"/>
              </a:lnSpc>
              <a:spcBef>
                <a:spcPts val="0"/>
              </a:spcBef>
              <a:spcAft>
                <a:spcPts val="800"/>
              </a:spcAft>
              <a:buClr>
                <a:srgbClr val="0061D5"/>
              </a:buClr>
              <a:defRPr sz="1867" b="0" i="0">
                <a:solidFill>
                  <a:srgbClr val="72848E"/>
                </a:solidFill>
                <a:latin typeface="Lato" charset="0"/>
                <a:ea typeface="Lato" charset="0"/>
                <a:cs typeface="Lato" charset="0"/>
                <a:sym typeface="Lato Light"/>
              </a:defRPr>
            </a:lvl5pPr>
          </a:lstStyle>
          <a:p>
            <a:r>
              <a:rPr lang="en-US" dirty="0"/>
              <a:t>Body level one</a:t>
            </a:r>
          </a:p>
          <a:p>
            <a:pPr lvl="1"/>
            <a:r>
              <a:rPr lang="en-US" dirty="0"/>
              <a:t>Body level two</a:t>
            </a:r>
          </a:p>
          <a:p>
            <a:pPr lvl="2"/>
            <a:r>
              <a:rPr lang="en-US" dirty="0"/>
              <a:t>Body level three</a:t>
            </a:r>
          </a:p>
        </p:txBody>
      </p:sp>
    </p:spTree>
    <p:extLst>
      <p:ext uri="{BB962C8B-B14F-4D97-AF65-F5344CB8AC3E}">
        <p14:creationId xmlns:p14="http://schemas.microsoft.com/office/powerpoint/2010/main" val="1868370055"/>
      </p:ext>
    </p:extLst>
  </p:cSld>
  <p:clrMapOvr>
    <a:masterClrMapping/>
  </p:clrMapOvr>
  <p:transition spd="med"/>
  <p:extLst mod="1">
    <p:ext uri="{DCECCB84-F9BA-43D5-87BE-67443E8EF086}">
      <p15:sldGuideLst xmlns:p15="http://schemas.microsoft.com/office/powerpoint/2012/main">
        <p15:guide id="2" pos="384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1_Mobile Showcas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82862" y="99429"/>
            <a:ext cx="6131189" cy="7145907"/>
          </a:xfrm>
          <a:prstGeom prst="rect">
            <a:avLst/>
          </a:prstGeom>
        </p:spPr>
      </p:pic>
      <p:sp>
        <p:nvSpPr>
          <p:cNvPr id="2" name="Rectangle 1"/>
          <p:cNvSpPr/>
          <p:nvPr userDrawn="1"/>
        </p:nvSpPr>
        <p:spPr>
          <a:xfrm>
            <a:off x="7216913" y="1553103"/>
            <a:ext cx="3250660" cy="4238560"/>
          </a:xfrm>
          <a:prstGeom prst="rect">
            <a:avLst/>
          </a:prstGeom>
          <a:solidFill>
            <a:srgbClr val="4D4E4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82880" tIns="121920" rIns="182880" bIns="121920" numCol="1" spcCol="38100" rtlCol="0" anchor="t">
            <a:normAutofit/>
          </a:bodyPr>
          <a:lstStyle/>
          <a:p>
            <a:pPr marL="0" marR="0" indent="0" algn="ctr" defTabSz="812780" rtl="0" fontAlgn="auto" latinLnBrk="0" hangingPunct="0">
              <a:lnSpc>
                <a:spcPct val="100000"/>
              </a:lnSpc>
              <a:spcBef>
                <a:spcPts val="0"/>
              </a:spcBef>
              <a:spcAft>
                <a:spcPts val="0"/>
              </a:spcAft>
              <a:buClrTx/>
              <a:buSzTx/>
              <a:buFontTx/>
              <a:buNone/>
              <a:tabLst/>
            </a:pPr>
            <a:endParaRPr kumimoji="0" lang="en-US" sz="3733"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Gill Sans"/>
              <a:cs typeface="Gill Sans"/>
              <a:sym typeface="Gill Sans"/>
            </a:endParaRPr>
          </a:p>
        </p:txBody>
      </p:sp>
      <p:cxnSp>
        <p:nvCxnSpPr>
          <p:cNvPr id="9" name="Straight Connector 8"/>
          <p:cNvCxnSpPr/>
          <p:nvPr userDrawn="1"/>
        </p:nvCxnSpPr>
        <p:spPr>
          <a:xfrm>
            <a:off x="609600" y="723492"/>
            <a:ext cx="10972800" cy="0"/>
          </a:xfrm>
          <a:prstGeom prst="line">
            <a:avLst/>
          </a:prstGeom>
          <a:noFill/>
          <a:ln w="6350" cap="flat">
            <a:solidFill>
              <a:srgbClr val="C3D1DA"/>
            </a:solidFill>
            <a:prstDash val="solid"/>
            <a:miter lim="400000"/>
          </a:ln>
          <a:effectLst/>
          <a:sp3d/>
        </p:spPr>
        <p:style>
          <a:lnRef idx="0">
            <a:scrgbClr r="0" g="0" b="0"/>
          </a:lnRef>
          <a:fillRef idx="0">
            <a:scrgbClr r="0" g="0" b="0"/>
          </a:fillRef>
          <a:effectRef idx="0">
            <a:scrgbClr r="0" g="0" b="0"/>
          </a:effectRef>
          <a:fontRef idx="none"/>
        </p:style>
      </p:cxnSp>
      <p:sp>
        <p:nvSpPr>
          <p:cNvPr id="12" name="Shape 73"/>
          <p:cNvSpPr>
            <a:spLocks noGrp="1"/>
          </p:cNvSpPr>
          <p:nvPr>
            <p:ph type="body" sz="quarter" idx="1" hasCustomPrompt="1"/>
          </p:nvPr>
        </p:nvSpPr>
        <p:spPr>
          <a:xfrm>
            <a:off x="609600" y="2572512"/>
            <a:ext cx="5181601" cy="3811016"/>
          </a:xfrm>
          <a:prstGeom prst="rect">
            <a:avLst/>
          </a:prstGeom>
        </p:spPr>
        <p:txBody>
          <a:bodyPr lIns="0" tIns="0" rIns="0" bIns="0" anchor="t">
            <a:noAutofit/>
          </a:bodyPr>
          <a:lstStyle>
            <a:lvl1pPr marL="228600" marR="0" indent="-228600" algn="l" defTabSz="412740" eaLnBrk="1" fontAlgn="auto" latinLnBrk="0" hangingPunct="1">
              <a:lnSpc>
                <a:spcPct val="100000"/>
              </a:lnSpc>
              <a:spcBef>
                <a:spcPts val="0"/>
              </a:spcBef>
              <a:spcAft>
                <a:spcPts val="1600"/>
              </a:spcAft>
              <a:buClr>
                <a:srgbClr val="0061D5"/>
              </a:buClr>
              <a:buSzPct val="120000"/>
              <a:buFont typeface=".AppleSystemUIFont" charset="0"/>
              <a:buChar char="/"/>
              <a:tabLst/>
              <a:defRPr sz="1800" spc="0">
                <a:solidFill>
                  <a:srgbClr val="72848E"/>
                </a:solidFill>
                <a:latin typeface="+mn-lt"/>
                <a:ea typeface="Lato Regular"/>
                <a:cs typeface="Lato Regular"/>
                <a:sym typeface="Lato Regular"/>
              </a:defRPr>
            </a:lvl1pPr>
            <a:lvl2pPr marL="0" indent="317492">
              <a:lnSpc>
                <a:spcPct val="110000"/>
              </a:lnSpc>
              <a:spcBef>
                <a:spcPts val="3000"/>
              </a:spcBef>
              <a:buSzTx/>
              <a:buNone/>
              <a:defRPr sz="1700">
                <a:solidFill>
                  <a:srgbClr val="76838E"/>
                </a:solidFill>
                <a:latin typeface="Lato Regular"/>
                <a:ea typeface="Lato Regular"/>
                <a:cs typeface="Lato Regular"/>
                <a:sym typeface="Lato Regular"/>
              </a:defRPr>
            </a:lvl2pPr>
            <a:lvl3pPr marL="0" indent="634984">
              <a:lnSpc>
                <a:spcPct val="110000"/>
              </a:lnSpc>
              <a:spcBef>
                <a:spcPts val="3000"/>
              </a:spcBef>
              <a:buSzTx/>
              <a:buNone/>
              <a:defRPr sz="1700">
                <a:solidFill>
                  <a:srgbClr val="76838E"/>
                </a:solidFill>
                <a:latin typeface="Lato Regular"/>
                <a:ea typeface="Lato Regular"/>
                <a:cs typeface="Lato Regular"/>
                <a:sym typeface="Lato Regular"/>
              </a:defRPr>
            </a:lvl3pPr>
            <a:lvl4pPr marL="0" indent="952476">
              <a:lnSpc>
                <a:spcPct val="110000"/>
              </a:lnSpc>
              <a:spcBef>
                <a:spcPts val="3000"/>
              </a:spcBef>
              <a:buSzTx/>
              <a:buNone/>
              <a:defRPr sz="1700">
                <a:solidFill>
                  <a:srgbClr val="76838E"/>
                </a:solidFill>
                <a:latin typeface="Lato Regular"/>
                <a:ea typeface="Lato Regular"/>
                <a:cs typeface="Lato Regular"/>
                <a:sym typeface="Lato Regular"/>
              </a:defRPr>
            </a:lvl4pPr>
            <a:lvl5pPr marL="0" indent="1269968">
              <a:lnSpc>
                <a:spcPct val="110000"/>
              </a:lnSpc>
              <a:spcBef>
                <a:spcPts val="3000"/>
              </a:spcBef>
              <a:buSzTx/>
              <a:buNone/>
              <a:defRPr sz="1700">
                <a:solidFill>
                  <a:srgbClr val="76838E"/>
                </a:solidFill>
                <a:latin typeface="Lato Regular"/>
                <a:ea typeface="Lato Regular"/>
                <a:cs typeface="Lato Regular"/>
                <a:sym typeface="Lato Regular"/>
              </a:defRPr>
            </a:lvl5pPr>
          </a:lstStyle>
          <a:p>
            <a:r>
              <a:rPr lang="en-US" dirty="0"/>
              <a:t>Body level one</a:t>
            </a:r>
          </a:p>
          <a:p>
            <a:r>
              <a:rPr lang="en-US" dirty="0"/>
              <a:t>Body level one</a:t>
            </a:r>
          </a:p>
          <a:p>
            <a:r>
              <a:rPr lang="en-US" dirty="0"/>
              <a:t>Body level one</a:t>
            </a:r>
          </a:p>
          <a:p>
            <a:endParaRPr lang="en-US" dirty="0"/>
          </a:p>
        </p:txBody>
      </p:sp>
      <p:sp>
        <p:nvSpPr>
          <p:cNvPr id="13" name="Text Placeholder 2"/>
          <p:cNvSpPr>
            <a:spLocks noGrp="1"/>
          </p:cNvSpPr>
          <p:nvPr>
            <p:ph type="body" sz="quarter" idx="10" hasCustomPrompt="1"/>
          </p:nvPr>
        </p:nvSpPr>
        <p:spPr>
          <a:xfrm>
            <a:off x="609600" y="1400562"/>
            <a:ext cx="5172384" cy="500876"/>
          </a:xfrm>
        </p:spPr>
        <p:txBody>
          <a:bodyPr lIns="0" tIns="0" anchor="t"/>
          <a:lstStyle>
            <a:lvl1pPr marL="0" indent="0" algn="l">
              <a:buNone/>
              <a:defRPr kumimoji="0" lang="en-US" sz="2000" b="0" i="0" u="none" strike="noStrike" cap="none" spc="0" normalizeH="0" baseline="0" dirty="0">
                <a:ln>
                  <a:noFill/>
                </a:ln>
                <a:solidFill>
                  <a:srgbClr val="0061D5"/>
                </a:solidFill>
                <a:effectLst/>
                <a:uFillTx/>
                <a:latin typeface="+mn-lt"/>
                <a:ea typeface="Lato Light" charset="0"/>
                <a:cs typeface="Lato Light" charset="0"/>
                <a:sym typeface="BrownStd-Light"/>
              </a:defRPr>
            </a:lvl1pPr>
          </a:lstStyle>
          <a:p>
            <a:pPr lvl="0"/>
            <a:r>
              <a:rPr lang="en-US" dirty="0"/>
              <a:t>Subtitle</a:t>
            </a:r>
          </a:p>
        </p:txBody>
      </p:sp>
      <p:sp>
        <p:nvSpPr>
          <p:cNvPr id="15" name="Text Placeholder 3"/>
          <p:cNvSpPr>
            <a:spLocks noGrp="1"/>
          </p:cNvSpPr>
          <p:nvPr>
            <p:ph type="body" sz="quarter" idx="20" hasCustomPrompt="1"/>
          </p:nvPr>
        </p:nvSpPr>
        <p:spPr>
          <a:xfrm>
            <a:off x="609669" y="1696723"/>
            <a:ext cx="5181532" cy="810663"/>
          </a:xfrm>
        </p:spPr>
        <p:txBody>
          <a:bodyPr/>
          <a:lstStyle>
            <a:lvl1pPr marL="0" indent="0">
              <a:buNone/>
              <a:defRPr sz="3200">
                <a:solidFill>
                  <a:srgbClr val="151F26"/>
                </a:solidFill>
                <a:latin typeface="+mj-lt"/>
              </a:defRPr>
            </a:lvl1pPr>
          </a:lstStyle>
          <a:p>
            <a:pPr hangingPunct="1"/>
            <a:r>
              <a:rPr lang="en-US" dirty="0"/>
              <a:t>Slide title, </a:t>
            </a:r>
            <a:r>
              <a:rPr lang="en-US" dirty="0" err="1"/>
              <a:t>Lato</a:t>
            </a:r>
            <a:r>
              <a:rPr lang="en-US" dirty="0"/>
              <a:t> Light, 32 pt.</a:t>
            </a:r>
          </a:p>
        </p:txBody>
      </p:sp>
      <p:sp>
        <p:nvSpPr>
          <p:cNvPr id="11" name="Picture Placeholder 4"/>
          <p:cNvSpPr>
            <a:spLocks noGrp="1"/>
          </p:cNvSpPr>
          <p:nvPr>
            <p:ph type="pic" sz="quarter" idx="24"/>
          </p:nvPr>
        </p:nvSpPr>
        <p:spPr>
          <a:xfrm>
            <a:off x="7227140" y="1553103"/>
            <a:ext cx="3240432" cy="4238560"/>
          </a:xfrm>
        </p:spPr>
        <p:txBody>
          <a:bodyPr rIns="0" anchor="ctr"/>
          <a:lstStyle>
            <a:lvl1pPr marL="0" indent="0" algn="ctr">
              <a:buNone/>
              <a:defRPr/>
            </a:lvl1pPr>
          </a:lstStyle>
          <a:p>
            <a:endParaRPr lang="en-US"/>
          </a:p>
        </p:txBody>
      </p:sp>
    </p:spTree>
    <p:extLst>
      <p:ext uri="{BB962C8B-B14F-4D97-AF65-F5344CB8AC3E}">
        <p14:creationId xmlns:p14="http://schemas.microsoft.com/office/powerpoint/2010/main" val="1380807310"/>
      </p:ext>
    </p:extLst>
  </p:cSld>
  <p:clrMapOvr>
    <a:masterClrMapping/>
  </p:clrMapOvr>
  <p:transition spd="med"/>
  <p:extLst mod="1">
    <p:ext uri="{DCECCB84-F9BA-43D5-87BE-67443E8EF086}">
      <p15:sldGuideLst xmlns:p15="http://schemas.microsoft.com/office/powerpoint/2012/main">
        <p15:guide id="2" pos="384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5_Mobile Showcase">
    <p:spTree>
      <p:nvGrpSpPr>
        <p:cNvPr id="1" name=""/>
        <p:cNvGrpSpPr/>
        <p:nvPr/>
      </p:nvGrpSpPr>
      <p:grpSpPr>
        <a:xfrm>
          <a:off x="0" y="0"/>
          <a:ext cx="0" cy="0"/>
          <a:chOff x="0" y="0"/>
          <a:chExt cx="0" cy="0"/>
        </a:xfrm>
      </p:grpSpPr>
      <p:sp>
        <p:nvSpPr>
          <p:cNvPr id="9" name="Picture Placeholder 23"/>
          <p:cNvSpPr>
            <a:spLocks noGrp="1"/>
          </p:cNvSpPr>
          <p:nvPr>
            <p:ph type="pic" sz="quarter" idx="19"/>
          </p:nvPr>
        </p:nvSpPr>
        <p:spPr>
          <a:xfrm>
            <a:off x="605193" y="2626016"/>
            <a:ext cx="317500" cy="319616"/>
          </a:xfrm>
          <a:solidFill>
            <a:srgbClr val="FFFFFF"/>
          </a:solidFill>
        </p:spPr>
        <p:txBody>
          <a:bodyPr/>
          <a:lstStyle>
            <a:lvl1pPr>
              <a:lnSpc>
                <a:spcPct val="100000"/>
              </a:lnSpc>
              <a:defRPr sz="1067">
                <a:solidFill>
                  <a:schemeClr val="bg1"/>
                </a:solidFill>
              </a:defRPr>
            </a:lvl1pPr>
          </a:lstStyle>
          <a:p>
            <a:endParaRPr lang="en-US" dirty="0"/>
          </a:p>
        </p:txBody>
      </p:sp>
      <p:sp>
        <p:nvSpPr>
          <p:cNvPr id="10" name="Text Placeholder 3"/>
          <p:cNvSpPr>
            <a:spLocks noGrp="1"/>
          </p:cNvSpPr>
          <p:nvPr>
            <p:ph type="body" sz="quarter" idx="20" hasCustomPrompt="1"/>
          </p:nvPr>
        </p:nvSpPr>
        <p:spPr>
          <a:xfrm>
            <a:off x="609601" y="1694689"/>
            <a:ext cx="5171372" cy="810663"/>
          </a:xfrm>
        </p:spPr>
        <p:txBody>
          <a:bodyPr/>
          <a:lstStyle>
            <a:lvl1pPr marL="0" indent="0">
              <a:lnSpc>
                <a:spcPct val="100000"/>
              </a:lnSpc>
              <a:buNone/>
              <a:defRPr sz="3200">
                <a:solidFill>
                  <a:srgbClr val="151F26"/>
                </a:solidFill>
                <a:latin typeface="+mj-lt"/>
              </a:defRPr>
            </a:lvl1pPr>
          </a:lstStyle>
          <a:p>
            <a:pPr hangingPunct="1"/>
            <a:r>
              <a:rPr lang="en-US" dirty="0"/>
              <a:t>Slide title, </a:t>
            </a:r>
            <a:r>
              <a:rPr lang="en-US" dirty="0" err="1"/>
              <a:t>Lato</a:t>
            </a:r>
            <a:r>
              <a:rPr lang="en-US" dirty="0"/>
              <a:t> Light, 32 pt.</a:t>
            </a:r>
          </a:p>
        </p:txBody>
      </p:sp>
      <p:sp>
        <p:nvSpPr>
          <p:cNvPr id="13" name="Picture Placeholder 23"/>
          <p:cNvSpPr>
            <a:spLocks noGrp="1"/>
          </p:cNvSpPr>
          <p:nvPr>
            <p:ph type="pic" sz="quarter" idx="21"/>
          </p:nvPr>
        </p:nvSpPr>
        <p:spPr>
          <a:xfrm>
            <a:off x="605193" y="3113605"/>
            <a:ext cx="317500" cy="319616"/>
          </a:xfrm>
          <a:solidFill>
            <a:srgbClr val="FFFFFF"/>
          </a:solidFill>
        </p:spPr>
        <p:txBody>
          <a:bodyPr/>
          <a:lstStyle>
            <a:lvl1pPr>
              <a:lnSpc>
                <a:spcPct val="100000"/>
              </a:lnSpc>
              <a:defRPr sz="1067">
                <a:solidFill>
                  <a:schemeClr val="bg1"/>
                </a:solidFill>
              </a:defRPr>
            </a:lvl1pPr>
          </a:lstStyle>
          <a:p>
            <a:endParaRPr lang="en-US" dirty="0"/>
          </a:p>
        </p:txBody>
      </p:sp>
      <p:sp>
        <p:nvSpPr>
          <p:cNvPr id="16" name="Picture Placeholder 23"/>
          <p:cNvSpPr>
            <a:spLocks noGrp="1"/>
          </p:cNvSpPr>
          <p:nvPr>
            <p:ph type="pic" sz="quarter" idx="22"/>
          </p:nvPr>
        </p:nvSpPr>
        <p:spPr>
          <a:xfrm>
            <a:off x="605193" y="3601195"/>
            <a:ext cx="317500" cy="319616"/>
          </a:xfrm>
          <a:solidFill>
            <a:srgbClr val="FFFFFF"/>
          </a:solidFill>
        </p:spPr>
        <p:txBody>
          <a:bodyPr/>
          <a:lstStyle>
            <a:lvl1pPr>
              <a:lnSpc>
                <a:spcPct val="100000"/>
              </a:lnSpc>
              <a:defRPr sz="1067">
                <a:solidFill>
                  <a:schemeClr val="bg1"/>
                </a:solidFill>
              </a:defRPr>
            </a:lvl1pPr>
          </a:lstStyle>
          <a:p>
            <a:endParaRPr lang="en-US" dirty="0"/>
          </a:p>
        </p:txBody>
      </p:sp>
      <p:sp>
        <p:nvSpPr>
          <p:cNvPr id="17" name="Picture Placeholder 23"/>
          <p:cNvSpPr>
            <a:spLocks noGrp="1"/>
          </p:cNvSpPr>
          <p:nvPr>
            <p:ph type="pic" sz="quarter" idx="23"/>
          </p:nvPr>
        </p:nvSpPr>
        <p:spPr>
          <a:xfrm>
            <a:off x="605193" y="4088784"/>
            <a:ext cx="317500" cy="319616"/>
          </a:xfrm>
          <a:solidFill>
            <a:srgbClr val="FFFFFF"/>
          </a:solidFill>
        </p:spPr>
        <p:txBody>
          <a:bodyPr/>
          <a:lstStyle>
            <a:lvl1pPr>
              <a:lnSpc>
                <a:spcPct val="100000"/>
              </a:lnSpc>
              <a:defRPr sz="1067">
                <a:solidFill>
                  <a:schemeClr val="bg1"/>
                </a:solidFill>
              </a:defRPr>
            </a:lvl1pPr>
          </a:lstStyle>
          <a:p>
            <a:endParaRPr lang="en-US" dirty="0"/>
          </a:p>
        </p:txBody>
      </p:sp>
      <p:sp>
        <p:nvSpPr>
          <p:cNvPr id="18" name="Text Placeholder 2"/>
          <p:cNvSpPr>
            <a:spLocks noGrp="1"/>
          </p:cNvSpPr>
          <p:nvPr>
            <p:ph type="body" sz="quarter" idx="10" hasCustomPrompt="1"/>
          </p:nvPr>
        </p:nvSpPr>
        <p:spPr>
          <a:xfrm>
            <a:off x="609601" y="1400562"/>
            <a:ext cx="5171820" cy="500876"/>
          </a:xfrm>
        </p:spPr>
        <p:txBody>
          <a:bodyPr lIns="0" tIns="0" anchor="t"/>
          <a:lstStyle>
            <a:lvl1pPr marL="0" indent="0" algn="l">
              <a:lnSpc>
                <a:spcPct val="100000"/>
              </a:lnSpc>
              <a:buNone/>
              <a:defRPr kumimoji="0" lang="en-US" sz="2000" b="0" i="0" u="none" strike="noStrike" cap="none" spc="0" normalizeH="0" baseline="0" dirty="0">
                <a:ln>
                  <a:noFill/>
                </a:ln>
                <a:solidFill>
                  <a:srgbClr val="0061D5"/>
                </a:solidFill>
                <a:effectLst/>
                <a:uFillTx/>
                <a:latin typeface="+mn-lt"/>
                <a:ea typeface="Lato Light" charset="0"/>
                <a:cs typeface="Lato Light" charset="0"/>
                <a:sym typeface="BrownStd-Light"/>
              </a:defRPr>
            </a:lvl1pPr>
          </a:lstStyle>
          <a:p>
            <a:pPr lvl="0"/>
            <a:r>
              <a:rPr lang="en-US" dirty="0"/>
              <a:t>Subtitle</a:t>
            </a:r>
          </a:p>
        </p:txBody>
      </p:sp>
      <p:sp>
        <p:nvSpPr>
          <p:cNvPr id="15" name="Rectangle 14"/>
          <p:cNvSpPr/>
          <p:nvPr userDrawn="1"/>
        </p:nvSpPr>
        <p:spPr>
          <a:xfrm>
            <a:off x="6824135" y="1813265"/>
            <a:ext cx="5444067" cy="3508035"/>
          </a:xfrm>
          <a:prstGeom prst="rect">
            <a:avLst/>
          </a:prstGeom>
          <a:solidFill>
            <a:srgbClr val="4D4E4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82880" tIns="121920" rIns="182880" bIns="121920" numCol="1" spcCol="38100" rtlCol="0" anchor="t">
            <a:normAutofit/>
          </a:bodyPr>
          <a:lstStyle/>
          <a:p>
            <a:pPr marL="0" marR="0" indent="0" algn="ctr" defTabSz="812780" rtl="0" fontAlgn="auto" latinLnBrk="0" hangingPunct="0">
              <a:lnSpc>
                <a:spcPct val="100000"/>
              </a:lnSpc>
              <a:spcBef>
                <a:spcPts val="0"/>
              </a:spcBef>
              <a:spcAft>
                <a:spcPts val="0"/>
              </a:spcAft>
              <a:buClrTx/>
              <a:buSzTx/>
              <a:buFontTx/>
              <a:buNone/>
              <a:tabLst/>
            </a:pPr>
            <a:endParaRPr kumimoji="0" lang="en-US" sz="3733"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Gill Sans"/>
              <a:cs typeface="Gill Sans"/>
              <a:sym typeface="Gill Sans"/>
            </a:endParaRPr>
          </a:p>
        </p:txBody>
      </p:sp>
      <p:sp>
        <p:nvSpPr>
          <p:cNvPr id="19" name="Picture Placeholder 9"/>
          <p:cNvSpPr>
            <a:spLocks noGrp="1"/>
          </p:cNvSpPr>
          <p:nvPr>
            <p:ph type="pic" sz="quarter" idx="11"/>
          </p:nvPr>
        </p:nvSpPr>
        <p:spPr>
          <a:xfrm>
            <a:off x="6854176" y="1813265"/>
            <a:ext cx="5337825" cy="3418895"/>
          </a:xfrm>
        </p:spPr>
        <p:txBody>
          <a:bodyPr rIns="0" anchor="ctr"/>
          <a:lstStyle>
            <a:lvl1pPr marL="0" indent="0" algn="ctr">
              <a:lnSpc>
                <a:spcPct val="100000"/>
              </a:lnSpc>
              <a:buNone/>
              <a:defRPr/>
            </a:lvl1pPr>
          </a:lstStyle>
          <a:p>
            <a:endParaRPr lang="en-US"/>
          </a:p>
        </p:txBody>
      </p:sp>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64118" y="985677"/>
            <a:ext cx="8280533" cy="5592923"/>
          </a:xfrm>
          <a:prstGeom prst="rect">
            <a:avLst/>
          </a:prstGeom>
        </p:spPr>
      </p:pic>
      <p:sp>
        <p:nvSpPr>
          <p:cNvPr id="12" name="Shape 54"/>
          <p:cNvSpPr>
            <a:spLocks noGrp="1"/>
          </p:cNvSpPr>
          <p:nvPr>
            <p:ph type="body" idx="1" hasCustomPrompt="1"/>
          </p:nvPr>
        </p:nvSpPr>
        <p:spPr>
          <a:xfrm>
            <a:off x="1105787" y="2578505"/>
            <a:ext cx="4685387" cy="3843699"/>
          </a:xfrm>
          <a:prstGeom prst="rect">
            <a:avLst/>
          </a:prstGeom>
        </p:spPr>
        <p:txBody>
          <a:bodyPr lIns="0" anchor="t"/>
          <a:lstStyle>
            <a:lvl1pPr marL="0" indent="0">
              <a:lnSpc>
                <a:spcPct val="100000"/>
              </a:lnSpc>
              <a:spcBef>
                <a:spcPts val="800"/>
              </a:spcBef>
              <a:spcAft>
                <a:spcPts val="800"/>
              </a:spcAft>
              <a:buSzTx/>
              <a:buNone/>
              <a:defRPr sz="1800" b="0" i="0">
                <a:solidFill>
                  <a:srgbClr val="72848E"/>
                </a:solidFill>
                <a:latin typeface="Lato" charset="0"/>
                <a:ea typeface="Lato" charset="0"/>
                <a:cs typeface="Lato" charset="0"/>
                <a:sym typeface="Lato Bold"/>
              </a:defRPr>
            </a:lvl1pPr>
            <a:lvl2pPr marL="228600" indent="-228600">
              <a:lnSpc>
                <a:spcPct val="100000"/>
              </a:lnSpc>
              <a:spcBef>
                <a:spcPts val="0"/>
              </a:spcBef>
              <a:spcAft>
                <a:spcPts val="800"/>
              </a:spcAft>
              <a:buClr>
                <a:srgbClr val="0061D5"/>
              </a:buClr>
              <a:buSzPct val="100000"/>
              <a:defRPr sz="1800" b="0" i="0">
                <a:solidFill>
                  <a:srgbClr val="72848E"/>
                </a:solidFill>
                <a:latin typeface="Lato" charset="0"/>
                <a:ea typeface="Lato" charset="0"/>
                <a:cs typeface="Lato" charset="0"/>
                <a:sym typeface="Lato Light"/>
              </a:defRPr>
            </a:lvl2pPr>
            <a:lvl3pPr marL="457200" indent="-228600">
              <a:lnSpc>
                <a:spcPct val="100000"/>
              </a:lnSpc>
              <a:spcBef>
                <a:spcPts val="0"/>
              </a:spcBef>
              <a:spcAft>
                <a:spcPts val="800"/>
              </a:spcAft>
              <a:buClr>
                <a:srgbClr val="0061D5"/>
              </a:buClr>
              <a:buSzPct val="100000"/>
              <a:defRPr sz="1800" b="0" i="0">
                <a:solidFill>
                  <a:srgbClr val="72848E"/>
                </a:solidFill>
                <a:latin typeface="Lato" charset="0"/>
                <a:ea typeface="Lato" charset="0"/>
                <a:cs typeface="Lato" charset="0"/>
                <a:sym typeface="Lato Light"/>
              </a:defRPr>
            </a:lvl3pPr>
            <a:lvl4pPr marL="914377" indent="-304792">
              <a:lnSpc>
                <a:spcPct val="110000"/>
              </a:lnSpc>
              <a:spcBef>
                <a:spcPts val="0"/>
              </a:spcBef>
              <a:spcAft>
                <a:spcPts val="800"/>
              </a:spcAft>
              <a:buClr>
                <a:srgbClr val="0061D5"/>
              </a:buClr>
              <a:defRPr sz="1800" b="0" i="0">
                <a:solidFill>
                  <a:srgbClr val="72848E"/>
                </a:solidFill>
                <a:latin typeface="Lato" charset="0"/>
                <a:ea typeface="Lato" charset="0"/>
                <a:cs typeface="Lato" charset="0"/>
                <a:sym typeface="Lato Light"/>
              </a:defRPr>
            </a:lvl4pPr>
            <a:lvl5pPr marL="1219170" indent="-304792">
              <a:lnSpc>
                <a:spcPct val="110000"/>
              </a:lnSpc>
              <a:spcBef>
                <a:spcPts val="0"/>
              </a:spcBef>
              <a:spcAft>
                <a:spcPts val="800"/>
              </a:spcAft>
              <a:buClr>
                <a:srgbClr val="0061D5"/>
              </a:buClr>
              <a:defRPr sz="1800" b="0" i="0">
                <a:solidFill>
                  <a:srgbClr val="72848E"/>
                </a:solidFill>
                <a:latin typeface="Lato" charset="0"/>
                <a:ea typeface="Lato" charset="0"/>
                <a:cs typeface="Lato" charset="0"/>
                <a:sym typeface="Lato Light"/>
              </a:defRPr>
            </a:lvl5pPr>
          </a:lstStyle>
          <a:p>
            <a:r>
              <a:rPr lang="en-US" dirty="0"/>
              <a:t>Body level one</a:t>
            </a:r>
          </a:p>
          <a:p>
            <a:pPr lvl="1"/>
            <a:r>
              <a:rPr lang="en-US" dirty="0"/>
              <a:t>Body level two</a:t>
            </a:r>
          </a:p>
          <a:p>
            <a:pPr lvl="2"/>
            <a:r>
              <a:rPr lang="en-US" dirty="0"/>
              <a:t>Body level three</a:t>
            </a:r>
          </a:p>
        </p:txBody>
      </p:sp>
    </p:spTree>
    <p:extLst>
      <p:ext uri="{BB962C8B-B14F-4D97-AF65-F5344CB8AC3E}">
        <p14:creationId xmlns:p14="http://schemas.microsoft.com/office/powerpoint/2010/main" val="2019381001"/>
      </p:ext>
    </p:extLst>
  </p:cSld>
  <p:clrMapOvr>
    <a:masterClrMapping/>
  </p:clrMapOvr>
  <p:transition spd="med"/>
  <p:extLst mod="1">
    <p:ext uri="{DCECCB84-F9BA-43D5-87BE-67443E8EF086}">
      <p15:sldGuideLst xmlns:p15="http://schemas.microsoft.com/office/powerpoint/2012/main">
        <p15:guide id="2" pos="384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8_Mobile Showcase">
    <p:spTree>
      <p:nvGrpSpPr>
        <p:cNvPr id="1" name=""/>
        <p:cNvGrpSpPr/>
        <p:nvPr/>
      </p:nvGrpSpPr>
      <p:grpSpPr>
        <a:xfrm>
          <a:off x="0" y="0"/>
          <a:ext cx="0" cy="0"/>
          <a:chOff x="0" y="0"/>
          <a:chExt cx="0" cy="0"/>
        </a:xfrm>
      </p:grpSpPr>
      <p:sp>
        <p:nvSpPr>
          <p:cNvPr id="9" name="Rectangle 8"/>
          <p:cNvSpPr/>
          <p:nvPr userDrawn="1"/>
        </p:nvSpPr>
        <p:spPr>
          <a:xfrm>
            <a:off x="6824135" y="1813265"/>
            <a:ext cx="5444067" cy="3508035"/>
          </a:xfrm>
          <a:prstGeom prst="rect">
            <a:avLst/>
          </a:prstGeom>
          <a:solidFill>
            <a:srgbClr val="4D4E4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82880" tIns="121920" rIns="182880" bIns="121920" numCol="1" spcCol="38100" rtlCol="0" anchor="t">
            <a:normAutofit/>
          </a:bodyPr>
          <a:lstStyle/>
          <a:p>
            <a:pPr marL="0" marR="0" indent="0" algn="ctr" defTabSz="812780" rtl="0" fontAlgn="auto" latinLnBrk="0" hangingPunct="0">
              <a:lnSpc>
                <a:spcPct val="100000"/>
              </a:lnSpc>
              <a:spcBef>
                <a:spcPts val="0"/>
              </a:spcBef>
              <a:spcAft>
                <a:spcPts val="0"/>
              </a:spcAft>
              <a:buClrTx/>
              <a:buSzTx/>
              <a:buFontTx/>
              <a:buNone/>
              <a:tabLst/>
            </a:pPr>
            <a:endParaRPr kumimoji="0" lang="en-US" sz="3733"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Gill Sans"/>
              <a:cs typeface="Gill Sans"/>
              <a:sym typeface="Gill Sans"/>
            </a:endParaRPr>
          </a:p>
        </p:txBody>
      </p:sp>
      <p:sp>
        <p:nvSpPr>
          <p:cNvPr id="12" name="Picture Placeholder 9"/>
          <p:cNvSpPr>
            <a:spLocks noGrp="1"/>
          </p:cNvSpPr>
          <p:nvPr>
            <p:ph type="pic" sz="quarter" idx="11"/>
          </p:nvPr>
        </p:nvSpPr>
        <p:spPr>
          <a:xfrm>
            <a:off x="6854176" y="1813265"/>
            <a:ext cx="5337825" cy="3418895"/>
          </a:xfrm>
        </p:spPr>
        <p:txBody>
          <a:bodyPr rIns="0" anchor="ctr"/>
          <a:lstStyle>
            <a:lvl1pPr marL="0" indent="0" algn="ctr">
              <a:buNone/>
              <a:defRPr/>
            </a:lvl1pPr>
          </a:lstStyle>
          <a:p>
            <a:endParaRPr lang="en-US"/>
          </a:p>
        </p:txBody>
      </p:sp>
      <p:sp>
        <p:nvSpPr>
          <p:cNvPr id="14" name="Text Placeholder 2"/>
          <p:cNvSpPr>
            <a:spLocks noGrp="1"/>
          </p:cNvSpPr>
          <p:nvPr>
            <p:ph type="body" sz="quarter" idx="10" hasCustomPrompt="1"/>
          </p:nvPr>
        </p:nvSpPr>
        <p:spPr>
          <a:xfrm>
            <a:off x="609601" y="1400562"/>
            <a:ext cx="5171847" cy="500876"/>
          </a:xfrm>
        </p:spPr>
        <p:txBody>
          <a:bodyPr lIns="0" tIns="0" anchor="t"/>
          <a:lstStyle>
            <a:lvl1pPr marL="0" indent="0" algn="l">
              <a:buNone/>
              <a:defRPr kumimoji="0" lang="en-US" sz="2000" b="0" i="0" u="none" strike="noStrike" cap="none" spc="0" normalizeH="0" baseline="0" dirty="0">
                <a:ln>
                  <a:noFill/>
                </a:ln>
                <a:solidFill>
                  <a:srgbClr val="0061D5"/>
                </a:solidFill>
                <a:effectLst/>
                <a:uFillTx/>
                <a:latin typeface="+mn-lt"/>
                <a:ea typeface="Lato Light" charset="0"/>
                <a:cs typeface="Lato Light" charset="0"/>
                <a:sym typeface="BrownStd-Light"/>
              </a:defRPr>
            </a:lvl1pPr>
          </a:lstStyle>
          <a:p>
            <a:pPr lvl="0"/>
            <a:r>
              <a:rPr lang="en-US" dirty="0"/>
              <a:t>Subtitle</a:t>
            </a:r>
          </a:p>
        </p:txBody>
      </p:sp>
      <p:sp>
        <p:nvSpPr>
          <p:cNvPr id="8" name="Text Placeholder 3"/>
          <p:cNvSpPr>
            <a:spLocks noGrp="1"/>
          </p:cNvSpPr>
          <p:nvPr>
            <p:ph type="body" sz="quarter" idx="20" hasCustomPrompt="1"/>
          </p:nvPr>
        </p:nvSpPr>
        <p:spPr>
          <a:xfrm>
            <a:off x="609669" y="1696723"/>
            <a:ext cx="5181532" cy="810663"/>
          </a:xfrm>
        </p:spPr>
        <p:txBody>
          <a:bodyPr/>
          <a:lstStyle>
            <a:lvl1pPr marL="0" indent="0">
              <a:buNone/>
              <a:defRPr sz="3200">
                <a:solidFill>
                  <a:srgbClr val="151F26"/>
                </a:solidFill>
                <a:latin typeface="+mj-lt"/>
              </a:defRPr>
            </a:lvl1pPr>
          </a:lstStyle>
          <a:p>
            <a:pPr hangingPunct="1"/>
            <a:r>
              <a:rPr lang="en-US" dirty="0"/>
              <a:t>Slide title, </a:t>
            </a:r>
            <a:r>
              <a:rPr lang="en-US" dirty="0" err="1"/>
              <a:t>Lato</a:t>
            </a:r>
            <a:r>
              <a:rPr lang="en-US" dirty="0"/>
              <a:t> Light, 32 pt.</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64118" y="985677"/>
            <a:ext cx="8280533" cy="5592923"/>
          </a:xfrm>
          <a:prstGeom prst="rect">
            <a:avLst/>
          </a:prstGeom>
        </p:spPr>
      </p:pic>
      <p:sp>
        <p:nvSpPr>
          <p:cNvPr id="13" name="Shape 54"/>
          <p:cNvSpPr>
            <a:spLocks noGrp="1"/>
          </p:cNvSpPr>
          <p:nvPr>
            <p:ph type="body" idx="1" hasCustomPrompt="1"/>
          </p:nvPr>
        </p:nvSpPr>
        <p:spPr>
          <a:xfrm>
            <a:off x="609601" y="2572512"/>
            <a:ext cx="5486400" cy="3843699"/>
          </a:xfrm>
          <a:prstGeom prst="rect">
            <a:avLst/>
          </a:prstGeom>
        </p:spPr>
        <p:txBody>
          <a:bodyPr lIns="0" anchor="t"/>
          <a:lstStyle>
            <a:lvl1pPr marL="0" indent="0">
              <a:lnSpc>
                <a:spcPct val="100000"/>
              </a:lnSpc>
              <a:spcBef>
                <a:spcPts val="800"/>
              </a:spcBef>
              <a:spcAft>
                <a:spcPts val="800"/>
              </a:spcAft>
              <a:buSzTx/>
              <a:buNone/>
              <a:defRPr sz="1800" b="0" i="0" spc="0">
                <a:solidFill>
                  <a:srgbClr val="72848E"/>
                </a:solidFill>
                <a:latin typeface="Lato" charset="0"/>
                <a:ea typeface="Lato" charset="0"/>
                <a:cs typeface="Lato" charset="0"/>
                <a:sym typeface="Lato Bold"/>
              </a:defRPr>
            </a:lvl1pPr>
            <a:lvl2pPr marL="228600" indent="-228600">
              <a:lnSpc>
                <a:spcPct val="100000"/>
              </a:lnSpc>
              <a:spcBef>
                <a:spcPts val="0"/>
              </a:spcBef>
              <a:spcAft>
                <a:spcPts val="800"/>
              </a:spcAft>
              <a:buClr>
                <a:srgbClr val="0061D5"/>
              </a:buClr>
              <a:buSzPct val="100000"/>
              <a:defRPr sz="1800" b="0" i="0" spc="0">
                <a:solidFill>
                  <a:srgbClr val="72848E"/>
                </a:solidFill>
                <a:latin typeface="Lato" charset="0"/>
                <a:ea typeface="Lato" charset="0"/>
                <a:cs typeface="Lato" charset="0"/>
                <a:sym typeface="Lato Light"/>
              </a:defRPr>
            </a:lvl2pPr>
            <a:lvl3pPr marL="457200" indent="-228600">
              <a:lnSpc>
                <a:spcPct val="100000"/>
              </a:lnSpc>
              <a:spcBef>
                <a:spcPts val="0"/>
              </a:spcBef>
              <a:spcAft>
                <a:spcPts val="800"/>
              </a:spcAft>
              <a:buClr>
                <a:srgbClr val="0061D5"/>
              </a:buClr>
              <a:buSzPct val="100000"/>
              <a:defRPr sz="1800" b="0" i="0" spc="0">
                <a:solidFill>
                  <a:srgbClr val="72848E"/>
                </a:solidFill>
                <a:latin typeface="Lato" charset="0"/>
                <a:ea typeface="Lato" charset="0"/>
                <a:cs typeface="Lato" charset="0"/>
                <a:sym typeface="Lato Light"/>
              </a:defRPr>
            </a:lvl3pPr>
            <a:lvl4pPr marL="914377" indent="-304792">
              <a:lnSpc>
                <a:spcPct val="100000"/>
              </a:lnSpc>
              <a:spcBef>
                <a:spcPts val="0"/>
              </a:spcBef>
              <a:spcAft>
                <a:spcPts val="800"/>
              </a:spcAft>
              <a:buClr>
                <a:srgbClr val="0061D5"/>
              </a:buClr>
              <a:defRPr sz="1867" b="0" i="0">
                <a:solidFill>
                  <a:srgbClr val="72848E"/>
                </a:solidFill>
                <a:latin typeface="Lato" charset="0"/>
                <a:ea typeface="Lato" charset="0"/>
                <a:cs typeface="Lato" charset="0"/>
                <a:sym typeface="Lato Light"/>
              </a:defRPr>
            </a:lvl4pPr>
            <a:lvl5pPr marL="1219170" indent="-304792">
              <a:lnSpc>
                <a:spcPct val="100000"/>
              </a:lnSpc>
              <a:spcBef>
                <a:spcPts val="0"/>
              </a:spcBef>
              <a:spcAft>
                <a:spcPts val="800"/>
              </a:spcAft>
              <a:buClr>
                <a:srgbClr val="0061D5"/>
              </a:buClr>
              <a:defRPr sz="1867" b="0" i="0">
                <a:solidFill>
                  <a:srgbClr val="72848E"/>
                </a:solidFill>
                <a:latin typeface="Lato" charset="0"/>
                <a:ea typeface="Lato" charset="0"/>
                <a:cs typeface="Lato" charset="0"/>
                <a:sym typeface="Lato Light"/>
              </a:defRPr>
            </a:lvl5pPr>
          </a:lstStyle>
          <a:p>
            <a:r>
              <a:rPr lang="en-US" dirty="0"/>
              <a:t>Body level one</a:t>
            </a:r>
          </a:p>
          <a:p>
            <a:pPr lvl="1"/>
            <a:r>
              <a:rPr lang="en-US" dirty="0"/>
              <a:t>Body level two</a:t>
            </a:r>
          </a:p>
          <a:p>
            <a:pPr lvl="2"/>
            <a:r>
              <a:rPr lang="en-US" dirty="0"/>
              <a:t>Body level three</a:t>
            </a:r>
          </a:p>
        </p:txBody>
      </p:sp>
    </p:spTree>
    <p:extLst>
      <p:ext uri="{BB962C8B-B14F-4D97-AF65-F5344CB8AC3E}">
        <p14:creationId xmlns:p14="http://schemas.microsoft.com/office/powerpoint/2010/main" val="424166265"/>
      </p:ext>
    </p:extLst>
  </p:cSld>
  <p:clrMapOvr>
    <a:masterClrMapping/>
  </p:clrMapOvr>
  <p:transition spd="med"/>
  <p:extLst mod="1">
    <p:ext uri="{DCECCB84-F9BA-43D5-87BE-67443E8EF086}">
      <p15:sldGuideLst xmlns:p15="http://schemas.microsoft.com/office/powerpoint/2012/main">
        <p15:guide id="2" pos="384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0_Mobile Showcase">
    <p:spTree>
      <p:nvGrpSpPr>
        <p:cNvPr id="1" name=""/>
        <p:cNvGrpSpPr/>
        <p:nvPr/>
      </p:nvGrpSpPr>
      <p:grpSpPr>
        <a:xfrm>
          <a:off x="0" y="0"/>
          <a:ext cx="0" cy="0"/>
          <a:chOff x="0" y="0"/>
          <a:chExt cx="0" cy="0"/>
        </a:xfrm>
      </p:grpSpPr>
      <p:sp>
        <p:nvSpPr>
          <p:cNvPr id="8" name="Shape 73"/>
          <p:cNvSpPr>
            <a:spLocks noGrp="1"/>
          </p:cNvSpPr>
          <p:nvPr>
            <p:ph type="body" sz="quarter" idx="1" hasCustomPrompt="1"/>
          </p:nvPr>
        </p:nvSpPr>
        <p:spPr>
          <a:xfrm>
            <a:off x="609600" y="2572512"/>
            <a:ext cx="5181601" cy="3811016"/>
          </a:xfrm>
          <a:prstGeom prst="rect">
            <a:avLst/>
          </a:prstGeom>
        </p:spPr>
        <p:txBody>
          <a:bodyPr lIns="0" tIns="0" rIns="0" bIns="0" anchor="t">
            <a:noAutofit/>
          </a:bodyPr>
          <a:lstStyle>
            <a:lvl1pPr marL="304792" marR="0" indent="-304792" algn="l" defTabSz="412740" eaLnBrk="1" fontAlgn="auto" latinLnBrk="0" hangingPunct="1">
              <a:lnSpc>
                <a:spcPct val="100000"/>
              </a:lnSpc>
              <a:spcBef>
                <a:spcPts val="0"/>
              </a:spcBef>
              <a:spcAft>
                <a:spcPts val="1600"/>
              </a:spcAft>
              <a:buClr>
                <a:srgbClr val="0061D5"/>
              </a:buClr>
              <a:buSzPct val="120000"/>
              <a:buFont typeface=".AppleSystemUIFont" charset="0"/>
              <a:buChar char="/"/>
              <a:tabLst/>
              <a:defRPr sz="1800" spc="0">
                <a:solidFill>
                  <a:srgbClr val="72848E"/>
                </a:solidFill>
                <a:latin typeface="+mn-lt"/>
                <a:ea typeface="Lato Regular"/>
                <a:cs typeface="Lato Regular"/>
                <a:sym typeface="Lato Regular"/>
              </a:defRPr>
            </a:lvl1pPr>
            <a:lvl2pPr marL="0" indent="317492">
              <a:lnSpc>
                <a:spcPct val="110000"/>
              </a:lnSpc>
              <a:spcBef>
                <a:spcPts val="3000"/>
              </a:spcBef>
              <a:buSzTx/>
              <a:buNone/>
              <a:defRPr sz="1700">
                <a:solidFill>
                  <a:srgbClr val="76838E"/>
                </a:solidFill>
                <a:latin typeface="Lato Regular"/>
                <a:ea typeface="Lato Regular"/>
                <a:cs typeface="Lato Regular"/>
                <a:sym typeface="Lato Regular"/>
              </a:defRPr>
            </a:lvl2pPr>
            <a:lvl3pPr marL="0" indent="634984">
              <a:lnSpc>
                <a:spcPct val="110000"/>
              </a:lnSpc>
              <a:spcBef>
                <a:spcPts val="3000"/>
              </a:spcBef>
              <a:buSzTx/>
              <a:buNone/>
              <a:defRPr sz="1700">
                <a:solidFill>
                  <a:srgbClr val="76838E"/>
                </a:solidFill>
                <a:latin typeface="Lato Regular"/>
                <a:ea typeface="Lato Regular"/>
                <a:cs typeface="Lato Regular"/>
                <a:sym typeface="Lato Regular"/>
              </a:defRPr>
            </a:lvl3pPr>
            <a:lvl4pPr marL="0" indent="952476">
              <a:lnSpc>
                <a:spcPct val="110000"/>
              </a:lnSpc>
              <a:spcBef>
                <a:spcPts val="3000"/>
              </a:spcBef>
              <a:buSzTx/>
              <a:buNone/>
              <a:defRPr sz="1700">
                <a:solidFill>
                  <a:srgbClr val="76838E"/>
                </a:solidFill>
                <a:latin typeface="Lato Regular"/>
                <a:ea typeface="Lato Regular"/>
                <a:cs typeface="Lato Regular"/>
                <a:sym typeface="Lato Regular"/>
              </a:defRPr>
            </a:lvl4pPr>
            <a:lvl5pPr marL="0" indent="1269968">
              <a:lnSpc>
                <a:spcPct val="110000"/>
              </a:lnSpc>
              <a:spcBef>
                <a:spcPts val="3000"/>
              </a:spcBef>
              <a:buSzTx/>
              <a:buNone/>
              <a:defRPr sz="1700">
                <a:solidFill>
                  <a:srgbClr val="76838E"/>
                </a:solidFill>
                <a:latin typeface="Lato Regular"/>
                <a:ea typeface="Lato Regular"/>
                <a:cs typeface="Lato Regular"/>
                <a:sym typeface="Lato Regular"/>
              </a:defRPr>
            </a:lvl5pPr>
          </a:lstStyle>
          <a:p>
            <a:r>
              <a:rPr lang="en-US" dirty="0"/>
              <a:t>Body level one</a:t>
            </a:r>
          </a:p>
          <a:p>
            <a:r>
              <a:rPr lang="en-US" dirty="0"/>
              <a:t>Body level one</a:t>
            </a:r>
          </a:p>
          <a:p>
            <a:r>
              <a:rPr lang="en-US" dirty="0"/>
              <a:t>Body level one</a:t>
            </a:r>
          </a:p>
          <a:p>
            <a:endParaRPr lang="en-US" dirty="0"/>
          </a:p>
        </p:txBody>
      </p:sp>
      <p:sp>
        <p:nvSpPr>
          <p:cNvPr id="9" name="Text Placeholder 2"/>
          <p:cNvSpPr>
            <a:spLocks noGrp="1"/>
          </p:cNvSpPr>
          <p:nvPr>
            <p:ph type="body" sz="quarter" idx="10" hasCustomPrompt="1"/>
          </p:nvPr>
        </p:nvSpPr>
        <p:spPr>
          <a:xfrm>
            <a:off x="609600" y="1400562"/>
            <a:ext cx="5171845" cy="500876"/>
          </a:xfrm>
        </p:spPr>
        <p:txBody>
          <a:bodyPr lIns="0" tIns="0" anchor="t"/>
          <a:lstStyle>
            <a:lvl1pPr marL="0" indent="0" algn="l">
              <a:lnSpc>
                <a:spcPct val="100000"/>
              </a:lnSpc>
              <a:buNone/>
              <a:defRPr kumimoji="0" lang="en-US" sz="2000" b="0" i="0" u="none" strike="noStrike" cap="none" spc="0" normalizeH="0" baseline="0" dirty="0">
                <a:ln>
                  <a:noFill/>
                </a:ln>
                <a:solidFill>
                  <a:srgbClr val="0061D5"/>
                </a:solidFill>
                <a:effectLst/>
                <a:uFillTx/>
                <a:latin typeface="+mn-lt"/>
                <a:ea typeface="Lato Light" charset="0"/>
                <a:cs typeface="Lato Light" charset="0"/>
                <a:sym typeface="BrownStd-Light"/>
              </a:defRPr>
            </a:lvl1pPr>
          </a:lstStyle>
          <a:p>
            <a:pPr lvl="0"/>
            <a:r>
              <a:rPr lang="en-US" dirty="0"/>
              <a:t>Subtitle</a:t>
            </a:r>
          </a:p>
        </p:txBody>
      </p:sp>
      <p:sp>
        <p:nvSpPr>
          <p:cNvPr id="13" name="Text Placeholder 3"/>
          <p:cNvSpPr>
            <a:spLocks noGrp="1"/>
          </p:cNvSpPr>
          <p:nvPr>
            <p:ph type="body" sz="quarter" idx="20" hasCustomPrompt="1"/>
          </p:nvPr>
        </p:nvSpPr>
        <p:spPr>
          <a:xfrm>
            <a:off x="609601" y="1696723"/>
            <a:ext cx="5181532" cy="810663"/>
          </a:xfrm>
        </p:spPr>
        <p:txBody>
          <a:bodyPr/>
          <a:lstStyle>
            <a:lvl1pPr marL="0" indent="0">
              <a:lnSpc>
                <a:spcPct val="100000"/>
              </a:lnSpc>
              <a:buNone/>
              <a:defRPr sz="3200">
                <a:solidFill>
                  <a:srgbClr val="151F26"/>
                </a:solidFill>
                <a:latin typeface="+mj-lt"/>
              </a:defRPr>
            </a:lvl1pPr>
          </a:lstStyle>
          <a:p>
            <a:pPr hangingPunct="1"/>
            <a:r>
              <a:rPr lang="en-US" dirty="0"/>
              <a:t>Slide title, </a:t>
            </a:r>
            <a:r>
              <a:rPr lang="en-US" dirty="0" err="1"/>
              <a:t>Lato</a:t>
            </a:r>
            <a:r>
              <a:rPr lang="en-US" dirty="0"/>
              <a:t> Light, 32 pt.</a:t>
            </a:r>
          </a:p>
        </p:txBody>
      </p:sp>
      <p:sp>
        <p:nvSpPr>
          <p:cNvPr id="10" name="Rectangle 9"/>
          <p:cNvSpPr/>
          <p:nvPr userDrawn="1"/>
        </p:nvSpPr>
        <p:spPr>
          <a:xfrm>
            <a:off x="6824135" y="1813265"/>
            <a:ext cx="5444067" cy="3508035"/>
          </a:xfrm>
          <a:prstGeom prst="rect">
            <a:avLst/>
          </a:prstGeom>
          <a:solidFill>
            <a:srgbClr val="4D4E4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82880" tIns="121920" rIns="182880" bIns="121920" numCol="1" spcCol="38100" rtlCol="0" anchor="t">
            <a:normAutofit/>
          </a:bodyPr>
          <a:lstStyle/>
          <a:p>
            <a:pPr marL="0" marR="0" indent="0" algn="ctr" defTabSz="812780" rtl="0" fontAlgn="auto" latinLnBrk="0" hangingPunct="0">
              <a:lnSpc>
                <a:spcPct val="100000"/>
              </a:lnSpc>
              <a:spcBef>
                <a:spcPts val="0"/>
              </a:spcBef>
              <a:spcAft>
                <a:spcPts val="0"/>
              </a:spcAft>
              <a:buClrTx/>
              <a:buSzTx/>
              <a:buFontTx/>
              <a:buNone/>
              <a:tabLst/>
            </a:pPr>
            <a:endParaRPr kumimoji="0" lang="en-US" sz="3733"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Gill Sans"/>
              <a:cs typeface="Gill Sans"/>
              <a:sym typeface="Gill Sans"/>
            </a:endParaRPr>
          </a:p>
        </p:txBody>
      </p:sp>
      <p:sp>
        <p:nvSpPr>
          <p:cNvPr id="14" name="Picture Placeholder 9"/>
          <p:cNvSpPr>
            <a:spLocks noGrp="1"/>
          </p:cNvSpPr>
          <p:nvPr>
            <p:ph type="pic" sz="quarter" idx="11"/>
          </p:nvPr>
        </p:nvSpPr>
        <p:spPr>
          <a:xfrm>
            <a:off x="6854176" y="1813265"/>
            <a:ext cx="5337825" cy="3418895"/>
          </a:xfrm>
        </p:spPr>
        <p:txBody>
          <a:bodyPr rIns="0" anchor="ctr"/>
          <a:lstStyle>
            <a:lvl1pPr marL="0" indent="0" algn="ctr">
              <a:lnSpc>
                <a:spcPct val="100000"/>
              </a:lnSpc>
              <a:buNone/>
              <a:defRPr/>
            </a:lvl1pPr>
          </a:lstStyle>
          <a:p>
            <a:endParaRPr lang="en-US"/>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64118" y="985677"/>
            <a:ext cx="8280533" cy="5592923"/>
          </a:xfrm>
          <a:prstGeom prst="rect">
            <a:avLst/>
          </a:prstGeom>
        </p:spPr>
      </p:pic>
    </p:spTree>
    <p:extLst>
      <p:ext uri="{BB962C8B-B14F-4D97-AF65-F5344CB8AC3E}">
        <p14:creationId xmlns:p14="http://schemas.microsoft.com/office/powerpoint/2010/main" val="1654469114"/>
      </p:ext>
    </p:extLst>
  </p:cSld>
  <p:clrMapOvr>
    <a:masterClrMapping/>
  </p:clrMapOvr>
  <p:transition spd="med"/>
  <p:extLst mod="1">
    <p:ext uri="{DCECCB84-F9BA-43D5-87BE-67443E8EF086}">
      <p15:sldGuideLst xmlns:p15="http://schemas.microsoft.com/office/powerpoint/2012/main">
        <p15:guide id="2" pos="38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6_Mobile Showcase">
    <p:spTree>
      <p:nvGrpSpPr>
        <p:cNvPr id="1" name=""/>
        <p:cNvGrpSpPr/>
        <p:nvPr/>
      </p:nvGrpSpPr>
      <p:grpSpPr>
        <a:xfrm>
          <a:off x="0" y="0"/>
          <a:ext cx="0" cy="0"/>
          <a:chOff x="0" y="0"/>
          <a:chExt cx="0" cy="0"/>
        </a:xfrm>
      </p:grpSpPr>
      <p:pic>
        <p:nvPicPr>
          <p:cNvPr id="6" name="Relay 4@3x.png" descr="Relay 4@3x.png"/>
          <p:cNvPicPr>
            <a:picLocks noChangeAspect="1"/>
          </p:cNvPicPr>
          <p:nvPr userDrawn="1"/>
        </p:nvPicPr>
        <p:blipFill>
          <a:blip r:embed="rId2">
            <a:extLst/>
          </a:blip>
          <a:srcRect t="7" b="7"/>
          <a:stretch>
            <a:fillRect/>
          </a:stretch>
        </p:blipFill>
        <p:spPr>
          <a:xfrm>
            <a:off x="3509630" y="1"/>
            <a:ext cx="10349124" cy="8466777"/>
          </a:xfrm>
          <a:prstGeom prst="rect">
            <a:avLst/>
          </a:prstGeom>
          <a:ln w="12700">
            <a:miter lim="400000"/>
          </a:ln>
        </p:spPr>
      </p:pic>
      <p:sp>
        <p:nvSpPr>
          <p:cNvPr id="10" name="Picture Placeholder 9"/>
          <p:cNvSpPr>
            <a:spLocks noGrp="1"/>
          </p:cNvSpPr>
          <p:nvPr>
            <p:ph type="pic" sz="quarter" idx="11"/>
          </p:nvPr>
        </p:nvSpPr>
        <p:spPr>
          <a:xfrm>
            <a:off x="4315509" y="1466742"/>
            <a:ext cx="8784439" cy="5472873"/>
          </a:xfrm>
          <a:solidFill>
            <a:srgbClr val="4D4E4F"/>
          </a:solidFill>
        </p:spPr>
        <p:txBody>
          <a:bodyPr rIns="0" anchor="ctr"/>
          <a:lstStyle>
            <a:lvl1pPr marL="0" indent="0" algn="ctr">
              <a:buNone/>
              <a:defRPr/>
            </a:lvl1pPr>
          </a:lstStyle>
          <a:p>
            <a:endParaRPr lang="en-US"/>
          </a:p>
        </p:txBody>
      </p:sp>
      <p:cxnSp>
        <p:nvCxnSpPr>
          <p:cNvPr id="7" name="Straight Connector 6"/>
          <p:cNvCxnSpPr/>
          <p:nvPr userDrawn="1"/>
        </p:nvCxnSpPr>
        <p:spPr>
          <a:xfrm>
            <a:off x="609600" y="723492"/>
            <a:ext cx="10972800" cy="0"/>
          </a:xfrm>
          <a:prstGeom prst="line">
            <a:avLst/>
          </a:prstGeom>
          <a:noFill/>
          <a:ln w="6350" cap="flat">
            <a:solidFill>
              <a:srgbClr val="C3D1DA"/>
            </a:solidFill>
            <a:prstDash val="solid"/>
            <a:miter lim="400000"/>
          </a:ln>
          <a:effectLst/>
          <a:sp3d/>
        </p:spPr>
        <p:style>
          <a:lnRef idx="0">
            <a:scrgbClr r="0" g="0" b="0"/>
          </a:lnRef>
          <a:fillRef idx="0">
            <a:scrgbClr r="0" g="0" b="0"/>
          </a:fillRef>
          <a:effectRef idx="0">
            <a:scrgbClr r="0" g="0" b="0"/>
          </a:effectRef>
          <a:fontRef idx="none"/>
        </p:style>
      </p:cxnSp>
      <p:sp>
        <p:nvSpPr>
          <p:cNvPr id="16" name="Picture Placeholder 23"/>
          <p:cNvSpPr>
            <a:spLocks noGrp="1"/>
          </p:cNvSpPr>
          <p:nvPr>
            <p:ph type="pic" sz="quarter" idx="19"/>
          </p:nvPr>
        </p:nvSpPr>
        <p:spPr>
          <a:xfrm>
            <a:off x="605193" y="3208160"/>
            <a:ext cx="317500" cy="319616"/>
          </a:xfrm>
          <a:solidFill>
            <a:srgbClr val="FFFFFF"/>
          </a:solidFill>
        </p:spPr>
        <p:txBody>
          <a:bodyPr/>
          <a:lstStyle>
            <a:lvl1pPr>
              <a:defRPr sz="1067">
                <a:solidFill>
                  <a:schemeClr val="bg1"/>
                </a:solidFill>
              </a:defRPr>
            </a:lvl1pPr>
          </a:lstStyle>
          <a:p>
            <a:endParaRPr lang="en-US" dirty="0"/>
          </a:p>
        </p:txBody>
      </p:sp>
      <p:sp>
        <p:nvSpPr>
          <p:cNvPr id="18" name="Picture Placeholder 23"/>
          <p:cNvSpPr>
            <a:spLocks noGrp="1"/>
          </p:cNvSpPr>
          <p:nvPr>
            <p:ph type="pic" sz="quarter" idx="21"/>
          </p:nvPr>
        </p:nvSpPr>
        <p:spPr>
          <a:xfrm>
            <a:off x="605193" y="3695749"/>
            <a:ext cx="317500" cy="319616"/>
          </a:xfrm>
          <a:solidFill>
            <a:srgbClr val="FFFFFF"/>
          </a:solidFill>
        </p:spPr>
        <p:txBody>
          <a:bodyPr/>
          <a:lstStyle>
            <a:lvl1pPr>
              <a:defRPr sz="1067">
                <a:solidFill>
                  <a:schemeClr val="bg1"/>
                </a:solidFill>
              </a:defRPr>
            </a:lvl1pPr>
          </a:lstStyle>
          <a:p>
            <a:endParaRPr lang="en-US" dirty="0"/>
          </a:p>
        </p:txBody>
      </p:sp>
      <p:sp>
        <p:nvSpPr>
          <p:cNvPr id="19" name="Picture Placeholder 23"/>
          <p:cNvSpPr>
            <a:spLocks noGrp="1"/>
          </p:cNvSpPr>
          <p:nvPr>
            <p:ph type="pic" sz="quarter" idx="22"/>
          </p:nvPr>
        </p:nvSpPr>
        <p:spPr>
          <a:xfrm>
            <a:off x="605193" y="4183339"/>
            <a:ext cx="317500" cy="319616"/>
          </a:xfrm>
          <a:solidFill>
            <a:srgbClr val="FFFFFF"/>
          </a:solidFill>
        </p:spPr>
        <p:txBody>
          <a:bodyPr/>
          <a:lstStyle>
            <a:lvl1pPr>
              <a:defRPr sz="1067">
                <a:solidFill>
                  <a:schemeClr val="bg1"/>
                </a:solidFill>
              </a:defRPr>
            </a:lvl1pPr>
          </a:lstStyle>
          <a:p>
            <a:endParaRPr lang="en-US" dirty="0"/>
          </a:p>
        </p:txBody>
      </p:sp>
      <p:sp>
        <p:nvSpPr>
          <p:cNvPr id="20" name="Picture Placeholder 23"/>
          <p:cNvSpPr>
            <a:spLocks noGrp="1"/>
          </p:cNvSpPr>
          <p:nvPr>
            <p:ph type="pic" sz="quarter" idx="23"/>
          </p:nvPr>
        </p:nvSpPr>
        <p:spPr>
          <a:xfrm>
            <a:off x="605193" y="4670928"/>
            <a:ext cx="317500" cy="319616"/>
          </a:xfrm>
          <a:solidFill>
            <a:srgbClr val="FFFFFF"/>
          </a:solidFill>
        </p:spPr>
        <p:txBody>
          <a:bodyPr/>
          <a:lstStyle>
            <a:lvl1pPr>
              <a:defRPr sz="1067">
                <a:solidFill>
                  <a:schemeClr val="bg1"/>
                </a:solidFill>
              </a:defRPr>
            </a:lvl1pPr>
          </a:lstStyle>
          <a:p>
            <a:endParaRPr lang="en-US" dirty="0"/>
          </a:p>
        </p:txBody>
      </p:sp>
      <p:sp>
        <p:nvSpPr>
          <p:cNvPr id="21" name="Text Placeholder 2"/>
          <p:cNvSpPr>
            <a:spLocks noGrp="1"/>
          </p:cNvSpPr>
          <p:nvPr>
            <p:ph type="body" sz="quarter" idx="10" hasCustomPrompt="1"/>
          </p:nvPr>
        </p:nvSpPr>
        <p:spPr>
          <a:xfrm>
            <a:off x="619355" y="1400562"/>
            <a:ext cx="3565467" cy="555239"/>
          </a:xfrm>
        </p:spPr>
        <p:txBody>
          <a:bodyPr lIns="0" tIns="0" anchor="t"/>
          <a:lstStyle>
            <a:lvl1pPr marL="0" indent="0" algn="l">
              <a:buNone/>
              <a:defRPr kumimoji="0" lang="en-US" sz="2000" b="0" i="0" u="none" strike="noStrike" cap="none" spc="0" normalizeH="0" baseline="0" dirty="0">
                <a:ln>
                  <a:noFill/>
                </a:ln>
                <a:solidFill>
                  <a:srgbClr val="0061D5"/>
                </a:solidFill>
                <a:effectLst/>
                <a:uFillTx/>
                <a:latin typeface="+mn-lt"/>
                <a:ea typeface="Lato Light" charset="0"/>
                <a:cs typeface="Lato Light" charset="0"/>
                <a:sym typeface="BrownStd-Light"/>
              </a:defRPr>
            </a:lvl1pPr>
          </a:lstStyle>
          <a:p>
            <a:pPr lvl="0"/>
            <a:r>
              <a:rPr lang="en-US" dirty="0"/>
              <a:t>Subtitle</a:t>
            </a:r>
          </a:p>
        </p:txBody>
      </p:sp>
      <p:sp>
        <p:nvSpPr>
          <p:cNvPr id="22" name="Text Placeholder 3"/>
          <p:cNvSpPr>
            <a:spLocks noGrp="1"/>
          </p:cNvSpPr>
          <p:nvPr>
            <p:ph type="body" sz="quarter" idx="20" hasCustomPrompt="1"/>
          </p:nvPr>
        </p:nvSpPr>
        <p:spPr>
          <a:xfrm>
            <a:off x="609669" y="1696723"/>
            <a:ext cx="3575153" cy="1463927"/>
          </a:xfrm>
        </p:spPr>
        <p:txBody>
          <a:bodyPr/>
          <a:lstStyle>
            <a:lvl1pPr marL="0" indent="0">
              <a:buNone/>
              <a:defRPr sz="3200">
                <a:solidFill>
                  <a:srgbClr val="151F26"/>
                </a:solidFill>
                <a:latin typeface="+mj-lt"/>
              </a:defRPr>
            </a:lvl1pPr>
          </a:lstStyle>
          <a:p>
            <a:pPr hangingPunct="1"/>
            <a:r>
              <a:rPr lang="en-US" dirty="0"/>
              <a:t>Slide title, </a:t>
            </a:r>
            <a:r>
              <a:rPr lang="en-US" dirty="0" err="1"/>
              <a:t>Lato</a:t>
            </a:r>
            <a:r>
              <a:rPr lang="en-US" dirty="0"/>
              <a:t> Light, 32 pt.</a:t>
            </a:r>
          </a:p>
        </p:txBody>
      </p:sp>
      <p:sp>
        <p:nvSpPr>
          <p:cNvPr id="13" name="Shape 54"/>
          <p:cNvSpPr>
            <a:spLocks noGrp="1"/>
          </p:cNvSpPr>
          <p:nvPr>
            <p:ph type="body" idx="1" hasCustomPrompt="1"/>
          </p:nvPr>
        </p:nvSpPr>
        <p:spPr>
          <a:xfrm>
            <a:off x="1105787" y="3169759"/>
            <a:ext cx="3079035" cy="3214044"/>
          </a:xfrm>
          <a:prstGeom prst="rect">
            <a:avLst/>
          </a:prstGeom>
        </p:spPr>
        <p:txBody>
          <a:bodyPr lIns="0" anchor="t"/>
          <a:lstStyle>
            <a:lvl1pPr marL="0" indent="0">
              <a:lnSpc>
                <a:spcPct val="100000"/>
              </a:lnSpc>
              <a:spcBef>
                <a:spcPts val="800"/>
              </a:spcBef>
              <a:spcAft>
                <a:spcPts val="800"/>
              </a:spcAft>
              <a:buSzTx/>
              <a:buNone/>
              <a:defRPr sz="1800" b="0" i="0">
                <a:solidFill>
                  <a:srgbClr val="72848E"/>
                </a:solidFill>
                <a:latin typeface="Lato" charset="0"/>
                <a:ea typeface="Lato" charset="0"/>
                <a:cs typeface="Lato" charset="0"/>
                <a:sym typeface="Lato Bold"/>
              </a:defRPr>
            </a:lvl1pPr>
            <a:lvl2pPr marL="228600" indent="-228600">
              <a:lnSpc>
                <a:spcPct val="100000"/>
              </a:lnSpc>
              <a:spcBef>
                <a:spcPts val="0"/>
              </a:spcBef>
              <a:spcAft>
                <a:spcPts val="800"/>
              </a:spcAft>
              <a:buClr>
                <a:srgbClr val="0061D5"/>
              </a:buClr>
              <a:buSzPct val="100000"/>
              <a:defRPr sz="1800" b="0" i="0">
                <a:solidFill>
                  <a:srgbClr val="72848E"/>
                </a:solidFill>
                <a:latin typeface="Lato" charset="0"/>
                <a:ea typeface="Lato" charset="0"/>
                <a:cs typeface="Lato" charset="0"/>
                <a:sym typeface="Lato Light"/>
              </a:defRPr>
            </a:lvl2pPr>
            <a:lvl3pPr marL="457200" indent="-228600">
              <a:lnSpc>
                <a:spcPct val="100000"/>
              </a:lnSpc>
              <a:spcBef>
                <a:spcPts val="0"/>
              </a:spcBef>
              <a:spcAft>
                <a:spcPts val="800"/>
              </a:spcAft>
              <a:buClr>
                <a:srgbClr val="0061D5"/>
              </a:buClr>
              <a:buSzPct val="100000"/>
              <a:defRPr sz="1800" b="0" i="0">
                <a:solidFill>
                  <a:srgbClr val="72848E"/>
                </a:solidFill>
                <a:latin typeface="Lato" charset="0"/>
                <a:ea typeface="Lato" charset="0"/>
                <a:cs typeface="Lato" charset="0"/>
                <a:sym typeface="Lato Light"/>
              </a:defRPr>
            </a:lvl3pPr>
            <a:lvl4pPr marL="914377" indent="-304792">
              <a:lnSpc>
                <a:spcPct val="100000"/>
              </a:lnSpc>
              <a:spcBef>
                <a:spcPts val="0"/>
              </a:spcBef>
              <a:spcAft>
                <a:spcPts val="800"/>
              </a:spcAft>
              <a:buClr>
                <a:srgbClr val="0061D5"/>
              </a:buClr>
              <a:defRPr sz="1867" b="0" i="0">
                <a:solidFill>
                  <a:srgbClr val="72848E"/>
                </a:solidFill>
                <a:latin typeface="Lato" charset="0"/>
                <a:ea typeface="Lato" charset="0"/>
                <a:cs typeface="Lato" charset="0"/>
                <a:sym typeface="Lato Light"/>
              </a:defRPr>
            </a:lvl4pPr>
            <a:lvl5pPr marL="1219170" indent="-304792">
              <a:lnSpc>
                <a:spcPct val="100000"/>
              </a:lnSpc>
              <a:spcBef>
                <a:spcPts val="0"/>
              </a:spcBef>
              <a:spcAft>
                <a:spcPts val="800"/>
              </a:spcAft>
              <a:buClr>
                <a:srgbClr val="0061D5"/>
              </a:buClr>
              <a:defRPr sz="1867" b="0" i="0">
                <a:solidFill>
                  <a:srgbClr val="72848E"/>
                </a:solidFill>
                <a:latin typeface="Lato" charset="0"/>
                <a:ea typeface="Lato" charset="0"/>
                <a:cs typeface="Lato" charset="0"/>
                <a:sym typeface="Lato Light"/>
              </a:defRPr>
            </a:lvl5pPr>
          </a:lstStyle>
          <a:p>
            <a:r>
              <a:rPr lang="en-US" dirty="0"/>
              <a:t>Body level one</a:t>
            </a:r>
          </a:p>
          <a:p>
            <a:pPr lvl="1"/>
            <a:r>
              <a:rPr lang="en-US" dirty="0"/>
              <a:t>Body level two</a:t>
            </a:r>
          </a:p>
          <a:p>
            <a:pPr lvl="2"/>
            <a:r>
              <a:rPr lang="en-US" dirty="0"/>
              <a:t>Body level three</a:t>
            </a:r>
          </a:p>
        </p:txBody>
      </p:sp>
    </p:spTree>
    <p:extLst>
      <p:ext uri="{BB962C8B-B14F-4D97-AF65-F5344CB8AC3E}">
        <p14:creationId xmlns:p14="http://schemas.microsoft.com/office/powerpoint/2010/main" val="737927282"/>
      </p:ext>
    </p:extLst>
  </p:cSld>
  <p:clrMapOvr>
    <a:masterClrMapping/>
  </p:clrMapOvr>
  <p:transition spd="med"/>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3_Mobile Showcase">
    <p:spTree>
      <p:nvGrpSpPr>
        <p:cNvPr id="1" name=""/>
        <p:cNvGrpSpPr/>
        <p:nvPr/>
      </p:nvGrpSpPr>
      <p:grpSpPr>
        <a:xfrm>
          <a:off x="0" y="0"/>
          <a:ext cx="0" cy="0"/>
          <a:chOff x="0" y="0"/>
          <a:chExt cx="0" cy="0"/>
        </a:xfrm>
      </p:grpSpPr>
      <p:pic>
        <p:nvPicPr>
          <p:cNvPr id="8" name="Relay 4@3x.png" descr="Relay 4@3x.png"/>
          <p:cNvPicPr>
            <a:picLocks noChangeAspect="1"/>
          </p:cNvPicPr>
          <p:nvPr userDrawn="1"/>
        </p:nvPicPr>
        <p:blipFill>
          <a:blip r:embed="rId2">
            <a:extLst/>
          </a:blip>
          <a:srcRect t="7" b="7"/>
          <a:stretch>
            <a:fillRect/>
          </a:stretch>
        </p:blipFill>
        <p:spPr>
          <a:xfrm>
            <a:off x="3509630" y="1"/>
            <a:ext cx="10349124" cy="8466777"/>
          </a:xfrm>
          <a:prstGeom prst="rect">
            <a:avLst/>
          </a:prstGeom>
          <a:ln w="12700">
            <a:miter lim="400000"/>
          </a:ln>
        </p:spPr>
      </p:pic>
      <p:sp>
        <p:nvSpPr>
          <p:cNvPr id="9" name="Picture Placeholder 9"/>
          <p:cNvSpPr>
            <a:spLocks noGrp="1"/>
          </p:cNvSpPr>
          <p:nvPr>
            <p:ph type="pic" sz="quarter" idx="11"/>
          </p:nvPr>
        </p:nvSpPr>
        <p:spPr>
          <a:xfrm>
            <a:off x="4301250" y="1466742"/>
            <a:ext cx="8784439" cy="5472873"/>
          </a:xfrm>
          <a:solidFill>
            <a:srgbClr val="4D4E4F"/>
          </a:solidFill>
        </p:spPr>
        <p:txBody>
          <a:bodyPr rIns="0" anchor="ctr"/>
          <a:lstStyle>
            <a:lvl1pPr marL="0" indent="0" algn="ctr">
              <a:lnSpc>
                <a:spcPct val="100000"/>
              </a:lnSpc>
              <a:buNone/>
              <a:defRPr/>
            </a:lvl1pPr>
          </a:lstStyle>
          <a:p>
            <a:endParaRPr lang="en-US"/>
          </a:p>
        </p:txBody>
      </p:sp>
      <p:sp>
        <p:nvSpPr>
          <p:cNvPr id="14" name="Text Placeholder 2"/>
          <p:cNvSpPr>
            <a:spLocks noGrp="1"/>
          </p:cNvSpPr>
          <p:nvPr>
            <p:ph type="body" sz="quarter" idx="10" hasCustomPrompt="1"/>
          </p:nvPr>
        </p:nvSpPr>
        <p:spPr>
          <a:xfrm>
            <a:off x="619354" y="1400562"/>
            <a:ext cx="3576452" cy="540748"/>
          </a:xfrm>
        </p:spPr>
        <p:txBody>
          <a:bodyPr lIns="0" tIns="0" anchor="t"/>
          <a:lstStyle>
            <a:lvl1pPr marL="0" indent="0" algn="l">
              <a:lnSpc>
                <a:spcPct val="100000"/>
              </a:lnSpc>
              <a:buNone/>
              <a:defRPr kumimoji="0" lang="en-US" sz="2000" b="0" i="0" u="none" strike="noStrike" cap="none" spc="0" normalizeH="0" baseline="0" dirty="0">
                <a:ln>
                  <a:noFill/>
                </a:ln>
                <a:solidFill>
                  <a:srgbClr val="0061D5"/>
                </a:solidFill>
                <a:effectLst/>
                <a:uFillTx/>
                <a:latin typeface="+mn-lt"/>
                <a:ea typeface="Lato Light" charset="0"/>
                <a:cs typeface="Lato Light" charset="0"/>
                <a:sym typeface="BrownStd-Light"/>
              </a:defRPr>
            </a:lvl1pPr>
          </a:lstStyle>
          <a:p>
            <a:pPr lvl="0"/>
            <a:r>
              <a:rPr lang="en-US" dirty="0"/>
              <a:t>Subtitle</a:t>
            </a:r>
          </a:p>
        </p:txBody>
      </p:sp>
      <p:sp>
        <p:nvSpPr>
          <p:cNvPr id="10" name="Text Placeholder 3"/>
          <p:cNvSpPr>
            <a:spLocks noGrp="1"/>
          </p:cNvSpPr>
          <p:nvPr>
            <p:ph type="body" sz="quarter" idx="20" hasCustomPrompt="1"/>
          </p:nvPr>
        </p:nvSpPr>
        <p:spPr>
          <a:xfrm>
            <a:off x="609669" y="1696722"/>
            <a:ext cx="3586137" cy="1477785"/>
          </a:xfrm>
        </p:spPr>
        <p:txBody>
          <a:bodyPr/>
          <a:lstStyle>
            <a:lvl1pPr marL="0" indent="0">
              <a:lnSpc>
                <a:spcPct val="100000"/>
              </a:lnSpc>
              <a:buNone/>
              <a:defRPr sz="3200">
                <a:solidFill>
                  <a:srgbClr val="151F26"/>
                </a:solidFill>
                <a:latin typeface="+mj-lt"/>
              </a:defRPr>
            </a:lvl1pPr>
          </a:lstStyle>
          <a:p>
            <a:pPr hangingPunct="1"/>
            <a:r>
              <a:rPr lang="en-US" dirty="0"/>
              <a:t>Slide title, </a:t>
            </a:r>
            <a:r>
              <a:rPr lang="en-US" dirty="0" err="1"/>
              <a:t>Lato</a:t>
            </a:r>
            <a:r>
              <a:rPr lang="en-US" dirty="0"/>
              <a:t> Light, 32 pt.</a:t>
            </a:r>
          </a:p>
        </p:txBody>
      </p:sp>
      <p:sp>
        <p:nvSpPr>
          <p:cNvPr id="11" name="Shape 54"/>
          <p:cNvSpPr>
            <a:spLocks noGrp="1"/>
          </p:cNvSpPr>
          <p:nvPr>
            <p:ph type="body" idx="1" hasCustomPrompt="1"/>
          </p:nvPr>
        </p:nvSpPr>
        <p:spPr>
          <a:xfrm>
            <a:off x="609601" y="3174506"/>
            <a:ext cx="3576452" cy="3388591"/>
          </a:xfrm>
          <a:prstGeom prst="rect">
            <a:avLst/>
          </a:prstGeom>
        </p:spPr>
        <p:txBody>
          <a:bodyPr lIns="0" anchor="t"/>
          <a:lstStyle>
            <a:lvl1pPr marL="0" indent="0">
              <a:lnSpc>
                <a:spcPct val="100000"/>
              </a:lnSpc>
              <a:spcBef>
                <a:spcPts val="800"/>
              </a:spcBef>
              <a:spcAft>
                <a:spcPts val="800"/>
              </a:spcAft>
              <a:buSzTx/>
              <a:buNone/>
              <a:defRPr sz="1800" b="0" i="0">
                <a:solidFill>
                  <a:srgbClr val="72848E"/>
                </a:solidFill>
                <a:latin typeface="Lato" charset="0"/>
                <a:ea typeface="Lato" charset="0"/>
                <a:cs typeface="Lato" charset="0"/>
                <a:sym typeface="Lato Bold"/>
              </a:defRPr>
            </a:lvl1pPr>
            <a:lvl2pPr marL="304792" indent="-304792">
              <a:lnSpc>
                <a:spcPct val="100000"/>
              </a:lnSpc>
              <a:spcBef>
                <a:spcPts val="0"/>
              </a:spcBef>
              <a:spcAft>
                <a:spcPts val="800"/>
              </a:spcAft>
              <a:buClr>
                <a:srgbClr val="0061D5"/>
              </a:buClr>
              <a:buSzPct val="100000"/>
              <a:defRPr sz="1800" b="0" i="0">
                <a:solidFill>
                  <a:srgbClr val="72848E"/>
                </a:solidFill>
                <a:latin typeface="Lato" charset="0"/>
                <a:ea typeface="Lato" charset="0"/>
                <a:cs typeface="Lato" charset="0"/>
                <a:sym typeface="Lato Light"/>
              </a:defRPr>
            </a:lvl2pPr>
            <a:lvl3pPr marL="457200" indent="-228600">
              <a:lnSpc>
                <a:spcPct val="100000"/>
              </a:lnSpc>
              <a:spcBef>
                <a:spcPts val="0"/>
              </a:spcBef>
              <a:spcAft>
                <a:spcPts val="800"/>
              </a:spcAft>
              <a:buClr>
                <a:srgbClr val="0061D5"/>
              </a:buClr>
              <a:buSzPct val="100000"/>
              <a:defRPr sz="1800" b="0" i="0">
                <a:solidFill>
                  <a:srgbClr val="72848E"/>
                </a:solidFill>
                <a:latin typeface="Lato" charset="0"/>
                <a:ea typeface="Lato" charset="0"/>
                <a:cs typeface="Lato" charset="0"/>
                <a:sym typeface="Lato Light"/>
              </a:defRPr>
            </a:lvl3pPr>
            <a:lvl4pPr marL="914377" indent="-304792">
              <a:lnSpc>
                <a:spcPct val="100000"/>
              </a:lnSpc>
              <a:spcBef>
                <a:spcPts val="0"/>
              </a:spcBef>
              <a:spcAft>
                <a:spcPts val="800"/>
              </a:spcAft>
              <a:buClr>
                <a:srgbClr val="0061D5"/>
              </a:buClr>
              <a:defRPr sz="1800" b="0" i="0">
                <a:solidFill>
                  <a:srgbClr val="72848E"/>
                </a:solidFill>
                <a:latin typeface="Lato" charset="0"/>
                <a:ea typeface="Lato" charset="0"/>
                <a:cs typeface="Lato" charset="0"/>
                <a:sym typeface="Lato Light"/>
              </a:defRPr>
            </a:lvl4pPr>
            <a:lvl5pPr marL="1219170" indent="-304792">
              <a:lnSpc>
                <a:spcPct val="100000"/>
              </a:lnSpc>
              <a:spcBef>
                <a:spcPts val="0"/>
              </a:spcBef>
              <a:spcAft>
                <a:spcPts val="800"/>
              </a:spcAft>
              <a:buClr>
                <a:srgbClr val="0061D5"/>
              </a:buClr>
              <a:defRPr sz="1800" b="0" i="0">
                <a:solidFill>
                  <a:srgbClr val="72848E"/>
                </a:solidFill>
                <a:latin typeface="Lato" charset="0"/>
                <a:ea typeface="Lato" charset="0"/>
                <a:cs typeface="Lato" charset="0"/>
                <a:sym typeface="Lato Light"/>
              </a:defRPr>
            </a:lvl5pPr>
          </a:lstStyle>
          <a:p>
            <a:r>
              <a:rPr lang="en-US" dirty="0"/>
              <a:t>Body level one</a:t>
            </a:r>
          </a:p>
          <a:p>
            <a:pPr lvl="1"/>
            <a:r>
              <a:rPr lang="en-US" dirty="0"/>
              <a:t>Body level two</a:t>
            </a:r>
          </a:p>
          <a:p>
            <a:pPr lvl="2"/>
            <a:r>
              <a:rPr lang="en-US" dirty="0"/>
              <a:t>Body level three</a:t>
            </a:r>
          </a:p>
        </p:txBody>
      </p:sp>
    </p:spTree>
    <p:extLst>
      <p:ext uri="{BB962C8B-B14F-4D97-AF65-F5344CB8AC3E}">
        <p14:creationId xmlns:p14="http://schemas.microsoft.com/office/powerpoint/2010/main" val="872701810"/>
      </p:ext>
    </p:extLst>
  </p:cSld>
  <p:clrMapOvr>
    <a:masterClrMapping/>
  </p:clrMapOvr>
  <p:transition spd="med"/>
  <p:extLst mod="1">
    <p:ext uri="{DCECCB84-F9BA-43D5-87BE-67443E8EF086}">
      <p15:sldGuideLst xmlns:p15="http://schemas.microsoft.com/office/powerpoint/2012/main">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peaker Headshot 4-Up">
    <p:bg>
      <p:bgPr>
        <a:solidFill>
          <a:srgbClr val="FFFFFF"/>
        </a:solidFill>
        <a:effectLst/>
      </p:bgPr>
    </p:bg>
    <p:spTree>
      <p:nvGrpSpPr>
        <p:cNvPr id="1" name=""/>
        <p:cNvGrpSpPr/>
        <p:nvPr/>
      </p:nvGrpSpPr>
      <p:grpSpPr>
        <a:xfrm>
          <a:off x="0" y="0"/>
          <a:ext cx="0" cy="0"/>
          <a:chOff x="0" y="0"/>
          <a:chExt cx="0" cy="0"/>
        </a:xfrm>
      </p:grpSpPr>
      <p:sp>
        <p:nvSpPr>
          <p:cNvPr id="4" name="Picture Placeholder 3"/>
          <p:cNvSpPr>
            <a:spLocks noGrp="1" noChangeAspect="1"/>
          </p:cNvSpPr>
          <p:nvPr>
            <p:ph type="pic" sz="quarter" idx="11"/>
          </p:nvPr>
        </p:nvSpPr>
        <p:spPr>
          <a:xfrm>
            <a:off x="1320955" y="1148120"/>
            <a:ext cx="1816515" cy="1815000"/>
          </a:xfrm>
          <a:prstGeom prst="rect">
            <a:avLst/>
          </a:prstGeom>
          <a:solidFill>
            <a:srgbClr val="E9EEF3"/>
          </a:solidFill>
        </p:spPr>
        <p:txBody>
          <a:bodyPr rIns="0" anchor="ctr"/>
          <a:lstStyle>
            <a:lvl1pPr marL="0" indent="0" algn="ctr">
              <a:lnSpc>
                <a:spcPct val="100000"/>
              </a:lnSpc>
              <a:buNone/>
              <a:defRPr>
                <a:solidFill>
                  <a:srgbClr val="FFFFFF"/>
                </a:solidFill>
              </a:defRPr>
            </a:lvl1pPr>
          </a:lstStyle>
          <a:p>
            <a:endParaRPr lang="en-US"/>
          </a:p>
        </p:txBody>
      </p:sp>
      <p:sp>
        <p:nvSpPr>
          <p:cNvPr id="22" name="Text Placeholder 2"/>
          <p:cNvSpPr>
            <a:spLocks noGrp="1"/>
          </p:cNvSpPr>
          <p:nvPr>
            <p:ph type="body" sz="quarter" idx="23" hasCustomPrompt="1"/>
          </p:nvPr>
        </p:nvSpPr>
        <p:spPr>
          <a:xfrm>
            <a:off x="3447384" y="1345699"/>
            <a:ext cx="2149072" cy="785385"/>
          </a:xfrm>
        </p:spPr>
        <p:txBody>
          <a:bodyPr lIns="0" tIns="0" rIns="0" bIns="0">
            <a:noAutofit/>
          </a:bodyPr>
          <a:lstStyle>
            <a:lvl1pPr marL="0" indent="0" algn="l">
              <a:lnSpc>
                <a:spcPct val="100000"/>
              </a:lnSpc>
              <a:spcBef>
                <a:spcPts val="0"/>
              </a:spcBef>
              <a:spcAft>
                <a:spcPts val="0"/>
              </a:spcAft>
              <a:buNone/>
              <a:defRPr sz="2000" baseline="0">
                <a:solidFill>
                  <a:srgbClr val="000000"/>
                </a:solidFill>
                <a:latin typeface="+mj-lt"/>
              </a:defRPr>
            </a:lvl1pPr>
            <a:lvl2pPr marL="0" indent="0" algn="ctr">
              <a:spcBef>
                <a:spcPts val="1067"/>
              </a:spcBef>
              <a:spcAft>
                <a:spcPts val="1067"/>
              </a:spcAft>
              <a:buNone/>
              <a:defRPr>
                <a:solidFill>
                  <a:srgbClr val="2360D6"/>
                </a:solidFill>
              </a:defRPr>
            </a:lvl2pPr>
            <a:lvl3pPr marL="0" indent="0" algn="ctr">
              <a:spcBef>
                <a:spcPts val="1067"/>
              </a:spcBef>
              <a:spcAft>
                <a:spcPts val="1067"/>
              </a:spcAft>
              <a:buNone/>
              <a:defRPr>
                <a:solidFill>
                  <a:srgbClr val="687F85"/>
                </a:solidFill>
              </a:defRPr>
            </a:lvl3pPr>
            <a:lvl4pPr marL="0" indent="0" algn="ctr">
              <a:buNone/>
              <a:defRPr/>
            </a:lvl4pPr>
            <a:lvl5pPr marL="0" indent="0" algn="ctr">
              <a:buNone/>
              <a:defRPr/>
            </a:lvl5pPr>
          </a:lstStyle>
          <a:p>
            <a:pPr lvl="0"/>
            <a:r>
              <a:rPr lang="en-US" dirty="0"/>
              <a:t>Full</a:t>
            </a:r>
            <a:br>
              <a:rPr lang="en-US" dirty="0"/>
            </a:br>
            <a:r>
              <a:rPr lang="en-US" dirty="0"/>
              <a:t>name</a:t>
            </a:r>
          </a:p>
        </p:txBody>
      </p:sp>
      <p:sp>
        <p:nvSpPr>
          <p:cNvPr id="11" name="Picture Placeholder 3"/>
          <p:cNvSpPr>
            <a:spLocks noGrp="1" noChangeAspect="1"/>
          </p:cNvSpPr>
          <p:nvPr>
            <p:ph type="pic" sz="quarter" idx="25"/>
          </p:nvPr>
        </p:nvSpPr>
        <p:spPr>
          <a:xfrm>
            <a:off x="6475547" y="1148120"/>
            <a:ext cx="1816515" cy="1815000"/>
          </a:xfrm>
          <a:prstGeom prst="rect">
            <a:avLst/>
          </a:prstGeom>
          <a:solidFill>
            <a:srgbClr val="E9EEF3"/>
          </a:solidFill>
        </p:spPr>
        <p:txBody>
          <a:bodyPr rIns="0" anchor="ctr"/>
          <a:lstStyle>
            <a:lvl1pPr marL="0" indent="0" algn="ctr">
              <a:lnSpc>
                <a:spcPct val="100000"/>
              </a:lnSpc>
              <a:buNone/>
              <a:defRPr>
                <a:solidFill>
                  <a:srgbClr val="FFFFFF"/>
                </a:solidFill>
              </a:defRPr>
            </a:lvl1pPr>
          </a:lstStyle>
          <a:p>
            <a:endParaRPr lang="en-US"/>
          </a:p>
        </p:txBody>
      </p:sp>
      <p:sp>
        <p:nvSpPr>
          <p:cNvPr id="5" name="Text Placeholder 4"/>
          <p:cNvSpPr>
            <a:spLocks noGrp="1"/>
          </p:cNvSpPr>
          <p:nvPr>
            <p:ph type="body" sz="quarter" idx="34" hasCustomPrompt="1"/>
          </p:nvPr>
        </p:nvSpPr>
        <p:spPr>
          <a:xfrm>
            <a:off x="3448051" y="2207684"/>
            <a:ext cx="2647949" cy="879227"/>
          </a:xfrm>
        </p:spPr>
        <p:txBody>
          <a:bodyPr lIns="0" rIns="0"/>
          <a:lstStyle>
            <a:lvl1pPr marL="0" indent="0">
              <a:lnSpc>
                <a:spcPct val="100000"/>
              </a:lnSpc>
              <a:spcAft>
                <a:spcPts val="0"/>
              </a:spcAft>
              <a:buNone/>
              <a:defRPr sz="1600">
                <a:solidFill>
                  <a:srgbClr val="636D78"/>
                </a:solidFill>
                <a:latin typeface="+mn-lt"/>
              </a:defRPr>
            </a:lvl1pPr>
          </a:lstStyle>
          <a:p>
            <a:pPr lvl="0"/>
            <a:r>
              <a:rPr lang="en-US" dirty="0"/>
              <a:t>Job title</a:t>
            </a:r>
            <a:br>
              <a:rPr lang="en-US" dirty="0"/>
            </a:br>
            <a:r>
              <a:rPr lang="en-US" dirty="0"/>
              <a:t>Company name</a:t>
            </a:r>
          </a:p>
        </p:txBody>
      </p:sp>
      <p:sp>
        <p:nvSpPr>
          <p:cNvPr id="6" name="TextBox 5"/>
          <p:cNvSpPr txBox="1"/>
          <p:nvPr userDrawn="1"/>
        </p:nvSpPr>
        <p:spPr>
          <a:xfrm>
            <a:off x="4193703" y="2403813"/>
            <a:ext cx="123175" cy="410433"/>
          </a:xfrm>
          <a:prstGeom prst="rect">
            <a:avLst/>
          </a:prstGeom>
          <a:ln w="25400">
            <a:miter lim="400000"/>
          </a:ln>
          <a:extLst>
            <a:ext uri="{C572A759-6A51-4108-AA02-DFA0A04FC94B}">
              <ma14:wrappingTextBoxFlag xmlns="" xmlns:ma14="http://schemas.microsoft.com/office/mac/drawingml/2011/main" val="1"/>
            </a:ext>
          </a:extLst>
        </p:spPr>
        <p:txBody>
          <a:bodyPr wrap="none" lIns="60960" tIns="60960" rIns="60960" bIns="60960" rtlCol="0">
            <a:spAutoFit/>
          </a:bodyPr>
          <a:lstStyle/>
          <a:p>
            <a:pPr>
              <a:lnSpc>
                <a:spcPct val="100000"/>
              </a:lnSpc>
              <a:spcBef>
                <a:spcPts val="900"/>
              </a:spcBef>
            </a:pPr>
            <a:endParaRPr lang="en-US" sz="1867" spc="0" dirty="0" err="1">
              <a:solidFill>
                <a:srgbClr val="72848E"/>
              </a:solidFill>
              <a:latin typeface="+mn-lt"/>
              <a:ea typeface="Lato Light" charset="0"/>
              <a:cs typeface="Lato Light" charset="0"/>
              <a:sym typeface="Lato Light"/>
            </a:endParaRPr>
          </a:p>
        </p:txBody>
      </p:sp>
      <p:sp>
        <p:nvSpPr>
          <p:cNvPr id="20" name="Text Placeholder 2"/>
          <p:cNvSpPr>
            <a:spLocks noGrp="1"/>
          </p:cNvSpPr>
          <p:nvPr>
            <p:ph type="body" sz="quarter" idx="35" hasCustomPrompt="1"/>
          </p:nvPr>
        </p:nvSpPr>
        <p:spPr>
          <a:xfrm>
            <a:off x="8497120" y="1345699"/>
            <a:ext cx="2149072" cy="798708"/>
          </a:xfrm>
        </p:spPr>
        <p:txBody>
          <a:bodyPr lIns="0" tIns="0" rIns="0" bIns="0">
            <a:noAutofit/>
          </a:bodyPr>
          <a:lstStyle>
            <a:lvl1pPr marL="0" indent="0" algn="l">
              <a:lnSpc>
                <a:spcPct val="100000"/>
              </a:lnSpc>
              <a:spcBef>
                <a:spcPts val="0"/>
              </a:spcBef>
              <a:spcAft>
                <a:spcPts val="0"/>
              </a:spcAft>
              <a:buNone/>
              <a:defRPr sz="2000" baseline="0">
                <a:solidFill>
                  <a:srgbClr val="000000"/>
                </a:solidFill>
                <a:latin typeface="+mj-lt"/>
              </a:defRPr>
            </a:lvl1pPr>
            <a:lvl2pPr marL="0" indent="0" algn="ctr">
              <a:spcBef>
                <a:spcPts val="1067"/>
              </a:spcBef>
              <a:spcAft>
                <a:spcPts val="1067"/>
              </a:spcAft>
              <a:buNone/>
              <a:defRPr>
                <a:solidFill>
                  <a:srgbClr val="2360D6"/>
                </a:solidFill>
              </a:defRPr>
            </a:lvl2pPr>
            <a:lvl3pPr marL="0" indent="0" algn="ctr">
              <a:spcBef>
                <a:spcPts val="1067"/>
              </a:spcBef>
              <a:spcAft>
                <a:spcPts val="1067"/>
              </a:spcAft>
              <a:buNone/>
              <a:defRPr>
                <a:solidFill>
                  <a:srgbClr val="687F85"/>
                </a:solidFill>
              </a:defRPr>
            </a:lvl3pPr>
            <a:lvl4pPr marL="0" indent="0" algn="ctr">
              <a:buNone/>
              <a:defRPr/>
            </a:lvl4pPr>
            <a:lvl5pPr marL="0" indent="0" algn="ctr">
              <a:buNone/>
              <a:defRPr/>
            </a:lvl5pPr>
          </a:lstStyle>
          <a:p>
            <a:pPr lvl="0"/>
            <a:r>
              <a:rPr lang="en-US" dirty="0"/>
              <a:t>Full </a:t>
            </a:r>
            <a:br>
              <a:rPr lang="en-US" dirty="0"/>
            </a:br>
            <a:r>
              <a:rPr lang="en-US" dirty="0"/>
              <a:t>name</a:t>
            </a:r>
          </a:p>
        </p:txBody>
      </p:sp>
      <p:sp>
        <p:nvSpPr>
          <p:cNvPr id="21" name="Text Placeholder 4"/>
          <p:cNvSpPr>
            <a:spLocks noGrp="1"/>
          </p:cNvSpPr>
          <p:nvPr>
            <p:ph type="body" sz="quarter" idx="36" hasCustomPrompt="1"/>
          </p:nvPr>
        </p:nvSpPr>
        <p:spPr>
          <a:xfrm>
            <a:off x="8497787" y="2207684"/>
            <a:ext cx="2647949" cy="879227"/>
          </a:xfrm>
        </p:spPr>
        <p:txBody>
          <a:bodyPr lIns="0" rIns="0"/>
          <a:lstStyle>
            <a:lvl1pPr marL="0" indent="0">
              <a:lnSpc>
                <a:spcPct val="100000"/>
              </a:lnSpc>
              <a:spcAft>
                <a:spcPts val="0"/>
              </a:spcAft>
              <a:buNone/>
              <a:defRPr sz="1600">
                <a:solidFill>
                  <a:srgbClr val="636D78"/>
                </a:solidFill>
                <a:latin typeface="+mn-lt"/>
              </a:defRPr>
            </a:lvl1pPr>
          </a:lstStyle>
          <a:p>
            <a:pPr lvl="0"/>
            <a:r>
              <a:rPr lang="en-US" dirty="0"/>
              <a:t>Job title</a:t>
            </a:r>
            <a:br>
              <a:rPr lang="en-US" dirty="0"/>
            </a:br>
            <a:r>
              <a:rPr lang="en-US" dirty="0"/>
              <a:t>Company name</a:t>
            </a:r>
          </a:p>
        </p:txBody>
      </p:sp>
      <p:sp>
        <p:nvSpPr>
          <p:cNvPr id="27" name="Picture Placeholder 3"/>
          <p:cNvSpPr>
            <a:spLocks noGrp="1" noChangeAspect="1"/>
          </p:cNvSpPr>
          <p:nvPr>
            <p:ph type="pic" sz="quarter" idx="37"/>
          </p:nvPr>
        </p:nvSpPr>
        <p:spPr>
          <a:xfrm>
            <a:off x="1320955" y="3664341"/>
            <a:ext cx="1816515" cy="1815000"/>
          </a:xfrm>
          <a:prstGeom prst="rect">
            <a:avLst/>
          </a:prstGeom>
          <a:solidFill>
            <a:srgbClr val="E9EEF3"/>
          </a:solidFill>
        </p:spPr>
        <p:txBody>
          <a:bodyPr rIns="0" anchor="ctr"/>
          <a:lstStyle>
            <a:lvl1pPr marL="0" indent="0" algn="ctr">
              <a:lnSpc>
                <a:spcPct val="100000"/>
              </a:lnSpc>
              <a:buNone/>
              <a:defRPr>
                <a:solidFill>
                  <a:srgbClr val="FFFFFF"/>
                </a:solidFill>
              </a:defRPr>
            </a:lvl1pPr>
          </a:lstStyle>
          <a:p>
            <a:endParaRPr lang="en-US"/>
          </a:p>
        </p:txBody>
      </p:sp>
      <p:sp>
        <p:nvSpPr>
          <p:cNvPr id="28" name="Text Placeholder 2"/>
          <p:cNvSpPr>
            <a:spLocks noGrp="1"/>
          </p:cNvSpPr>
          <p:nvPr>
            <p:ph type="body" sz="quarter" idx="38" hasCustomPrompt="1"/>
          </p:nvPr>
        </p:nvSpPr>
        <p:spPr>
          <a:xfrm>
            <a:off x="3447384" y="3861921"/>
            <a:ext cx="2149072" cy="785385"/>
          </a:xfrm>
        </p:spPr>
        <p:txBody>
          <a:bodyPr lIns="0" tIns="0" rIns="0" bIns="0">
            <a:noAutofit/>
          </a:bodyPr>
          <a:lstStyle>
            <a:lvl1pPr marL="0" indent="0" algn="l">
              <a:lnSpc>
                <a:spcPct val="100000"/>
              </a:lnSpc>
              <a:spcBef>
                <a:spcPts val="0"/>
              </a:spcBef>
              <a:spcAft>
                <a:spcPts val="0"/>
              </a:spcAft>
              <a:buNone/>
              <a:defRPr sz="2000" baseline="0">
                <a:solidFill>
                  <a:srgbClr val="000000"/>
                </a:solidFill>
                <a:latin typeface="+mj-lt"/>
              </a:defRPr>
            </a:lvl1pPr>
            <a:lvl2pPr marL="0" indent="0" algn="ctr">
              <a:spcBef>
                <a:spcPts val="1067"/>
              </a:spcBef>
              <a:spcAft>
                <a:spcPts val="1067"/>
              </a:spcAft>
              <a:buNone/>
              <a:defRPr>
                <a:solidFill>
                  <a:srgbClr val="2360D6"/>
                </a:solidFill>
              </a:defRPr>
            </a:lvl2pPr>
            <a:lvl3pPr marL="0" indent="0" algn="ctr">
              <a:spcBef>
                <a:spcPts val="1067"/>
              </a:spcBef>
              <a:spcAft>
                <a:spcPts val="1067"/>
              </a:spcAft>
              <a:buNone/>
              <a:defRPr>
                <a:solidFill>
                  <a:srgbClr val="687F85"/>
                </a:solidFill>
              </a:defRPr>
            </a:lvl3pPr>
            <a:lvl4pPr marL="0" indent="0" algn="ctr">
              <a:buNone/>
              <a:defRPr/>
            </a:lvl4pPr>
            <a:lvl5pPr marL="0" indent="0" algn="ctr">
              <a:buNone/>
              <a:defRPr/>
            </a:lvl5pPr>
          </a:lstStyle>
          <a:p>
            <a:pPr lvl="0"/>
            <a:r>
              <a:rPr lang="en-US" dirty="0"/>
              <a:t>Full </a:t>
            </a:r>
            <a:br>
              <a:rPr lang="en-US" dirty="0"/>
            </a:br>
            <a:r>
              <a:rPr lang="en-US" dirty="0"/>
              <a:t>name</a:t>
            </a:r>
          </a:p>
        </p:txBody>
      </p:sp>
      <p:sp>
        <p:nvSpPr>
          <p:cNvPr id="29" name="Picture Placeholder 3"/>
          <p:cNvSpPr>
            <a:spLocks noGrp="1" noChangeAspect="1"/>
          </p:cNvSpPr>
          <p:nvPr>
            <p:ph type="pic" sz="quarter" idx="39"/>
          </p:nvPr>
        </p:nvSpPr>
        <p:spPr>
          <a:xfrm>
            <a:off x="6475547" y="3664341"/>
            <a:ext cx="1816515" cy="1815000"/>
          </a:xfrm>
          <a:prstGeom prst="rect">
            <a:avLst/>
          </a:prstGeom>
          <a:solidFill>
            <a:srgbClr val="E9EEF3"/>
          </a:solidFill>
        </p:spPr>
        <p:txBody>
          <a:bodyPr rIns="0" anchor="ctr"/>
          <a:lstStyle>
            <a:lvl1pPr marL="0" indent="0" algn="ctr">
              <a:lnSpc>
                <a:spcPct val="100000"/>
              </a:lnSpc>
              <a:buNone/>
              <a:defRPr>
                <a:solidFill>
                  <a:srgbClr val="FFFFFF"/>
                </a:solidFill>
              </a:defRPr>
            </a:lvl1pPr>
          </a:lstStyle>
          <a:p>
            <a:endParaRPr lang="en-US"/>
          </a:p>
        </p:txBody>
      </p:sp>
      <p:sp>
        <p:nvSpPr>
          <p:cNvPr id="30" name="Text Placeholder 4"/>
          <p:cNvSpPr>
            <a:spLocks noGrp="1"/>
          </p:cNvSpPr>
          <p:nvPr>
            <p:ph type="body" sz="quarter" idx="40" hasCustomPrompt="1"/>
          </p:nvPr>
        </p:nvSpPr>
        <p:spPr>
          <a:xfrm>
            <a:off x="3448051" y="4723905"/>
            <a:ext cx="2647949" cy="879227"/>
          </a:xfrm>
        </p:spPr>
        <p:txBody>
          <a:bodyPr lIns="0" rIns="0"/>
          <a:lstStyle>
            <a:lvl1pPr marL="0" indent="0">
              <a:lnSpc>
                <a:spcPct val="100000"/>
              </a:lnSpc>
              <a:spcAft>
                <a:spcPts val="0"/>
              </a:spcAft>
              <a:buNone/>
              <a:defRPr sz="1600">
                <a:solidFill>
                  <a:srgbClr val="636D78"/>
                </a:solidFill>
                <a:latin typeface="+mn-lt"/>
              </a:defRPr>
            </a:lvl1pPr>
          </a:lstStyle>
          <a:p>
            <a:pPr lvl="0"/>
            <a:r>
              <a:rPr lang="en-US" dirty="0"/>
              <a:t>Job title</a:t>
            </a:r>
            <a:br>
              <a:rPr lang="en-US" dirty="0"/>
            </a:br>
            <a:r>
              <a:rPr lang="en-US" dirty="0"/>
              <a:t>Company name</a:t>
            </a:r>
          </a:p>
        </p:txBody>
      </p:sp>
      <p:sp>
        <p:nvSpPr>
          <p:cNvPr id="32" name="Text Placeholder 2"/>
          <p:cNvSpPr>
            <a:spLocks noGrp="1"/>
          </p:cNvSpPr>
          <p:nvPr>
            <p:ph type="body" sz="quarter" idx="41" hasCustomPrompt="1"/>
          </p:nvPr>
        </p:nvSpPr>
        <p:spPr>
          <a:xfrm>
            <a:off x="8497120" y="3861921"/>
            <a:ext cx="2149072" cy="798708"/>
          </a:xfrm>
        </p:spPr>
        <p:txBody>
          <a:bodyPr lIns="0" tIns="0" rIns="0" bIns="0">
            <a:noAutofit/>
          </a:bodyPr>
          <a:lstStyle>
            <a:lvl1pPr marL="0" indent="0" algn="l">
              <a:lnSpc>
                <a:spcPct val="100000"/>
              </a:lnSpc>
              <a:spcBef>
                <a:spcPts val="0"/>
              </a:spcBef>
              <a:spcAft>
                <a:spcPts val="0"/>
              </a:spcAft>
              <a:buNone/>
              <a:defRPr sz="2000" baseline="0">
                <a:solidFill>
                  <a:srgbClr val="000000"/>
                </a:solidFill>
                <a:latin typeface="+mj-lt"/>
              </a:defRPr>
            </a:lvl1pPr>
            <a:lvl2pPr marL="0" indent="0" algn="ctr">
              <a:spcBef>
                <a:spcPts val="1067"/>
              </a:spcBef>
              <a:spcAft>
                <a:spcPts val="1067"/>
              </a:spcAft>
              <a:buNone/>
              <a:defRPr>
                <a:solidFill>
                  <a:srgbClr val="2360D6"/>
                </a:solidFill>
              </a:defRPr>
            </a:lvl2pPr>
            <a:lvl3pPr marL="0" indent="0" algn="ctr">
              <a:spcBef>
                <a:spcPts val="1067"/>
              </a:spcBef>
              <a:spcAft>
                <a:spcPts val="1067"/>
              </a:spcAft>
              <a:buNone/>
              <a:defRPr>
                <a:solidFill>
                  <a:srgbClr val="687F85"/>
                </a:solidFill>
              </a:defRPr>
            </a:lvl3pPr>
            <a:lvl4pPr marL="0" indent="0" algn="ctr">
              <a:buNone/>
              <a:defRPr/>
            </a:lvl4pPr>
            <a:lvl5pPr marL="0" indent="0" algn="ctr">
              <a:buNone/>
              <a:defRPr/>
            </a:lvl5pPr>
          </a:lstStyle>
          <a:p>
            <a:pPr lvl="0"/>
            <a:r>
              <a:rPr lang="en-US" dirty="0"/>
              <a:t>Full </a:t>
            </a:r>
            <a:br>
              <a:rPr lang="en-US" dirty="0"/>
            </a:br>
            <a:r>
              <a:rPr lang="en-US" dirty="0"/>
              <a:t>name</a:t>
            </a:r>
          </a:p>
        </p:txBody>
      </p:sp>
      <p:sp>
        <p:nvSpPr>
          <p:cNvPr id="33" name="Text Placeholder 4"/>
          <p:cNvSpPr>
            <a:spLocks noGrp="1"/>
          </p:cNvSpPr>
          <p:nvPr>
            <p:ph type="body" sz="quarter" idx="42" hasCustomPrompt="1"/>
          </p:nvPr>
        </p:nvSpPr>
        <p:spPr>
          <a:xfrm>
            <a:off x="8497787" y="4723905"/>
            <a:ext cx="2647949" cy="879227"/>
          </a:xfrm>
        </p:spPr>
        <p:txBody>
          <a:bodyPr lIns="0" rIns="0"/>
          <a:lstStyle>
            <a:lvl1pPr marL="0" indent="0">
              <a:lnSpc>
                <a:spcPct val="100000"/>
              </a:lnSpc>
              <a:spcAft>
                <a:spcPts val="0"/>
              </a:spcAft>
              <a:buNone/>
              <a:defRPr sz="1600">
                <a:solidFill>
                  <a:srgbClr val="636D78"/>
                </a:solidFill>
                <a:latin typeface="+mn-lt"/>
              </a:defRPr>
            </a:lvl1pPr>
          </a:lstStyle>
          <a:p>
            <a:pPr lvl="0"/>
            <a:r>
              <a:rPr lang="en-US" dirty="0"/>
              <a:t>Job title</a:t>
            </a:r>
            <a:br>
              <a:rPr lang="en-US" dirty="0"/>
            </a:br>
            <a:r>
              <a:rPr lang="en-US" dirty="0"/>
              <a:t>Company name</a:t>
            </a:r>
          </a:p>
        </p:txBody>
      </p:sp>
    </p:spTree>
    <p:extLst>
      <p:ext uri="{BB962C8B-B14F-4D97-AF65-F5344CB8AC3E}">
        <p14:creationId xmlns:p14="http://schemas.microsoft.com/office/powerpoint/2010/main" val="1504149587"/>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9_Mobile Showcase">
    <p:spTree>
      <p:nvGrpSpPr>
        <p:cNvPr id="1" name=""/>
        <p:cNvGrpSpPr/>
        <p:nvPr/>
      </p:nvGrpSpPr>
      <p:grpSpPr>
        <a:xfrm>
          <a:off x="0" y="0"/>
          <a:ext cx="0" cy="0"/>
          <a:chOff x="0" y="0"/>
          <a:chExt cx="0" cy="0"/>
        </a:xfrm>
      </p:grpSpPr>
      <p:pic>
        <p:nvPicPr>
          <p:cNvPr id="6" name="Relay 4@3x.png" descr="Relay 4@3x.png"/>
          <p:cNvPicPr>
            <a:picLocks noChangeAspect="1"/>
          </p:cNvPicPr>
          <p:nvPr userDrawn="1"/>
        </p:nvPicPr>
        <p:blipFill>
          <a:blip r:embed="rId2">
            <a:extLst/>
          </a:blip>
          <a:srcRect t="7" b="7"/>
          <a:stretch>
            <a:fillRect/>
          </a:stretch>
        </p:blipFill>
        <p:spPr>
          <a:xfrm>
            <a:off x="3509630" y="1"/>
            <a:ext cx="10349124" cy="8466777"/>
          </a:xfrm>
          <a:prstGeom prst="rect">
            <a:avLst/>
          </a:prstGeom>
          <a:ln w="12700">
            <a:miter lim="400000"/>
          </a:ln>
        </p:spPr>
      </p:pic>
      <p:sp>
        <p:nvSpPr>
          <p:cNvPr id="10" name="Picture Placeholder 9"/>
          <p:cNvSpPr>
            <a:spLocks noGrp="1"/>
          </p:cNvSpPr>
          <p:nvPr>
            <p:ph type="pic" sz="quarter" idx="11"/>
          </p:nvPr>
        </p:nvSpPr>
        <p:spPr>
          <a:xfrm>
            <a:off x="4315764" y="1466742"/>
            <a:ext cx="8784439" cy="5472873"/>
          </a:xfrm>
          <a:solidFill>
            <a:srgbClr val="4D4E4F"/>
          </a:solidFill>
        </p:spPr>
        <p:txBody>
          <a:bodyPr rIns="0" anchor="ctr"/>
          <a:lstStyle>
            <a:lvl1pPr marL="0" indent="0" algn="ctr">
              <a:lnSpc>
                <a:spcPct val="100000"/>
              </a:lnSpc>
              <a:buNone/>
              <a:defRPr/>
            </a:lvl1pPr>
          </a:lstStyle>
          <a:p>
            <a:endParaRPr lang="en-US"/>
          </a:p>
        </p:txBody>
      </p:sp>
      <p:sp>
        <p:nvSpPr>
          <p:cNvPr id="8" name="Shape 73"/>
          <p:cNvSpPr>
            <a:spLocks noGrp="1"/>
          </p:cNvSpPr>
          <p:nvPr>
            <p:ph type="body" sz="quarter" idx="1" hasCustomPrompt="1"/>
          </p:nvPr>
        </p:nvSpPr>
        <p:spPr>
          <a:xfrm>
            <a:off x="609600" y="3235099"/>
            <a:ext cx="3531288" cy="3038701"/>
          </a:xfrm>
          <a:prstGeom prst="rect">
            <a:avLst/>
          </a:prstGeom>
        </p:spPr>
        <p:txBody>
          <a:bodyPr lIns="0" tIns="0" rIns="0" bIns="0" anchor="t">
            <a:noAutofit/>
          </a:bodyPr>
          <a:lstStyle>
            <a:lvl1pPr marL="304792" marR="0" indent="-304792" algn="l" defTabSz="412740" eaLnBrk="1" fontAlgn="auto" latinLnBrk="0" hangingPunct="1">
              <a:lnSpc>
                <a:spcPct val="100000"/>
              </a:lnSpc>
              <a:spcBef>
                <a:spcPts val="0"/>
              </a:spcBef>
              <a:spcAft>
                <a:spcPts val="1600"/>
              </a:spcAft>
              <a:buClr>
                <a:srgbClr val="0061D5"/>
              </a:buClr>
              <a:buSzPct val="120000"/>
              <a:buFont typeface=".AppleSystemUIFont" charset="0"/>
              <a:buChar char="/"/>
              <a:tabLst/>
              <a:defRPr sz="1800" spc="0" baseline="0">
                <a:solidFill>
                  <a:srgbClr val="72848E"/>
                </a:solidFill>
                <a:latin typeface="+mn-lt"/>
                <a:ea typeface="Lato Regular"/>
                <a:cs typeface="Lato Regular"/>
                <a:sym typeface="Lato Regular"/>
              </a:defRPr>
            </a:lvl1pPr>
            <a:lvl2pPr marL="0" indent="317492">
              <a:lnSpc>
                <a:spcPct val="110000"/>
              </a:lnSpc>
              <a:spcBef>
                <a:spcPts val="3000"/>
              </a:spcBef>
              <a:buSzTx/>
              <a:buNone/>
              <a:defRPr sz="1700">
                <a:solidFill>
                  <a:srgbClr val="76838E"/>
                </a:solidFill>
                <a:latin typeface="Lato Regular"/>
                <a:ea typeface="Lato Regular"/>
                <a:cs typeface="Lato Regular"/>
                <a:sym typeface="Lato Regular"/>
              </a:defRPr>
            </a:lvl2pPr>
            <a:lvl3pPr marL="0" indent="634984">
              <a:lnSpc>
                <a:spcPct val="110000"/>
              </a:lnSpc>
              <a:spcBef>
                <a:spcPts val="3000"/>
              </a:spcBef>
              <a:buSzTx/>
              <a:buNone/>
              <a:defRPr sz="1700">
                <a:solidFill>
                  <a:srgbClr val="76838E"/>
                </a:solidFill>
                <a:latin typeface="Lato Regular"/>
                <a:ea typeface="Lato Regular"/>
                <a:cs typeface="Lato Regular"/>
                <a:sym typeface="Lato Regular"/>
              </a:defRPr>
            </a:lvl3pPr>
            <a:lvl4pPr marL="0" indent="952476">
              <a:lnSpc>
                <a:spcPct val="110000"/>
              </a:lnSpc>
              <a:spcBef>
                <a:spcPts val="3000"/>
              </a:spcBef>
              <a:buSzTx/>
              <a:buNone/>
              <a:defRPr sz="1700">
                <a:solidFill>
                  <a:srgbClr val="76838E"/>
                </a:solidFill>
                <a:latin typeface="Lato Regular"/>
                <a:ea typeface="Lato Regular"/>
                <a:cs typeface="Lato Regular"/>
                <a:sym typeface="Lato Regular"/>
              </a:defRPr>
            </a:lvl4pPr>
            <a:lvl5pPr marL="0" indent="1269968">
              <a:lnSpc>
                <a:spcPct val="110000"/>
              </a:lnSpc>
              <a:spcBef>
                <a:spcPts val="3000"/>
              </a:spcBef>
              <a:buSzTx/>
              <a:buNone/>
              <a:defRPr sz="1700">
                <a:solidFill>
                  <a:srgbClr val="76838E"/>
                </a:solidFill>
                <a:latin typeface="Lato Regular"/>
                <a:ea typeface="Lato Regular"/>
                <a:cs typeface="Lato Regular"/>
                <a:sym typeface="Lato Regular"/>
              </a:defRPr>
            </a:lvl5pPr>
          </a:lstStyle>
          <a:p>
            <a:r>
              <a:rPr lang="en-US" dirty="0"/>
              <a:t>Bullet one</a:t>
            </a:r>
          </a:p>
          <a:p>
            <a:r>
              <a:rPr lang="en-US" dirty="0"/>
              <a:t>Bullet one</a:t>
            </a:r>
          </a:p>
          <a:p>
            <a:r>
              <a:rPr lang="en-US" dirty="0"/>
              <a:t>Bullet one</a:t>
            </a:r>
          </a:p>
          <a:p>
            <a:endParaRPr lang="en-US" dirty="0"/>
          </a:p>
        </p:txBody>
      </p:sp>
      <p:cxnSp>
        <p:nvCxnSpPr>
          <p:cNvPr id="7" name="Straight Connector 6"/>
          <p:cNvCxnSpPr/>
          <p:nvPr userDrawn="1"/>
        </p:nvCxnSpPr>
        <p:spPr>
          <a:xfrm>
            <a:off x="609600" y="723492"/>
            <a:ext cx="10972800" cy="0"/>
          </a:xfrm>
          <a:prstGeom prst="line">
            <a:avLst/>
          </a:prstGeom>
          <a:noFill/>
          <a:ln w="6350" cap="flat">
            <a:solidFill>
              <a:srgbClr val="C3D1DA"/>
            </a:solidFill>
            <a:prstDash val="solid"/>
            <a:miter lim="400000"/>
          </a:ln>
          <a:effectLst/>
          <a:sp3d/>
        </p:spPr>
        <p:style>
          <a:lnRef idx="0">
            <a:scrgbClr r="0" g="0" b="0"/>
          </a:lnRef>
          <a:fillRef idx="0">
            <a:scrgbClr r="0" g="0" b="0"/>
          </a:fillRef>
          <a:effectRef idx="0">
            <a:scrgbClr r="0" g="0" b="0"/>
          </a:effectRef>
          <a:fontRef idx="none"/>
        </p:style>
      </p:cxnSp>
      <p:sp>
        <p:nvSpPr>
          <p:cNvPr id="9" name="Text Placeholder 2"/>
          <p:cNvSpPr>
            <a:spLocks noGrp="1"/>
          </p:cNvSpPr>
          <p:nvPr>
            <p:ph type="body" sz="quarter" idx="10" hasCustomPrompt="1"/>
          </p:nvPr>
        </p:nvSpPr>
        <p:spPr>
          <a:xfrm>
            <a:off x="619355" y="1400562"/>
            <a:ext cx="3521533" cy="500876"/>
          </a:xfrm>
        </p:spPr>
        <p:txBody>
          <a:bodyPr lIns="0" tIns="0" anchor="t"/>
          <a:lstStyle>
            <a:lvl1pPr marL="0" indent="0" algn="l">
              <a:lnSpc>
                <a:spcPct val="100000"/>
              </a:lnSpc>
              <a:buNone/>
              <a:defRPr kumimoji="0" lang="en-US" sz="2000" b="0" i="0" u="none" strike="noStrike" cap="none" spc="0" normalizeH="0" baseline="0" dirty="0">
                <a:ln>
                  <a:noFill/>
                </a:ln>
                <a:solidFill>
                  <a:srgbClr val="0061D5"/>
                </a:solidFill>
                <a:effectLst/>
                <a:uFillTx/>
                <a:latin typeface="+mn-lt"/>
                <a:ea typeface="Lato Light" charset="0"/>
                <a:cs typeface="Lato Light" charset="0"/>
                <a:sym typeface="BrownStd-Light"/>
              </a:defRPr>
            </a:lvl1pPr>
          </a:lstStyle>
          <a:p>
            <a:pPr lvl="0"/>
            <a:r>
              <a:rPr lang="en-US" dirty="0"/>
              <a:t>Subtitle</a:t>
            </a:r>
          </a:p>
        </p:txBody>
      </p:sp>
      <p:sp>
        <p:nvSpPr>
          <p:cNvPr id="12" name="Text Placeholder 3"/>
          <p:cNvSpPr>
            <a:spLocks noGrp="1"/>
          </p:cNvSpPr>
          <p:nvPr>
            <p:ph type="body" sz="quarter" idx="20" hasCustomPrompt="1"/>
          </p:nvPr>
        </p:nvSpPr>
        <p:spPr>
          <a:xfrm>
            <a:off x="609669" y="1696723"/>
            <a:ext cx="3531220" cy="1538376"/>
          </a:xfrm>
        </p:spPr>
        <p:txBody>
          <a:bodyPr/>
          <a:lstStyle>
            <a:lvl1pPr marL="0" indent="0">
              <a:lnSpc>
                <a:spcPct val="100000"/>
              </a:lnSpc>
              <a:buNone/>
              <a:defRPr sz="3200">
                <a:solidFill>
                  <a:srgbClr val="151F26"/>
                </a:solidFill>
                <a:latin typeface="+mj-lt"/>
              </a:defRPr>
            </a:lvl1pPr>
          </a:lstStyle>
          <a:p>
            <a:pPr hangingPunct="1"/>
            <a:r>
              <a:rPr lang="en-US" dirty="0"/>
              <a:t>Slide title, </a:t>
            </a:r>
            <a:r>
              <a:rPr lang="en-US" dirty="0" err="1"/>
              <a:t>Lato</a:t>
            </a:r>
            <a:r>
              <a:rPr lang="en-US" dirty="0"/>
              <a:t> Light, 32 pt.</a:t>
            </a:r>
          </a:p>
        </p:txBody>
      </p:sp>
    </p:spTree>
    <p:extLst>
      <p:ext uri="{BB962C8B-B14F-4D97-AF65-F5344CB8AC3E}">
        <p14:creationId xmlns:p14="http://schemas.microsoft.com/office/powerpoint/2010/main" val="1719698174"/>
      </p:ext>
    </p:extLst>
  </p:cSld>
  <p:clrMapOvr>
    <a:masterClrMapping/>
  </p:clrMapOvr>
  <p:transition spd="med"/>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x">
  <p:cSld name="Segue 1">
    <p:bg>
      <p:bgPr>
        <a:solidFill>
          <a:schemeClr val="accent1"/>
        </a:solidFill>
        <a:effectLst/>
      </p:bgPr>
    </p:bg>
    <p:spTree>
      <p:nvGrpSpPr>
        <p:cNvPr id="1" name=""/>
        <p:cNvGrpSpPr/>
        <p:nvPr/>
      </p:nvGrpSpPr>
      <p:grpSpPr>
        <a:xfrm>
          <a:off x="0" y="0"/>
          <a:ext cx="0" cy="0"/>
          <a:chOff x="0" y="0"/>
          <a:chExt cx="0" cy="0"/>
        </a:xfrm>
      </p:grpSpPr>
      <p:sp>
        <p:nvSpPr>
          <p:cNvPr id="91" name="Shape 91"/>
          <p:cNvSpPr>
            <a:spLocks noGrp="1"/>
          </p:cNvSpPr>
          <p:nvPr>
            <p:ph type="title" hasCustomPrompt="1"/>
          </p:nvPr>
        </p:nvSpPr>
        <p:spPr>
          <a:xfrm>
            <a:off x="609600" y="2857500"/>
            <a:ext cx="10972800" cy="1143000"/>
          </a:xfrm>
          <a:prstGeom prst="rect">
            <a:avLst/>
          </a:prstGeom>
        </p:spPr>
        <p:txBody>
          <a:bodyPr rIns="0" anchor="ctr"/>
          <a:lstStyle>
            <a:lvl1pPr algn="ctr" defTabSz="304792">
              <a:lnSpc>
                <a:spcPct val="90000"/>
              </a:lnSpc>
              <a:spcBef>
                <a:spcPts val="2251"/>
              </a:spcBef>
              <a:defRPr spc="0" baseline="0">
                <a:solidFill>
                  <a:srgbClr val="FFFFFF"/>
                </a:solidFill>
              </a:defRPr>
            </a:lvl1pPr>
          </a:lstStyle>
          <a:p>
            <a:r>
              <a:rPr lang="en-US" dirty="0"/>
              <a:t>Transition slide </a:t>
            </a:r>
            <a:endParaRPr dirty="0"/>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x" preserve="1">
  <p:cSld name="2_Segue 1">
    <p:bg>
      <p:bgPr>
        <a:solidFill>
          <a:srgbClr val="151F26"/>
        </a:solidFill>
        <a:effectLst/>
      </p:bgPr>
    </p:bg>
    <p:spTree>
      <p:nvGrpSpPr>
        <p:cNvPr id="1" name=""/>
        <p:cNvGrpSpPr/>
        <p:nvPr/>
      </p:nvGrpSpPr>
      <p:grpSpPr>
        <a:xfrm>
          <a:off x="0" y="0"/>
          <a:ext cx="0" cy="0"/>
          <a:chOff x="0" y="0"/>
          <a:chExt cx="0" cy="0"/>
        </a:xfrm>
      </p:grpSpPr>
      <p:sp>
        <p:nvSpPr>
          <p:cNvPr id="91" name="Shape 91"/>
          <p:cNvSpPr>
            <a:spLocks noGrp="1"/>
          </p:cNvSpPr>
          <p:nvPr>
            <p:ph type="title" hasCustomPrompt="1"/>
          </p:nvPr>
        </p:nvSpPr>
        <p:spPr>
          <a:xfrm>
            <a:off x="609600" y="2857500"/>
            <a:ext cx="10972800" cy="1143000"/>
          </a:xfrm>
          <a:prstGeom prst="rect">
            <a:avLst/>
          </a:prstGeom>
        </p:spPr>
        <p:txBody>
          <a:bodyPr rIns="0" anchor="ctr"/>
          <a:lstStyle>
            <a:lvl1pPr algn="ctr" defTabSz="304792">
              <a:lnSpc>
                <a:spcPct val="90000"/>
              </a:lnSpc>
              <a:spcBef>
                <a:spcPts val="2251"/>
              </a:spcBef>
              <a:defRPr spc="0" baseline="0">
                <a:solidFill>
                  <a:srgbClr val="FFFFFF"/>
                </a:solidFill>
              </a:defRPr>
            </a:lvl1pPr>
          </a:lstStyle>
          <a:p>
            <a:r>
              <a:rPr lang="en-US" dirty="0"/>
              <a:t>Summary/key point slide </a:t>
            </a:r>
            <a:endParaRPr dirty="0"/>
          </a:p>
        </p:txBody>
      </p:sp>
    </p:spTree>
    <p:extLst>
      <p:ext uri="{BB962C8B-B14F-4D97-AF65-F5344CB8AC3E}">
        <p14:creationId xmlns:p14="http://schemas.microsoft.com/office/powerpoint/2010/main" val="878224455"/>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ro Image">
    <p:bg>
      <p:bgPr>
        <a:solidFill>
          <a:srgbClr val="FFFFFF"/>
        </a:solidFill>
        <a:effectLst/>
      </p:bgPr>
    </p:bg>
    <p:spTree>
      <p:nvGrpSpPr>
        <p:cNvPr id="1" name=""/>
        <p:cNvGrpSpPr/>
        <p:nvPr/>
      </p:nvGrpSpPr>
      <p:grpSpPr>
        <a:xfrm>
          <a:off x="0" y="0"/>
          <a:ext cx="0" cy="0"/>
          <a:chOff x="0" y="0"/>
          <a:chExt cx="0" cy="0"/>
        </a:xfrm>
      </p:grpSpPr>
      <p:sp>
        <p:nvSpPr>
          <p:cNvPr id="12" name="Picture Placeholder 11"/>
          <p:cNvSpPr>
            <a:spLocks noGrp="1"/>
          </p:cNvSpPr>
          <p:nvPr>
            <p:ph type="pic" sz="quarter" idx="10"/>
          </p:nvPr>
        </p:nvSpPr>
        <p:spPr>
          <a:xfrm>
            <a:off x="6096001" y="0"/>
            <a:ext cx="6095999" cy="6858000"/>
          </a:xfrm>
          <a:solidFill>
            <a:srgbClr val="E9EEF3"/>
          </a:solidFill>
        </p:spPr>
        <p:txBody>
          <a:bodyPr rIns="0" anchor="ctr"/>
          <a:lstStyle>
            <a:lvl1pPr marL="0" indent="0" algn="ctr">
              <a:buNone/>
              <a:defRPr/>
            </a:lvl1pPr>
          </a:lstStyle>
          <a:p>
            <a:endParaRPr lang="en-US" dirty="0"/>
          </a:p>
        </p:txBody>
      </p:sp>
      <p:sp>
        <p:nvSpPr>
          <p:cNvPr id="6" name="Text Placeholder 2"/>
          <p:cNvSpPr>
            <a:spLocks noGrp="1"/>
          </p:cNvSpPr>
          <p:nvPr>
            <p:ph type="body" sz="quarter" idx="11" hasCustomPrompt="1"/>
          </p:nvPr>
        </p:nvSpPr>
        <p:spPr>
          <a:xfrm>
            <a:off x="619355" y="1400562"/>
            <a:ext cx="5171845" cy="296161"/>
          </a:xfrm>
        </p:spPr>
        <p:txBody>
          <a:bodyPr lIns="0" tIns="0" anchor="t"/>
          <a:lstStyle>
            <a:lvl1pPr marL="0" indent="0" algn="l">
              <a:buNone/>
              <a:defRPr kumimoji="0" lang="en-US" sz="2000" b="0" i="0" u="none" strike="noStrike" cap="none" spc="0" normalizeH="0" baseline="0" dirty="0">
                <a:ln>
                  <a:noFill/>
                </a:ln>
                <a:solidFill>
                  <a:srgbClr val="0061D5"/>
                </a:solidFill>
                <a:effectLst/>
                <a:uFillTx/>
                <a:latin typeface="+mn-lt"/>
                <a:ea typeface="Lato Light" charset="0"/>
                <a:cs typeface="Lato Light" charset="0"/>
                <a:sym typeface="BrownStd-Light"/>
              </a:defRPr>
            </a:lvl1pPr>
          </a:lstStyle>
          <a:p>
            <a:pPr lvl="0"/>
            <a:r>
              <a:rPr lang="en-US" dirty="0"/>
              <a:t>Subtitle </a:t>
            </a:r>
          </a:p>
        </p:txBody>
      </p:sp>
      <p:sp>
        <p:nvSpPr>
          <p:cNvPr id="7" name="Text Placeholder 3"/>
          <p:cNvSpPr>
            <a:spLocks noGrp="1"/>
          </p:cNvSpPr>
          <p:nvPr>
            <p:ph type="body" sz="quarter" idx="20" hasCustomPrompt="1"/>
          </p:nvPr>
        </p:nvSpPr>
        <p:spPr>
          <a:xfrm>
            <a:off x="609669" y="1696723"/>
            <a:ext cx="5181532" cy="741677"/>
          </a:xfrm>
        </p:spPr>
        <p:txBody>
          <a:bodyPr/>
          <a:lstStyle>
            <a:lvl1pPr marL="0" indent="0">
              <a:buNone/>
              <a:defRPr sz="3200">
                <a:solidFill>
                  <a:srgbClr val="151F26"/>
                </a:solidFill>
                <a:latin typeface="+mj-lt"/>
              </a:defRPr>
            </a:lvl1pPr>
          </a:lstStyle>
          <a:p>
            <a:pPr hangingPunct="1"/>
            <a:r>
              <a:rPr lang="en-US" dirty="0"/>
              <a:t>Slide title, </a:t>
            </a:r>
            <a:r>
              <a:rPr lang="en-US" dirty="0" err="1"/>
              <a:t>Lato</a:t>
            </a:r>
            <a:r>
              <a:rPr lang="en-US" dirty="0"/>
              <a:t> Light, 32 pt.</a:t>
            </a:r>
          </a:p>
        </p:txBody>
      </p:sp>
      <p:sp>
        <p:nvSpPr>
          <p:cNvPr id="9" name="Shape 54"/>
          <p:cNvSpPr>
            <a:spLocks noGrp="1"/>
          </p:cNvSpPr>
          <p:nvPr>
            <p:ph type="body" idx="1" hasCustomPrompt="1"/>
          </p:nvPr>
        </p:nvSpPr>
        <p:spPr>
          <a:xfrm>
            <a:off x="619354" y="2458721"/>
            <a:ext cx="5171847" cy="3963484"/>
          </a:xfrm>
          <a:prstGeom prst="rect">
            <a:avLst/>
          </a:prstGeom>
        </p:spPr>
        <p:txBody>
          <a:bodyPr lIns="0" anchor="t"/>
          <a:lstStyle>
            <a:lvl1pPr marL="0" indent="0">
              <a:lnSpc>
                <a:spcPct val="100000"/>
              </a:lnSpc>
              <a:spcBef>
                <a:spcPts val="0"/>
              </a:spcBef>
              <a:spcAft>
                <a:spcPts val="800"/>
              </a:spcAft>
              <a:buSzTx/>
              <a:buNone/>
              <a:defRPr sz="1800" b="0" i="0">
                <a:solidFill>
                  <a:srgbClr val="72848E"/>
                </a:solidFill>
                <a:latin typeface="Lato" charset="0"/>
                <a:ea typeface="Lato" charset="0"/>
                <a:cs typeface="Lato" charset="0"/>
                <a:sym typeface="Lato Bold"/>
              </a:defRPr>
            </a:lvl1pPr>
            <a:lvl2pPr marL="228600" indent="-228600">
              <a:lnSpc>
                <a:spcPct val="100000"/>
              </a:lnSpc>
              <a:spcBef>
                <a:spcPts val="0"/>
              </a:spcBef>
              <a:spcAft>
                <a:spcPts val="800"/>
              </a:spcAft>
              <a:buClr>
                <a:srgbClr val="0061D5"/>
              </a:buClr>
              <a:buSzPct val="100000"/>
              <a:defRPr sz="1800" b="0" i="0">
                <a:solidFill>
                  <a:srgbClr val="72848E"/>
                </a:solidFill>
                <a:latin typeface="Lato" charset="0"/>
                <a:ea typeface="Lato" charset="0"/>
                <a:cs typeface="Lato" charset="0"/>
                <a:sym typeface="Lato Light"/>
              </a:defRPr>
            </a:lvl2pPr>
            <a:lvl3pPr marL="457200" indent="-228600">
              <a:lnSpc>
                <a:spcPct val="100000"/>
              </a:lnSpc>
              <a:spcBef>
                <a:spcPts val="0"/>
              </a:spcBef>
              <a:spcAft>
                <a:spcPts val="800"/>
              </a:spcAft>
              <a:buClr>
                <a:srgbClr val="0061D5"/>
              </a:buClr>
              <a:buSzPct val="100000"/>
              <a:defRPr sz="1800" b="0" i="0">
                <a:solidFill>
                  <a:srgbClr val="72848E"/>
                </a:solidFill>
                <a:latin typeface="Lato" charset="0"/>
                <a:ea typeface="Lato" charset="0"/>
                <a:cs typeface="Lato" charset="0"/>
                <a:sym typeface="Lato Light"/>
              </a:defRPr>
            </a:lvl3pPr>
            <a:lvl4pPr marL="914377" indent="-304792">
              <a:lnSpc>
                <a:spcPct val="100000"/>
              </a:lnSpc>
              <a:spcBef>
                <a:spcPts val="0"/>
              </a:spcBef>
              <a:spcAft>
                <a:spcPts val="800"/>
              </a:spcAft>
              <a:buClr>
                <a:srgbClr val="0061D5"/>
              </a:buClr>
              <a:buSzPct val="100000"/>
              <a:defRPr sz="1800" b="0" i="0">
                <a:solidFill>
                  <a:srgbClr val="72848E"/>
                </a:solidFill>
                <a:latin typeface="Lato" charset="0"/>
                <a:ea typeface="Lato" charset="0"/>
                <a:cs typeface="Lato" charset="0"/>
                <a:sym typeface="Lato Light"/>
              </a:defRPr>
            </a:lvl4pPr>
            <a:lvl5pPr marL="1219170" indent="-304792">
              <a:lnSpc>
                <a:spcPct val="110000"/>
              </a:lnSpc>
              <a:spcBef>
                <a:spcPts val="0"/>
              </a:spcBef>
              <a:spcAft>
                <a:spcPts val="800"/>
              </a:spcAft>
              <a:buClr>
                <a:srgbClr val="0061D5"/>
              </a:buClr>
              <a:defRPr sz="1800" b="0" i="0">
                <a:solidFill>
                  <a:srgbClr val="72848E"/>
                </a:solidFill>
                <a:latin typeface="Lato" charset="0"/>
                <a:ea typeface="Lato" charset="0"/>
                <a:cs typeface="Lato" charset="0"/>
                <a:sym typeface="Lato Light"/>
              </a:defRPr>
            </a:lvl5pPr>
          </a:lstStyle>
          <a:p>
            <a:r>
              <a:rPr lang="en-US" dirty="0"/>
              <a:t>Body level one</a:t>
            </a:r>
          </a:p>
          <a:p>
            <a:pPr lvl="1"/>
            <a:r>
              <a:rPr lang="en-US" dirty="0"/>
              <a:t>Body level two</a:t>
            </a:r>
          </a:p>
          <a:p>
            <a:pPr lvl="2"/>
            <a:r>
              <a:rPr lang="en-US" dirty="0"/>
              <a:t>Body level three</a:t>
            </a:r>
          </a:p>
        </p:txBody>
      </p:sp>
    </p:spTree>
  </p:cSld>
  <p:clrMapOvr>
    <a:masterClrMapping/>
  </p:clrMapOvr>
  <p:transition spd="med"/>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Content w/ Subtitle">
    <p:spTree>
      <p:nvGrpSpPr>
        <p:cNvPr id="1" name=""/>
        <p:cNvGrpSpPr/>
        <p:nvPr/>
      </p:nvGrpSpPr>
      <p:grpSpPr>
        <a:xfrm>
          <a:off x="0" y="0"/>
          <a:ext cx="0" cy="0"/>
          <a:chOff x="0" y="0"/>
          <a:chExt cx="0" cy="0"/>
        </a:xfrm>
      </p:grpSpPr>
      <p:sp>
        <p:nvSpPr>
          <p:cNvPr id="7" name="Shape 53"/>
          <p:cNvSpPr>
            <a:spLocks noGrp="1"/>
          </p:cNvSpPr>
          <p:nvPr>
            <p:ph type="title" hasCustomPrompt="1"/>
          </p:nvPr>
        </p:nvSpPr>
        <p:spPr>
          <a:xfrm>
            <a:off x="609600" y="897439"/>
            <a:ext cx="10972800" cy="1099975"/>
          </a:xfrm>
          <a:prstGeom prst="rect">
            <a:avLst/>
          </a:prstGeom>
        </p:spPr>
        <p:txBody>
          <a:bodyPr lIns="0" tIns="0" rIns="0" bIns="0" anchor="t"/>
          <a:lstStyle>
            <a:lvl1pPr algn="l">
              <a:lnSpc>
                <a:spcPct val="100000"/>
              </a:lnSpc>
              <a:defRPr sz="3200">
                <a:solidFill>
                  <a:srgbClr val="171F25"/>
                </a:solidFill>
              </a:defRPr>
            </a:lvl1pPr>
          </a:lstStyle>
          <a:p>
            <a:r>
              <a:rPr lang="en-US" sz="3200" dirty="0"/>
              <a:t>Slide title, </a:t>
            </a:r>
            <a:r>
              <a:rPr lang="en-US" sz="3200" dirty="0" err="1"/>
              <a:t>Lato</a:t>
            </a:r>
            <a:r>
              <a:rPr lang="en-US" sz="3200" dirty="0"/>
              <a:t> Light, 32 pt.</a:t>
            </a:r>
            <a:endParaRPr dirty="0"/>
          </a:p>
        </p:txBody>
      </p:sp>
      <p:sp>
        <p:nvSpPr>
          <p:cNvPr id="5" name="Picture Placeholder 9"/>
          <p:cNvSpPr>
            <a:spLocks noGrp="1"/>
          </p:cNvSpPr>
          <p:nvPr>
            <p:ph type="pic" sz="quarter" idx="11"/>
          </p:nvPr>
        </p:nvSpPr>
        <p:spPr>
          <a:xfrm>
            <a:off x="6953249" y="2097025"/>
            <a:ext cx="4114801" cy="3756543"/>
          </a:xfrm>
          <a:solidFill>
            <a:srgbClr val="E9EEF3"/>
          </a:solidFill>
        </p:spPr>
        <p:txBody>
          <a:bodyPr rIns="0" anchor="ctr"/>
          <a:lstStyle>
            <a:lvl1pPr marL="0" indent="0" algn="ctr">
              <a:lnSpc>
                <a:spcPct val="100000"/>
              </a:lnSpc>
              <a:buNone/>
              <a:defRPr/>
            </a:lvl1pPr>
          </a:lstStyle>
          <a:p>
            <a:endParaRPr lang="en-US"/>
          </a:p>
        </p:txBody>
      </p:sp>
      <p:sp>
        <p:nvSpPr>
          <p:cNvPr id="6" name="Text Placeholder 2"/>
          <p:cNvSpPr>
            <a:spLocks noGrp="1"/>
          </p:cNvSpPr>
          <p:nvPr>
            <p:ph type="body" sz="quarter" idx="10" hasCustomPrompt="1"/>
          </p:nvPr>
        </p:nvSpPr>
        <p:spPr>
          <a:xfrm>
            <a:off x="619353" y="1447426"/>
            <a:ext cx="10972800" cy="500876"/>
          </a:xfrm>
        </p:spPr>
        <p:txBody>
          <a:bodyPr lIns="0" tIns="0" anchor="t"/>
          <a:lstStyle>
            <a:lvl1pPr marL="0" indent="0" algn="l">
              <a:lnSpc>
                <a:spcPct val="100000"/>
              </a:lnSpc>
              <a:buNone/>
              <a:defRPr kumimoji="0" lang="en-US" sz="2000" b="0" i="0" u="none" strike="noStrike" cap="none" spc="0" normalizeH="0" baseline="0" dirty="0">
                <a:ln>
                  <a:noFill/>
                </a:ln>
                <a:solidFill>
                  <a:srgbClr val="0061D5"/>
                </a:solidFill>
                <a:effectLst/>
                <a:uFillTx/>
                <a:latin typeface="+mn-lt"/>
                <a:ea typeface="Lato Light" charset="0"/>
                <a:cs typeface="Lato Light" charset="0"/>
                <a:sym typeface="BrownStd-Light"/>
              </a:defRPr>
            </a:lvl1pPr>
          </a:lstStyle>
          <a:p>
            <a:pPr lvl="0"/>
            <a:r>
              <a:rPr lang="en-US" dirty="0"/>
              <a:t>Subtitle</a:t>
            </a:r>
          </a:p>
        </p:txBody>
      </p:sp>
      <p:sp>
        <p:nvSpPr>
          <p:cNvPr id="10" name="Shape 54"/>
          <p:cNvSpPr>
            <a:spLocks noGrp="1"/>
          </p:cNvSpPr>
          <p:nvPr>
            <p:ph type="body" idx="1" hasCustomPrompt="1"/>
          </p:nvPr>
        </p:nvSpPr>
        <p:spPr>
          <a:xfrm>
            <a:off x="609602" y="2097024"/>
            <a:ext cx="5647068" cy="4481576"/>
          </a:xfrm>
          <a:prstGeom prst="rect">
            <a:avLst/>
          </a:prstGeom>
        </p:spPr>
        <p:txBody>
          <a:bodyPr lIns="0" anchor="t"/>
          <a:lstStyle>
            <a:lvl1pPr marL="0" indent="0">
              <a:lnSpc>
                <a:spcPct val="100000"/>
              </a:lnSpc>
              <a:spcBef>
                <a:spcPts val="0"/>
              </a:spcBef>
              <a:spcAft>
                <a:spcPts val="800"/>
              </a:spcAft>
              <a:buClr>
                <a:srgbClr val="0060D6"/>
              </a:buClr>
              <a:buSzTx/>
              <a:buNone/>
              <a:defRPr sz="1800" b="0" i="0">
                <a:solidFill>
                  <a:srgbClr val="72848E"/>
                </a:solidFill>
                <a:latin typeface="Lato" charset="0"/>
                <a:ea typeface="Lato" charset="0"/>
                <a:cs typeface="Lato" charset="0"/>
                <a:sym typeface="Lato Bold"/>
              </a:defRPr>
            </a:lvl1pPr>
            <a:lvl2pPr marL="228600" indent="-228600">
              <a:lnSpc>
                <a:spcPct val="100000"/>
              </a:lnSpc>
              <a:spcBef>
                <a:spcPts val="0"/>
              </a:spcBef>
              <a:spcAft>
                <a:spcPts val="800"/>
              </a:spcAft>
              <a:buClr>
                <a:srgbClr val="0060D6"/>
              </a:buClr>
              <a:buSzPct val="100000"/>
              <a:defRPr sz="1800" b="0" i="0">
                <a:solidFill>
                  <a:srgbClr val="72848E"/>
                </a:solidFill>
                <a:latin typeface="Lato" charset="0"/>
                <a:ea typeface="Lato" charset="0"/>
                <a:cs typeface="Lato" charset="0"/>
                <a:sym typeface="Lato Light"/>
              </a:defRPr>
            </a:lvl2pPr>
            <a:lvl3pPr marL="457200" indent="-228600">
              <a:lnSpc>
                <a:spcPct val="100000"/>
              </a:lnSpc>
              <a:spcBef>
                <a:spcPts val="0"/>
              </a:spcBef>
              <a:spcAft>
                <a:spcPts val="800"/>
              </a:spcAft>
              <a:buClr>
                <a:srgbClr val="0060D6"/>
              </a:buClr>
              <a:buSzPct val="100000"/>
              <a:defRPr sz="1800" b="0" i="0">
                <a:solidFill>
                  <a:srgbClr val="72848E"/>
                </a:solidFill>
                <a:latin typeface="Lato" charset="0"/>
                <a:ea typeface="Lato" charset="0"/>
                <a:cs typeface="Lato" charset="0"/>
                <a:sym typeface="Lato Light"/>
              </a:defRPr>
            </a:lvl3pPr>
            <a:lvl4pPr marL="685800" indent="-228600">
              <a:lnSpc>
                <a:spcPct val="100000"/>
              </a:lnSpc>
              <a:spcBef>
                <a:spcPts val="0"/>
              </a:spcBef>
              <a:spcAft>
                <a:spcPts val="800"/>
              </a:spcAft>
              <a:buClr>
                <a:srgbClr val="0060D6"/>
              </a:buClr>
              <a:buSzPct val="100000"/>
              <a:defRPr sz="1800" b="0" i="0">
                <a:solidFill>
                  <a:srgbClr val="72848E"/>
                </a:solidFill>
                <a:latin typeface="Lato" charset="0"/>
                <a:ea typeface="Lato" charset="0"/>
                <a:cs typeface="Lato" charset="0"/>
                <a:sym typeface="Lato Light"/>
              </a:defRPr>
            </a:lvl4pPr>
            <a:lvl5pPr marL="1219170" indent="-304792">
              <a:lnSpc>
                <a:spcPct val="110000"/>
              </a:lnSpc>
              <a:spcBef>
                <a:spcPts val="0"/>
              </a:spcBef>
              <a:spcAft>
                <a:spcPts val="800"/>
              </a:spcAft>
              <a:buClr>
                <a:srgbClr val="0061D5"/>
              </a:buClr>
              <a:defRPr sz="1867" b="0" i="0">
                <a:solidFill>
                  <a:srgbClr val="72848E"/>
                </a:solidFill>
                <a:latin typeface="Lato" charset="0"/>
                <a:ea typeface="Lato" charset="0"/>
                <a:cs typeface="Lato" charset="0"/>
                <a:sym typeface="Lato Light"/>
              </a:defRPr>
            </a:lvl5pPr>
          </a:lstStyle>
          <a:p>
            <a:r>
              <a:rPr lang="en-US" dirty="0"/>
              <a:t>Body level one</a:t>
            </a:r>
          </a:p>
          <a:p>
            <a:pPr lvl="1"/>
            <a:r>
              <a:rPr lang="en-US" dirty="0"/>
              <a:t>Body level two</a:t>
            </a:r>
          </a:p>
          <a:p>
            <a:pPr lvl="2"/>
            <a:r>
              <a:rPr lang="en-US" dirty="0"/>
              <a:t>Body level three</a:t>
            </a:r>
          </a:p>
        </p:txBody>
      </p:sp>
    </p:spTree>
    <p:extLst>
      <p:ext uri="{BB962C8B-B14F-4D97-AF65-F5344CB8AC3E}">
        <p14:creationId xmlns:p14="http://schemas.microsoft.com/office/powerpoint/2010/main" val="180852223"/>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Hero Image">
    <p:bg>
      <p:bgPr>
        <a:solidFill>
          <a:srgbClr val="FFFFFF"/>
        </a:solidFill>
        <a:effectLst/>
      </p:bgPr>
    </p:bg>
    <p:spTree>
      <p:nvGrpSpPr>
        <p:cNvPr id="1" name=""/>
        <p:cNvGrpSpPr/>
        <p:nvPr/>
      </p:nvGrpSpPr>
      <p:grpSpPr>
        <a:xfrm>
          <a:off x="0" y="0"/>
          <a:ext cx="0" cy="0"/>
          <a:chOff x="0" y="0"/>
          <a:chExt cx="0" cy="0"/>
        </a:xfrm>
      </p:grpSpPr>
      <p:sp>
        <p:nvSpPr>
          <p:cNvPr id="12" name="Picture Placeholder 11"/>
          <p:cNvSpPr>
            <a:spLocks noGrp="1"/>
          </p:cNvSpPr>
          <p:nvPr>
            <p:ph type="pic" sz="quarter" idx="10"/>
          </p:nvPr>
        </p:nvSpPr>
        <p:spPr>
          <a:xfrm>
            <a:off x="1" y="0"/>
            <a:ext cx="12191999" cy="6858000"/>
          </a:xfrm>
          <a:solidFill>
            <a:srgbClr val="E9EEF3"/>
          </a:solidFill>
        </p:spPr>
        <p:txBody>
          <a:bodyPr rIns="0" anchor="ctr"/>
          <a:lstStyle>
            <a:lvl1pPr marL="0" indent="0" algn="ctr">
              <a:buNone/>
              <a:defRPr/>
            </a:lvl1pPr>
          </a:lstStyle>
          <a:p>
            <a:endParaRPr lang="en-US" dirty="0"/>
          </a:p>
        </p:txBody>
      </p:sp>
    </p:spTree>
    <p:extLst>
      <p:ext uri="{BB962C8B-B14F-4D97-AF65-F5344CB8AC3E}">
        <p14:creationId xmlns:p14="http://schemas.microsoft.com/office/powerpoint/2010/main" val="870033825"/>
      </p:ext>
    </p:extLst>
  </p:cSld>
  <p:clrMapOvr>
    <a:masterClrMapping/>
  </p:clrMapOvr>
  <p:transition spd="med"/>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hape 91"/>
          <p:cNvSpPr>
            <a:spLocks noGrp="1"/>
          </p:cNvSpPr>
          <p:nvPr>
            <p:ph type="title" hasCustomPrompt="1"/>
          </p:nvPr>
        </p:nvSpPr>
        <p:spPr>
          <a:xfrm>
            <a:off x="930728" y="2584451"/>
            <a:ext cx="10330547" cy="2216149"/>
          </a:xfrm>
          <a:prstGeom prst="rect">
            <a:avLst/>
          </a:prstGeom>
          <a:solidFill>
            <a:srgbClr val="FFFFFF"/>
          </a:solidFill>
        </p:spPr>
        <p:txBody>
          <a:bodyPr lIns="0" tIns="0" rIns="0" bIns="0" anchor="ctr"/>
          <a:lstStyle>
            <a:lvl1pPr algn="ctr" defTabSz="304796">
              <a:lnSpc>
                <a:spcPct val="100000"/>
              </a:lnSpc>
              <a:spcBef>
                <a:spcPts val="0"/>
              </a:spcBef>
              <a:defRPr kumimoji="0" sz="3200" b="0" i="0" u="none" strike="noStrike" cap="none" spc="0" normalizeH="0" baseline="0" dirty="0">
                <a:ln>
                  <a:noFill/>
                </a:ln>
                <a:solidFill>
                  <a:srgbClr val="000000"/>
                </a:solidFill>
                <a:effectLst/>
                <a:uFillTx/>
                <a:latin typeface="+mj-lt"/>
                <a:ea typeface="Lato Heavy"/>
                <a:cs typeface="Lato Heavy"/>
                <a:sym typeface="BrownStd-Light"/>
              </a:defRPr>
            </a:lvl1pPr>
          </a:lstStyle>
          <a:p>
            <a:r>
              <a:rPr lang="en-US" dirty="0"/>
              <a:t>Quote text</a:t>
            </a:r>
            <a:endParaRPr dirty="0"/>
          </a:p>
        </p:txBody>
      </p:sp>
      <p:sp>
        <p:nvSpPr>
          <p:cNvPr id="4" name="Shape 54"/>
          <p:cNvSpPr>
            <a:spLocks noGrp="1"/>
          </p:cNvSpPr>
          <p:nvPr>
            <p:ph type="body" idx="1" hasCustomPrompt="1"/>
          </p:nvPr>
        </p:nvSpPr>
        <p:spPr>
          <a:xfrm>
            <a:off x="930728" y="5061857"/>
            <a:ext cx="10330544" cy="805544"/>
          </a:xfrm>
          <a:prstGeom prst="rect">
            <a:avLst/>
          </a:prstGeom>
          <a:noFill/>
        </p:spPr>
        <p:txBody>
          <a:bodyPr rIns="0" anchor="t"/>
          <a:lstStyle>
            <a:lvl1pPr marL="0" indent="0" algn="ctr">
              <a:lnSpc>
                <a:spcPct val="100000"/>
              </a:lnSpc>
              <a:spcBef>
                <a:spcPts val="0"/>
              </a:spcBef>
              <a:buSzTx/>
              <a:buNone/>
              <a:defRPr lang="en-US" b="0" i="0" smtClean="0">
                <a:solidFill>
                  <a:srgbClr val="0060D6"/>
                </a:solidFill>
                <a:effectLst/>
                <a:latin typeface="+mn-lt"/>
              </a:defRPr>
            </a:lvl1pPr>
            <a:lvl2pPr marL="0" indent="0" algn="ctr">
              <a:lnSpc>
                <a:spcPct val="110000"/>
              </a:lnSpc>
              <a:spcBef>
                <a:spcPts val="0"/>
              </a:spcBef>
              <a:buFontTx/>
              <a:buNone/>
              <a:defRPr sz="1867" b="0" i="0">
                <a:solidFill>
                  <a:srgbClr val="0061D5"/>
                </a:solidFill>
                <a:latin typeface="Lato" charset="0"/>
                <a:ea typeface="Lato" charset="0"/>
                <a:cs typeface="Lato" charset="0"/>
                <a:sym typeface="Lato Light"/>
              </a:defRPr>
            </a:lvl2pPr>
            <a:lvl3pPr marL="0" indent="0" algn="ctr">
              <a:lnSpc>
                <a:spcPct val="110000"/>
              </a:lnSpc>
              <a:spcBef>
                <a:spcPts val="0"/>
              </a:spcBef>
              <a:buFontTx/>
              <a:buNone/>
              <a:defRPr sz="1867" b="0" i="0">
                <a:solidFill>
                  <a:srgbClr val="0061D5"/>
                </a:solidFill>
                <a:latin typeface="Lato" charset="0"/>
                <a:ea typeface="Lato" charset="0"/>
                <a:cs typeface="Lato" charset="0"/>
                <a:sym typeface="Lato Light"/>
              </a:defRPr>
            </a:lvl3pPr>
            <a:lvl4pPr marL="0" indent="0" algn="ctr">
              <a:lnSpc>
                <a:spcPct val="110000"/>
              </a:lnSpc>
              <a:spcBef>
                <a:spcPts val="0"/>
              </a:spcBef>
              <a:buFontTx/>
              <a:buNone/>
              <a:defRPr sz="1867" b="0" i="0">
                <a:solidFill>
                  <a:srgbClr val="0061D5"/>
                </a:solidFill>
                <a:latin typeface="Lato" charset="0"/>
                <a:ea typeface="Lato" charset="0"/>
                <a:cs typeface="Lato" charset="0"/>
                <a:sym typeface="Lato Light"/>
              </a:defRPr>
            </a:lvl4pPr>
            <a:lvl5pPr marL="0" indent="0" algn="ctr">
              <a:lnSpc>
                <a:spcPct val="110000"/>
              </a:lnSpc>
              <a:spcBef>
                <a:spcPts val="0"/>
              </a:spcBef>
              <a:buFontTx/>
              <a:buNone/>
              <a:defRPr sz="1867" b="0" i="0">
                <a:solidFill>
                  <a:srgbClr val="0061D5"/>
                </a:solidFill>
                <a:latin typeface="Lato" charset="0"/>
                <a:ea typeface="Lato" charset="0"/>
                <a:cs typeface="Lato" charset="0"/>
                <a:sym typeface="Lato Light"/>
              </a:defRPr>
            </a:lvl5pPr>
          </a:lstStyle>
          <a:p>
            <a:r>
              <a:rPr lang="en-US" b="0" i="0" dirty="0">
                <a:solidFill>
                  <a:srgbClr val="222222"/>
                </a:solidFill>
                <a:effectLst/>
                <a:latin typeface="Roboto" charset="0"/>
              </a:rPr>
              <a:t>—</a:t>
            </a:r>
            <a:r>
              <a:rPr lang="en-US" dirty="0"/>
              <a:t> Full Name</a:t>
            </a:r>
            <a:endParaRPr dirty="0"/>
          </a:p>
        </p:txBody>
      </p:sp>
      <p:sp>
        <p:nvSpPr>
          <p:cNvPr id="5" name="TextBox 4"/>
          <p:cNvSpPr txBox="1"/>
          <p:nvPr userDrawn="1"/>
        </p:nvSpPr>
        <p:spPr>
          <a:xfrm>
            <a:off x="5035500" y="1210156"/>
            <a:ext cx="2121000" cy="9361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lstStyle/>
          <a:p>
            <a:pPr algn="ctr" defTabSz="8669866">
              <a:lnSpc>
                <a:spcPct val="100000"/>
              </a:lnSpc>
            </a:pPr>
            <a:r>
              <a:rPr lang="en-US" sz="8000" b="1" dirty="0">
                <a:solidFill>
                  <a:srgbClr val="0061D5"/>
                </a:solidFill>
                <a:latin typeface="Georgia" charset="0"/>
                <a:ea typeface="Georgia" charset="0"/>
                <a:cs typeface="Georgia" charset="0"/>
              </a:rPr>
              <a:t>“</a:t>
            </a:r>
          </a:p>
        </p:txBody>
      </p:sp>
    </p:spTree>
    <p:extLst>
      <p:ext uri="{BB962C8B-B14F-4D97-AF65-F5344CB8AC3E}">
        <p14:creationId xmlns:p14="http://schemas.microsoft.com/office/powerpoint/2010/main" val="1262157933"/>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Shape 91"/>
          <p:cNvSpPr>
            <a:spLocks noGrp="1"/>
          </p:cNvSpPr>
          <p:nvPr>
            <p:ph type="title" hasCustomPrompt="1"/>
          </p:nvPr>
        </p:nvSpPr>
        <p:spPr>
          <a:xfrm>
            <a:off x="914401" y="2146300"/>
            <a:ext cx="4860473" cy="2216149"/>
          </a:xfrm>
          <a:prstGeom prst="rect">
            <a:avLst/>
          </a:prstGeom>
        </p:spPr>
        <p:txBody>
          <a:bodyPr lIns="0" tIns="0" rIns="0" bIns="0" anchor="ctr"/>
          <a:lstStyle>
            <a:lvl1pPr algn="ctr" defTabSz="304796">
              <a:lnSpc>
                <a:spcPct val="100000"/>
              </a:lnSpc>
              <a:spcBef>
                <a:spcPts val="0"/>
              </a:spcBef>
              <a:defRPr kumimoji="0" sz="2400" b="0" i="0" u="none" strike="noStrike" cap="none" spc="0" normalizeH="0" baseline="0" dirty="0">
                <a:ln>
                  <a:noFill/>
                </a:ln>
                <a:solidFill>
                  <a:srgbClr val="000000"/>
                </a:solidFill>
                <a:effectLst/>
                <a:uFillTx/>
                <a:latin typeface="+mj-lt"/>
                <a:ea typeface="Lato Heavy"/>
                <a:cs typeface="Lato Heavy"/>
                <a:sym typeface="BrownStd-Light"/>
              </a:defRPr>
            </a:lvl1pPr>
          </a:lstStyle>
          <a:p>
            <a:r>
              <a:rPr lang="en-US" dirty="0"/>
              <a:t>Quote text</a:t>
            </a:r>
            <a:endParaRPr dirty="0"/>
          </a:p>
        </p:txBody>
      </p:sp>
      <p:sp>
        <p:nvSpPr>
          <p:cNvPr id="7" name="Shape 54"/>
          <p:cNvSpPr>
            <a:spLocks noGrp="1"/>
          </p:cNvSpPr>
          <p:nvPr>
            <p:ph type="body" idx="1" hasCustomPrompt="1"/>
          </p:nvPr>
        </p:nvSpPr>
        <p:spPr>
          <a:xfrm>
            <a:off x="914400" y="4623707"/>
            <a:ext cx="4860472" cy="805544"/>
          </a:xfrm>
          <a:prstGeom prst="rect">
            <a:avLst/>
          </a:prstGeom>
          <a:noFill/>
        </p:spPr>
        <p:txBody>
          <a:bodyPr rIns="0" anchor="t"/>
          <a:lstStyle>
            <a:lvl1pPr marL="0" indent="0" algn="ctr">
              <a:lnSpc>
                <a:spcPct val="100000"/>
              </a:lnSpc>
              <a:spcBef>
                <a:spcPts val="0"/>
              </a:spcBef>
              <a:buSzTx/>
              <a:buNone/>
              <a:defRPr lang="en-US" b="0" i="0" smtClean="0">
                <a:solidFill>
                  <a:srgbClr val="0061D5"/>
                </a:solidFill>
                <a:effectLst/>
              </a:defRPr>
            </a:lvl1pPr>
            <a:lvl2pPr marL="0" indent="0" algn="ctr">
              <a:lnSpc>
                <a:spcPct val="110000"/>
              </a:lnSpc>
              <a:spcBef>
                <a:spcPts val="0"/>
              </a:spcBef>
              <a:buFontTx/>
              <a:buNone/>
              <a:defRPr sz="1867" b="0" i="0">
                <a:solidFill>
                  <a:srgbClr val="0061D5"/>
                </a:solidFill>
                <a:latin typeface="Lato" charset="0"/>
                <a:ea typeface="Lato" charset="0"/>
                <a:cs typeface="Lato" charset="0"/>
                <a:sym typeface="Lato Light"/>
              </a:defRPr>
            </a:lvl2pPr>
            <a:lvl3pPr marL="0" indent="0" algn="ctr">
              <a:lnSpc>
                <a:spcPct val="110000"/>
              </a:lnSpc>
              <a:spcBef>
                <a:spcPts val="0"/>
              </a:spcBef>
              <a:buFontTx/>
              <a:buNone/>
              <a:defRPr sz="1867" b="0" i="0">
                <a:solidFill>
                  <a:srgbClr val="0061D5"/>
                </a:solidFill>
                <a:latin typeface="Lato" charset="0"/>
                <a:ea typeface="Lato" charset="0"/>
                <a:cs typeface="Lato" charset="0"/>
                <a:sym typeface="Lato Light"/>
              </a:defRPr>
            </a:lvl3pPr>
            <a:lvl4pPr marL="0" indent="0" algn="ctr">
              <a:lnSpc>
                <a:spcPct val="110000"/>
              </a:lnSpc>
              <a:spcBef>
                <a:spcPts val="0"/>
              </a:spcBef>
              <a:buFontTx/>
              <a:buNone/>
              <a:defRPr sz="1867" b="0" i="0">
                <a:solidFill>
                  <a:srgbClr val="0061D5"/>
                </a:solidFill>
                <a:latin typeface="Lato" charset="0"/>
                <a:ea typeface="Lato" charset="0"/>
                <a:cs typeface="Lato" charset="0"/>
                <a:sym typeface="Lato Light"/>
              </a:defRPr>
            </a:lvl4pPr>
            <a:lvl5pPr marL="0" indent="0" algn="ctr">
              <a:lnSpc>
                <a:spcPct val="110000"/>
              </a:lnSpc>
              <a:spcBef>
                <a:spcPts val="0"/>
              </a:spcBef>
              <a:buFontTx/>
              <a:buNone/>
              <a:defRPr sz="1867" b="0" i="0">
                <a:solidFill>
                  <a:srgbClr val="0061D5"/>
                </a:solidFill>
                <a:latin typeface="Lato" charset="0"/>
                <a:ea typeface="Lato" charset="0"/>
                <a:cs typeface="Lato" charset="0"/>
                <a:sym typeface="Lato Light"/>
              </a:defRPr>
            </a:lvl5pPr>
          </a:lstStyle>
          <a:p>
            <a:r>
              <a:rPr lang="en-US" b="0" i="0" dirty="0">
                <a:solidFill>
                  <a:srgbClr val="222222"/>
                </a:solidFill>
                <a:effectLst/>
                <a:latin typeface="Roboto" charset="0"/>
              </a:rPr>
              <a:t>—</a:t>
            </a:r>
            <a:r>
              <a:rPr lang="en-US" dirty="0"/>
              <a:t> Full Name</a:t>
            </a:r>
            <a:endParaRPr dirty="0"/>
          </a:p>
        </p:txBody>
      </p:sp>
      <p:sp>
        <p:nvSpPr>
          <p:cNvPr id="8" name="TextBox 7"/>
          <p:cNvSpPr txBox="1"/>
          <p:nvPr userDrawn="1"/>
        </p:nvSpPr>
        <p:spPr>
          <a:xfrm>
            <a:off x="7778047" y="1210156"/>
            <a:ext cx="2121000" cy="9361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lstStyle/>
          <a:p>
            <a:pPr algn="ctr" defTabSz="8669866">
              <a:lnSpc>
                <a:spcPct val="100000"/>
              </a:lnSpc>
            </a:pPr>
            <a:r>
              <a:rPr lang="en-US" sz="8000" b="1" dirty="0">
                <a:solidFill>
                  <a:srgbClr val="0061D5"/>
                </a:solidFill>
                <a:latin typeface="Georgia" charset="0"/>
                <a:ea typeface="Georgia" charset="0"/>
                <a:cs typeface="Georgia" charset="0"/>
              </a:rPr>
              <a:t>“</a:t>
            </a:r>
          </a:p>
        </p:txBody>
      </p:sp>
      <p:sp>
        <p:nvSpPr>
          <p:cNvPr id="9" name="TextBox 8"/>
          <p:cNvSpPr txBox="1"/>
          <p:nvPr userDrawn="1"/>
        </p:nvSpPr>
        <p:spPr>
          <a:xfrm>
            <a:off x="2284136" y="1210156"/>
            <a:ext cx="2121000" cy="9361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lstStyle/>
          <a:p>
            <a:pPr algn="ctr" defTabSz="8669866">
              <a:lnSpc>
                <a:spcPct val="100000"/>
              </a:lnSpc>
            </a:pPr>
            <a:r>
              <a:rPr lang="en-US" sz="8000" b="1" dirty="0">
                <a:solidFill>
                  <a:srgbClr val="0061D5"/>
                </a:solidFill>
                <a:latin typeface="Georgia" charset="0"/>
                <a:ea typeface="Georgia" charset="0"/>
                <a:cs typeface="Georgia" charset="0"/>
              </a:rPr>
              <a:t>“</a:t>
            </a:r>
          </a:p>
        </p:txBody>
      </p:sp>
      <p:sp>
        <p:nvSpPr>
          <p:cNvPr id="10" name="Shape 54"/>
          <p:cNvSpPr>
            <a:spLocks noGrp="1"/>
          </p:cNvSpPr>
          <p:nvPr>
            <p:ph type="body" idx="10" hasCustomPrompt="1"/>
          </p:nvPr>
        </p:nvSpPr>
        <p:spPr>
          <a:xfrm>
            <a:off x="6415135" y="4623707"/>
            <a:ext cx="4860472" cy="805544"/>
          </a:xfrm>
          <a:prstGeom prst="rect">
            <a:avLst/>
          </a:prstGeom>
          <a:noFill/>
        </p:spPr>
        <p:txBody>
          <a:bodyPr rIns="0" anchor="t"/>
          <a:lstStyle>
            <a:lvl1pPr marL="0" indent="0" algn="ctr">
              <a:lnSpc>
                <a:spcPct val="100000"/>
              </a:lnSpc>
              <a:spcBef>
                <a:spcPts val="0"/>
              </a:spcBef>
              <a:buSzTx/>
              <a:buNone/>
              <a:defRPr lang="en-US" b="0" i="0" smtClean="0">
                <a:solidFill>
                  <a:srgbClr val="0061D5"/>
                </a:solidFill>
                <a:effectLst/>
                <a:latin typeface="+mn-lt"/>
                <a:ea typeface="Andale Mono" charset="0"/>
                <a:cs typeface="Andale Mono" charset="0"/>
              </a:defRPr>
            </a:lvl1pPr>
            <a:lvl2pPr marL="0" indent="0" algn="ctr">
              <a:lnSpc>
                <a:spcPct val="110000"/>
              </a:lnSpc>
              <a:spcBef>
                <a:spcPts val="0"/>
              </a:spcBef>
              <a:buFontTx/>
              <a:buNone/>
              <a:defRPr sz="1867" b="0" i="0">
                <a:solidFill>
                  <a:srgbClr val="0061D5"/>
                </a:solidFill>
                <a:latin typeface="Lato" charset="0"/>
                <a:ea typeface="Lato" charset="0"/>
                <a:cs typeface="Lato" charset="0"/>
                <a:sym typeface="Lato Light"/>
              </a:defRPr>
            </a:lvl2pPr>
            <a:lvl3pPr marL="0" indent="0" algn="ctr">
              <a:lnSpc>
                <a:spcPct val="110000"/>
              </a:lnSpc>
              <a:spcBef>
                <a:spcPts val="0"/>
              </a:spcBef>
              <a:buFontTx/>
              <a:buNone/>
              <a:defRPr sz="1867" b="0" i="0">
                <a:solidFill>
                  <a:srgbClr val="0061D5"/>
                </a:solidFill>
                <a:latin typeface="Lato" charset="0"/>
                <a:ea typeface="Lato" charset="0"/>
                <a:cs typeface="Lato" charset="0"/>
                <a:sym typeface="Lato Light"/>
              </a:defRPr>
            </a:lvl3pPr>
            <a:lvl4pPr marL="0" indent="0" algn="ctr">
              <a:lnSpc>
                <a:spcPct val="110000"/>
              </a:lnSpc>
              <a:spcBef>
                <a:spcPts val="0"/>
              </a:spcBef>
              <a:buFontTx/>
              <a:buNone/>
              <a:defRPr sz="1867" b="0" i="0">
                <a:solidFill>
                  <a:srgbClr val="0061D5"/>
                </a:solidFill>
                <a:latin typeface="Lato" charset="0"/>
                <a:ea typeface="Lato" charset="0"/>
                <a:cs typeface="Lato" charset="0"/>
                <a:sym typeface="Lato Light"/>
              </a:defRPr>
            </a:lvl4pPr>
            <a:lvl5pPr marL="0" indent="0" algn="ctr">
              <a:lnSpc>
                <a:spcPct val="110000"/>
              </a:lnSpc>
              <a:spcBef>
                <a:spcPts val="0"/>
              </a:spcBef>
              <a:buFontTx/>
              <a:buNone/>
              <a:defRPr sz="1867" b="0" i="0">
                <a:solidFill>
                  <a:srgbClr val="0061D5"/>
                </a:solidFill>
                <a:latin typeface="Lato" charset="0"/>
                <a:ea typeface="Lato" charset="0"/>
                <a:cs typeface="Lato" charset="0"/>
                <a:sym typeface="Lato Light"/>
              </a:defRPr>
            </a:lvl5pPr>
          </a:lstStyle>
          <a:p>
            <a:r>
              <a:rPr lang="en-US" b="0" i="0" dirty="0">
                <a:solidFill>
                  <a:srgbClr val="545454"/>
                </a:solidFill>
                <a:effectLst/>
                <a:latin typeface="Roboto" charset="0"/>
              </a:rPr>
              <a:t>— </a:t>
            </a:r>
            <a:r>
              <a:rPr lang="en-US" dirty="0"/>
              <a:t>Full Name</a:t>
            </a:r>
            <a:endParaRPr dirty="0"/>
          </a:p>
        </p:txBody>
      </p:sp>
      <p:sp>
        <p:nvSpPr>
          <p:cNvPr id="11" name="Text Placeholder 4"/>
          <p:cNvSpPr>
            <a:spLocks noGrp="1"/>
          </p:cNvSpPr>
          <p:nvPr>
            <p:ph type="body" sz="quarter" idx="13" hasCustomPrompt="1"/>
          </p:nvPr>
        </p:nvSpPr>
        <p:spPr>
          <a:xfrm>
            <a:off x="6414235" y="2146301"/>
            <a:ext cx="4861984" cy="2216151"/>
          </a:xfrm>
        </p:spPr>
        <p:txBody>
          <a:bodyPr rIns="0" anchor="ctr"/>
          <a:lstStyle>
            <a:lvl1pPr marL="0" indent="0" algn="ctr">
              <a:lnSpc>
                <a:spcPct val="100000"/>
              </a:lnSpc>
              <a:buFontTx/>
              <a:buNone/>
              <a:defRPr sz="2400">
                <a:solidFill>
                  <a:srgbClr val="000000"/>
                </a:solidFill>
                <a:latin typeface="+mj-lt"/>
              </a:defRPr>
            </a:lvl1pPr>
            <a:lvl2pPr marL="317492" indent="0" algn="ctr">
              <a:buFontTx/>
              <a:buNone/>
              <a:defRPr sz="2400">
                <a:solidFill>
                  <a:srgbClr val="151F26"/>
                </a:solidFill>
                <a:latin typeface="+mj-lt"/>
              </a:defRPr>
            </a:lvl2pPr>
            <a:lvl3pPr marL="634984" indent="0" algn="ctr">
              <a:buFontTx/>
              <a:buNone/>
              <a:defRPr sz="2400">
                <a:solidFill>
                  <a:srgbClr val="151F26"/>
                </a:solidFill>
                <a:latin typeface="+mj-lt"/>
              </a:defRPr>
            </a:lvl3pPr>
            <a:lvl4pPr marL="952476" indent="0" algn="ctr">
              <a:buFontTx/>
              <a:buNone/>
              <a:defRPr sz="2400">
                <a:solidFill>
                  <a:srgbClr val="151F26"/>
                </a:solidFill>
                <a:latin typeface="+mj-lt"/>
              </a:defRPr>
            </a:lvl4pPr>
            <a:lvl5pPr marL="1269968" indent="0" algn="ctr">
              <a:buFontTx/>
              <a:buNone/>
              <a:defRPr sz="2400">
                <a:solidFill>
                  <a:srgbClr val="151F26"/>
                </a:solidFill>
                <a:latin typeface="+mj-lt"/>
              </a:defRPr>
            </a:lvl5pPr>
          </a:lstStyle>
          <a:p>
            <a:pPr lvl="0"/>
            <a:r>
              <a:rPr lang="en-US" dirty="0"/>
              <a:t>Quote text</a:t>
            </a:r>
          </a:p>
        </p:txBody>
      </p:sp>
    </p:spTree>
    <p:extLst>
      <p:ext uri="{BB962C8B-B14F-4D97-AF65-F5344CB8AC3E}">
        <p14:creationId xmlns:p14="http://schemas.microsoft.com/office/powerpoint/2010/main" val="1780581085"/>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2" name="Shape 91"/>
          <p:cNvSpPr>
            <a:spLocks noGrp="1"/>
          </p:cNvSpPr>
          <p:nvPr>
            <p:ph type="title" hasCustomPrompt="1"/>
          </p:nvPr>
        </p:nvSpPr>
        <p:spPr>
          <a:xfrm>
            <a:off x="920125" y="1486389"/>
            <a:ext cx="4860473" cy="1362876"/>
          </a:xfrm>
          <a:prstGeom prst="rect">
            <a:avLst/>
          </a:prstGeom>
        </p:spPr>
        <p:txBody>
          <a:bodyPr lIns="0" tIns="0" rIns="0" bIns="0" anchor="ctr"/>
          <a:lstStyle>
            <a:lvl1pPr algn="ctr" defTabSz="304796">
              <a:lnSpc>
                <a:spcPct val="100000"/>
              </a:lnSpc>
              <a:spcBef>
                <a:spcPts val="0"/>
              </a:spcBef>
              <a:defRPr kumimoji="0" sz="2133" b="0" i="0" u="none" strike="noStrike" cap="none" spc="0" normalizeH="0" baseline="0" dirty="0">
                <a:ln>
                  <a:noFill/>
                </a:ln>
                <a:solidFill>
                  <a:srgbClr val="000000"/>
                </a:solidFill>
                <a:effectLst/>
                <a:uFillTx/>
                <a:latin typeface="+mj-lt"/>
                <a:ea typeface="Lato Heavy"/>
                <a:cs typeface="Lato Heavy"/>
                <a:sym typeface="BrownStd-Light"/>
              </a:defRPr>
            </a:lvl1pPr>
          </a:lstStyle>
          <a:p>
            <a:r>
              <a:rPr lang="en-US" dirty="0"/>
              <a:t>Quote text</a:t>
            </a:r>
            <a:endParaRPr dirty="0"/>
          </a:p>
        </p:txBody>
      </p:sp>
      <p:sp>
        <p:nvSpPr>
          <p:cNvPr id="23" name="Shape 54"/>
          <p:cNvSpPr>
            <a:spLocks noGrp="1"/>
          </p:cNvSpPr>
          <p:nvPr>
            <p:ph type="body" idx="1" hasCustomPrompt="1"/>
          </p:nvPr>
        </p:nvSpPr>
        <p:spPr>
          <a:xfrm>
            <a:off x="920124" y="2849264"/>
            <a:ext cx="4860472" cy="805544"/>
          </a:xfrm>
          <a:prstGeom prst="rect">
            <a:avLst/>
          </a:prstGeom>
          <a:noFill/>
        </p:spPr>
        <p:txBody>
          <a:bodyPr rIns="0" anchor="t"/>
          <a:lstStyle>
            <a:lvl1pPr marL="0" indent="0" algn="ctr">
              <a:lnSpc>
                <a:spcPct val="100000"/>
              </a:lnSpc>
              <a:spcBef>
                <a:spcPts val="0"/>
              </a:spcBef>
              <a:buSzTx/>
              <a:buNone/>
              <a:defRPr lang="en-US" b="0" i="0" smtClean="0">
                <a:solidFill>
                  <a:srgbClr val="0061D5"/>
                </a:solidFill>
                <a:effectLst/>
              </a:defRPr>
            </a:lvl1pPr>
            <a:lvl2pPr marL="0" indent="0" algn="ctr">
              <a:lnSpc>
                <a:spcPct val="110000"/>
              </a:lnSpc>
              <a:spcBef>
                <a:spcPts val="0"/>
              </a:spcBef>
              <a:buFontTx/>
              <a:buNone/>
              <a:defRPr sz="1867" b="0" i="0">
                <a:solidFill>
                  <a:srgbClr val="0061D5"/>
                </a:solidFill>
                <a:latin typeface="Lato" charset="0"/>
                <a:ea typeface="Lato" charset="0"/>
                <a:cs typeface="Lato" charset="0"/>
                <a:sym typeface="Lato Light"/>
              </a:defRPr>
            </a:lvl2pPr>
            <a:lvl3pPr marL="0" indent="0" algn="ctr">
              <a:lnSpc>
                <a:spcPct val="110000"/>
              </a:lnSpc>
              <a:spcBef>
                <a:spcPts val="0"/>
              </a:spcBef>
              <a:buFontTx/>
              <a:buNone/>
              <a:defRPr sz="1867" b="0" i="0">
                <a:solidFill>
                  <a:srgbClr val="0061D5"/>
                </a:solidFill>
                <a:latin typeface="Lato" charset="0"/>
                <a:ea typeface="Lato" charset="0"/>
                <a:cs typeface="Lato" charset="0"/>
                <a:sym typeface="Lato Light"/>
              </a:defRPr>
            </a:lvl3pPr>
            <a:lvl4pPr marL="0" indent="0" algn="ctr">
              <a:lnSpc>
                <a:spcPct val="110000"/>
              </a:lnSpc>
              <a:spcBef>
                <a:spcPts val="0"/>
              </a:spcBef>
              <a:buFontTx/>
              <a:buNone/>
              <a:defRPr sz="1867" b="0" i="0">
                <a:solidFill>
                  <a:srgbClr val="0061D5"/>
                </a:solidFill>
                <a:latin typeface="Lato" charset="0"/>
                <a:ea typeface="Lato" charset="0"/>
                <a:cs typeface="Lato" charset="0"/>
                <a:sym typeface="Lato Light"/>
              </a:defRPr>
            </a:lvl4pPr>
            <a:lvl5pPr marL="0" indent="0" algn="ctr">
              <a:lnSpc>
                <a:spcPct val="110000"/>
              </a:lnSpc>
              <a:spcBef>
                <a:spcPts val="0"/>
              </a:spcBef>
              <a:buFontTx/>
              <a:buNone/>
              <a:defRPr sz="1867" b="0" i="0">
                <a:solidFill>
                  <a:srgbClr val="0061D5"/>
                </a:solidFill>
                <a:latin typeface="Lato" charset="0"/>
                <a:ea typeface="Lato" charset="0"/>
                <a:cs typeface="Lato" charset="0"/>
                <a:sym typeface="Lato Light"/>
              </a:defRPr>
            </a:lvl5pPr>
          </a:lstStyle>
          <a:p>
            <a:r>
              <a:rPr lang="en-US" b="0" i="0" dirty="0">
                <a:solidFill>
                  <a:srgbClr val="222222"/>
                </a:solidFill>
                <a:effectLst/>
                <a:latin typeface="Roboto" charset="0"/>
              </a:rPr>
              <a:t>—</a:t>
            </a:r>
            <a:r>
              <a:rPr lang="en-US" dirty="0"/>
              <a:t> Full Name</a:t>
            </a:r>
            <a:endParaRPr dirty="0"/>
          </a:p>
        </p:txBody>
      </p:sp>
      <p:sp>
        <p:nvSpPr>
          <p:cNvPr id="24" name="TextBox 23"/>
          <p:cNvSpPr txBox="1"/>
          <p:nvPr userDrawn="1"/>
        </p:nvSpPr>
        <p:spPr>
          <a:xfrm>
            <a:off x="2289860" y="835137"/>
            <a:ext cx="2121000" cy="9361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lstStyle/>
          <a:p>
            <a:pPr algn="ctr" defTabSz="8669866">
              <a:lnSpc>
                <a:spcPct val="100000"/>
              </a:lnSpc>
            </a:pPr>
            <a:r>
              <a:rPr lang="en-US" sz="5333" b="1" dirty="0">
                <a:solidFill>
                  <a:srgbClr val="0061D5"/>
                </a:solidFill>
                <a:latin typeface="Georgia" charset="0"/>
                <a:ea typeface="Georgia" charset="0"/>
                <a:cs typeface="Georgia" charset="0"/>
              </a:rPr>
              <a:t>“</a:t>
            </a:r>
          </a:p>
        </p:txBody>
      </p:sp>
      <p:sp>
        <p:nvSpPr>
          <p:cNvPr id="25" name="Shape 54"/>
          <p:cNvSpPr>
            <a:spLocks noGrp="1"/>
          </p:cNvSpPr>
          <p:nvPr>
            <p:ph type="body" idx="10" hasCustomPrompt="1"/>
          </p:nvPr>
        </p:nvSpPr>
        <p:spPr>
          <a:xfrm>
            <a:off x="920124" y="5616325"/>
            <a:ext cx="4860472" cy="805544"/>
          </a:xfrm>
          <a:prstGeom prst="rect">
            <a:avLst/>
          </a:prstGeom>
          <a:noFill/>
        </p:spPr>
        <p:txBody>
          <a:bodyPr rIns="0" anchor="t"/>
          <a:lstStyle>
            <a:lvl1pPr marL="0" indent="0" algn="ctr">
              <a:lnSpc>
                <a:spcPct val="100000"/>
              </a:lnSpc>
              <a:spcBef>
                <a:spcPts val="0"/>
              </a:spcBef>
              <a:buSzTx/>
              <a:buNone/>
              <a:defRPr lang="en-US" b="0" i="0" smtClean="0">
                <a:solidFill>
                  <a:srgbClr val="0061D5"/>
                </a:solidFill>
                <a:effectLst/>
              </a:defRPr>
            </a:lvl1pPr>
            <a:lvl2pPr marL="0" indent="0" algn="ctr">
              <a:lnSpc>
                <a:spcPct val="110000"/>
              </a:lnSpc>
              <a:spcBef>
                <a:spcPts val="0"/>
              </a:spcBef>
              <a:buFontTx/>
              <a:buNone/>
              <a:defRPr sz="1867" b="0" i="0">
                <a:solidFill>
                  <a:srgbClr val="0061D5"/>
                </a:solidFill>
                <a:latin typeface="Lato" charset="0"/>
                <a:ea typeface="Lato" charset="0"/>
                <a:cs typeface="Lato" charset="0"/>
                <a:sym typeface="Lato Light"/>
              </a:defRPr>
            </a:lvl2pPr>
            <a:lvl3pPr marL="0" indent="0" algn="ctr">
              <a:lnSpc>
                <a:spcPct val="110000"/>
              </a:lnSpc>
              <a:spcBef>
                <a:spcPts val="0"/>
              </a:spcBef>
              <a:buFontTx/>
              <a:buNone/>
              <a:defRPr sz="1867" b="0" i="0">
                <a:solidFill>
                  <a:srgbClr val="0061D5"/>
                </a:solidFill>
                <a:latin typeface="Lato" charset="0"/>
                <a:ea typeface="Lato" charset="0"/>
                <a:cs typeface="Lato" charset="0"/>
                <a:sym typeface="Lato Light"/>
              </a:defRPr>
            </a:lvl3pPr>
            <a:lvl4pPr marL="0" indent="0" algn="ctr">
              <a:lnSpc>
                <a:spcPct val="110000"/>
              </a:lnSpc>
              <a:spcBef>
                <a:spcPts val="0"/>
              </a:spcBef>
              <a:buFontTx/>
              <a:buNone/>
              <a:defRPr sz="1867" b="0" i="0">
                <a:solidFill>
                  <a:srgbClr val="0061D5"/>
                </a:solidFill>
                <a:latin typeface="Lato" charset="0"/>
                <a:ea typeface="Lato" charset="0"/>
                <a:cs typeface="Lato" charset="0"/>
                <a:sym typeface="Lato Light"/>
              </a:defRPr>
            </a:lvl4pPr>
            <a:lvl5pPr marL="0" indent="0" algn="ctr">
              <a:lnSpc>
                <a:spcPct val="110000"/>
              </a:lnSpc>
              <a:spcBef>
                <a:spcPts val="0"/>
              </a:spcBef>
              <a:buFontTx/>
              <a:buNone/>
              <a:defRPr sz="1867" b="0" i="0">
                <a:solidFill>
                  <a:srgbClr val="0061D5"/>
                </a:solidFill>
                <a:latin typeface="Lato" charset="0"/>
                <a:ea typeface="Lato" charset="0"/>
                <a:cs typeface="Lato" charset="0"/>
                <a:sym typeface="Lato Light"/>
              </a:defRPr>
            </a:lvl5pPr>
          </a:lstStyle>
          <a:p>
            <a:r>
              <a:rPr lang="en-US" b="0" i="0" dirty="0">
                <a:solidFill>
                  <a:srgbClr val="222222"/>
                </a:solidFill>
                <a:effectLst/>
                <a:latin typeface="Roboto" charset="0"/>
              </a:rPr>
              <a:t>—</a:t>
            </a:r>
            <a:r>
              <a:rPr lang="en-US" dirty="0"/>
              <a:t> Full Name</a:t>
            </a:r>
            <a:endParaRPr dirty="0"/>
          </a:p>
        </p:txBody>
      </p:sp>
      <p:sp>
        <p:nvSpPr>
          <p:cNvPr id="26" name="TextBox 25"/>
          <p:cNvSpPr txBox="1"/>
          <p:nvPr userDrawn="1"/>
        </p:nvSpPr>
        <p:spPr>
          <a:xfrm>
            <a:off x="2289860" y="3602199"/>
            <a:ext cx="2121000" cy="9361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lstStyle/>
          <a:p>
            <a:pPr algn="ctr" defTabSz="8669866">
              <a:lnSpc>
                <a:spcPct val="100000"/>
              </a:lnSpc>
            </a:pPr>
            <a:r>
              <a:rPr lang="en-US" sz="5333" b="1" dirty="0">
                <a:solidFill>
                  <a:srgbClr val="0061D5"/>
                </a:solidFill>
                <a:latin typeface="Georgia" charset="0"/>
                <a:ea typeface="Georgia" charset="0"/>
                <a:cs typeface="Georgia" charset="0"/>
              </a:rPr>
              <a:t>“</a:t>
            </a:r>
          </a:p>
        </p:txBody>
      </p:sp>
      <p:sp>
        <p:nvSpPr>
          <p:cNvPr id="27" name="Shape 54"/>
          <p:cNvSpPr>
            <a:spLocks noGrp="1"/>
          </p:cNvSpPr>
          <p:nvPr>
            <p:ph type="body" idx="11" hasCustomPrompt="1"/>
          </p:nvPr>
        </p:nvSpPr>
        <p:spPr>
          <a:xfrm>
            <a:off x="6417292" y="2849264"/>
            <a:ext cx="4860472" cy="805544"/>
          </a:xfrm>
          <a:prstGeom prst="rect">
            <a:avLst/>
          </a:prstGeom>
          <a:noFill/>
        </p:spPr>
        <p:txBody>
          <a:bodyPr rIns="0" anchor="t"/>
          <a:lstStyle>
            <a:lvl1pPr marL="0" indent="0" algn="ctr">
              <a:lnSpc>
                <a:spcPct val="100000"/>
              </a:lnSpc>
              <a:spcBef>
                <a:spcPts val="0"/>
              </a:spcBef>
              <a:buSzTx/>
              <a:buNone/>
              <a:defRPr lang="en-US" b="0" i="0" smtClean="0">
                <a:solidFill>
                  <a:srgbClr val="0061D5"/>
                </a:solidFill>
                <a:effectLst/>
              </a:defRPr>
            </a:lvl1pPr>
            <a:lvl2pPr marL="0" indent="0" algn="ctr">
              <a:lnSpc>
                <a:spcPct val="110000"/>
              </a:lnSpc>
              <a:spcBef>
                <a:spcPts val="0"/>
              </a:spcBef>
              <a:buFontTx/>
              <a:buNone/>
              <a:defRPr sz="1867" b="0" i="0">
                <a:solidFill>
                  <a:srgbClr val="0061D5"/>
                </a:solidFill>
                <a:latin typeface="Lato" charset="0"/>
                <a:ea typeface="Lato" charset="0"/>
                <a:cs typeface="Lato" charset="0"/>
                <a:sym typeface="Lato Light"/>
              </a:defRPr>
            </a:lvl2pPr>
            <a:lvl3pPr marL="0" indent="0" algn="ctr">
              <a:lnSpc>
                <a:spcPct val="110000"/>
              </a:lnSpc>
              <a:spcBef>
                <a:spcPts val="0"/>
              </a:spcBef>
              <a:buFontTx/>
              <a:buNone/>
              <a:defRPr sz="1867" b="0" i="0">
                <a:solidFill>
                  <a:srgbClr val="0061D5"/>
                </a:solidFill>
                <a:latin typeface="Lato" charset="0"/>
                <a:ea typeface="Lato" charset="0"/>
                <a:cs typeface="Lato" charset="0"/>
                <a:sym typeface="Lato Light"/>
              </a:defRPr>
            </a:lvl3pPr>
            <a:lvl4pPr marL="0" indent="0" algn="ctr">
              <a:lnSpc>
                <a:spcPct val="110000"/>
              </a:lnSpc>
              <a:spcBef>
                <a:spcPts val="0"/>
              </a:spcBef>
              <a:buFontTx/>
              <a:buNone/>
              <a:defRPr sz="1867" b="0" i="0">
                <a:solidFill>
                  <a:srgbClr val="0061D5"/>
                </a:solidFill>
                <a:latin typeface="Lato" charset="0"/>
                <a:ea typeface="Lato" charset="0"/>
                <a:cs typeface="Lato" charset="0"/>
                <a:sym typeface="Lato Light"/>
              </a:defRPr>
            </a:lvl4pPr>
            <a:lvl5pPr marL="0" indent="0" algn="ctr">
              <a:lnSpc>
                <a:spcPct val="110000"/>
              </a:lnSpc>
              <a:spcBef>
                <a:spcPts val="0"/>
              </a:spcBef>
              <a:buFontTx/>
              <a:buNone/>
              <a:defRPr sz="1867" b="0" i="0">
                <a:solidFill>
                  <a:srgbClr val="0061D5"/>
                </a:solidFill>
                <a:latin typeface="Lato" charset="0"/>
                <a:ea typeface="Lato" charset="0"/>
                <a:cs typeface="Lato" charset="0"/>
                <a:sym typeface="Lato Light"/>
              </a:defRPr>
            </a:lvl5pPr>
          </a:lstStyle>
          <a:p>
            <a:r>
              <a:rPr lang="en-US" b="0" i="0" dirty="0">
                <a:solidFill>
                  <a:srgbClr val="222222"/>
                </a:solidFill>
                <a:effectLst/>
                <a:latin typeface="Roboto" charset="0"/>
              </a:rPr>
              <a:t>—</a:t>
            </a:r>
            <a:r>
              <a:rPr lang="en-US" dirty="0"/>
              <a:t> Full Name</a:t>
            </a:r>
            <a:endParaRPr dirty="0"/>
          </a:p>
        </p:txBody>
      </p:sp>
      <p:sp>
        <p:nvSpPr>
          <p:cNvPr id="28" name="TextBox 27"/>
          <p:cNvSpPr txBox="1"/>
          <p:nvPr userDrawn="1"/>
        </p:nvSpPr>
        <p:spPr>
          <a:xfrm>
            <a:off x="7787028" y="835137"/>
            <a:ext cx="2121000" cy="9361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lstStyle/>
          <a:p>
            <a:pPr algn="ctr" defTabSz="8669866">
              <a:lnSpc>
                <a:spcPct val="100000"/>
              </a:lnSpc>
            </a:pPr>
            <a:r>
              <a:rPr lang="en-US" sz="5333" b="1" dirty="0">
                <a:solidFill>
                  <a:srgbClr val="0061D5"/>
                </a:solidFill>
                <a:latin typeface="Georgia" charset="0"/>
                <a:ea typeface="Georgia" charset="0"/>
                <a:cs typeface="Georgia" charset="0"/>
              </a:rPr>
              <a:t>“</a:t>
            </a:r>
          </a:p>
        </p:txBody>
      </p:sp>
      <p:sp>
        <p:nvSpPr>
          <p:cNvPr id="29" name="Shape 54"/>
          <p:cNvSpPr>
            <a:spLocks noGrp="1"/>
          </p:cNvSpPr>
          <p:nvPr>
            <p:ph type="body" idx="12" hasCustomPrompt="1"/>
          </p:nvPr>
        </p:nvSpPr>
        <p:spPr>
          <a:xfrm>
            <a:off x="6417292" y="5616325"/>
            <a:ext cx="4860472" cy="805544"/>
          </a:xfrm>
          <a:prstGeom prst="rect">
            <a:avLst/>
          </a:prstGeom>
          <a:noFill/>
        </p:spPr>
        <p:txBody>
          <a:bodyPr rIns="0" anchor="t"/>
          <a:lstStyle>
            <a:lvl1pPr marL="0" indent="0" algn="ctr">
              <a:lnSpc>
                <a:spcPct val="100000"/>
              </a:lnSpc>
              <a:spcBef>
                <a:spcPts val="0"/>
              </a:spcBef>
              <a:buSzTx/>
              <a:buNone/>
              <a:defRPr lang="en-US" b="0" i="0" smtClean="0">
                <a:solidFill>
                  <a:srgbClr val="0061D5"/>
                </a:solidFill>
                <a:effectLst/>
              </a:defRPr>
            </a:lvl1pPr>
            <a:lvl2pPr marL="0" indent="0" algn="ctr">
              <a:lnSpc>
                <a:spcPct val="110000"/>
              </a:lnSpc>
              <a:spcBef>
                <a:spcPts val="0"/>
              </a:spcBef>
              <a:buFontTx/>
              <a:buNone/>
              <a:defRPr sz="1867" b="0" i="0">
                <a:solidFill>
                  <a:srgbClr val="0061D5"/>
                </a:solidFill>
                <a:latin typeface="Lato" charset="0"/>
                <a:ea typeface="Lato" charset="0"/>
                <a:cs typeface="Lato" charset="0"/>
                <a:sym typeface="Lato Light"/>
              </a:defRPr>
            </a:lvl2pPr>
            <a:lvl3pPr marL="0" indent="0" algn="ctr">
              <a:lnSpc>
                <a:spcPct val="110000"/>
              </a:lnSpc>
              <a:spcBef>
                <a:spcPts val="0"/>
              </a:spcBef>
              <a:buFontTx/>
              <a:buNone/>
              <a:defRPr sz="1867" b="0" i="0">
                <a:solidFill>
                  <a:srgbClr val="0061D5"/>
                </a:solidFill>
                <a:latin typeface="Lato" charset="0"/>
                <a:ea typeface="Lato" charset="0"/>
                <a:cs typeface="Lato" charset="0"/>
                <a:sym typeface="Lato Light"/>
              </a:defRPr>
            </a:lvl3pPr>
            <a:lvl4pPr marL="0" indent="0" algn="ctr">
              <a:lnSpc>
                <a:spcPct val="110000"/>
              </a:lnSpc>
              <a:spcBef>
                <a:spcPts val="0"/>
              </a:spcBef>
              <a:buFontTx/>
              <a:buNone/>
              <a:defRPr sz="1867" b="0" i="0">
                <a:solidFill>
                  <a:srgbClr val="0061D5"/>
                </a:solidFill>
                <a:latin typeface="Lato" charset="0"/>
                <a:ea typeface="Lato" charset="0"/>
                <a:cs typeface="Lato" charset="0"/>
                <a:sym typeface="Lato Light"/>
              </a:defRPr>
            </a:lvl4pPr>
            <a:lvl5pPr marL="0" indent="0" algn="ctr">
              <a:lnSpc>
                <a:spcPct val="110000"/>
              </a:lnSpc>
              <a:spcBef>
                <a:spcPts val="0"/>
              </a:spcBef>
              <a:buFontTx/>
              <a:buNone/>
              <a:defRPr sz="1867" b="0" i="0">
                <a:solidFill>
                  <a:srgbClr val="0061D5"/>
                </a:solidFill>
                <a:latin typeface="Lato" charset="0"/>
                <a:ea typeface="Lato" charset="0"/>
                <a:cs typeface="Lato" charset="0"/>
                <a:sym typeface="Lato Light"/>
              </a:defRPr>
            </a:lvl5pPr>
          </a:lstStyle>
          <a:p>
            <a:r>
              <a:rPr lang="en-US" b="0" i="0" dirty="0">
                <a:solidFill>
                  <a:srgbClr val="222222"/>
                </a:solidFill>
                <a:effectLst/>
                <a:latin typeface="Roboto" charset="0"/>
              </a:rPr>
              <a:t>—</a:t>
            </a:r>
            <a:r>
              <a:rPr lang="en-US" dirty="0"/>
              <a:t> Full Name</a:t>
            </a:r>
            <a:endParaRPr dirty="0"/>
          </a:p>
        </p:txBody>
      </p:sp>
      <p:sp>
        <p:nvSpPr>
          <p:cNvPr id="30" name="TextBox 29"/>
          <p:cNvSpPr txBox="1"/>
          <p:nvPr userDrawn="1"/>
        </p:nvSpPr>
        <p:spPr>
          <a:xfrm>
            <a:off x="7787028" y="3602199"/>
            <a:ext cx="2121000" cy="9361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lstStyle/>
          <a:p>
            <a:pPr algn="ctr" defTabSz="8669866">
              <a:lnSpc>
                <a:spcPct val="100000"/>
              </a:lnSpc>
            </a:pPr>
            <a:r>
              <a:rPr lang="en-US" sz="5333" b="1" dirty="0">
                <a:solidFill>
                  <a:srgbClr val="0061D5"/>
                </a:solidFill>
                <a:latin typeface="Georgia" charset="0"/>
                <a:ea typeface="Georgia" charset="0"/>
                <a:cs typeface="Georgia" charset="0"/>
              </a:rPr>
              <a:t>“</a:t>
            </a:r>
          </a:p>
        </p:txBody>
      </p:sp>
      <p:sp>
        <p:nvSpPr>
          <p:cNvPr id="33" name="Text Placeholder 4"/>
          <p:cNvSpPr>
            <a:spLocks noGrp="1"/>
          </p:cNvSpPr>
          <p:nvPr>
            <p:ph type="body" sz="quarter" idx="14" hasCustomPrompt="1"/>
          </p:nvPr>
        </p:nvSpPr>
        <p:spPr>
          <a:xfrm>
            <a:off x="6417126" y="1486388"/>
            <a:ext cx="4860805" cy="1363005"/>
          </a:xfrm>
        </p:spPr>
        <p:txBody>
          <a:bodyPr rIns="0" anchor="ctr" anchorCtr="0"/>
          <a:lstStyle>
            <a:lvl1pPr marL="0" indent="0" algn="ctr">
              <a:lnSpc>
                <a:spcPct val="100000"/>
              </a:lnSpc>
              <a:buNone/>
              <a:defRPr sz="2133">
                <a:solidFill>
                  <a:srgbClr val="000000"/>
                </a:solidFill>
                <a:latin typeface="+mj-lt"/>
              </a:defRPr>
            </a:lvl1pPr>
          </a:lstStyle>
          <a:p>
            <a:pPr lvl="0"/>
            <a:r>
              <a:rPr lang="en-US" dirty="0"/>
              <a:t>Quote text</a:t>
            </a:r>
          </a:p>
        </p:txBody>
      </p:sp>
      <p:sp>
        <p:nvSpPr>
          <p:cNvPr id="34" name="Text Placeholder 4"/>
          <p:cNvSpPr>
            <a:spLocks noGrp="1"/>
          </p:cNvSpPr>
          <p:nvPr>
            <p:ph type="body" sz="quarter" idx="15" hasCustomPrompt="1"/>
          </p:nvPr>
        </p:nvSpPr>
        <p:spPr>
          <a:xfrm>
            <a:off x="6417126" y="4253450"/>
            <a:ext cx="4860805" cy="1363005"/>
          </a:xfrm>
        </p:spPr>
        <p:txBody>
          <a:bodyPr rIns="0" anchor="ctr" anchorCtr="0"/>
          <a:lstStyle>
            <a:lvl1pPr marL="0" indent="0" algn="ctr">
              <a:lnSpc>
                <a:spcPct val="100000"/>
              </a:lnSpc>
              <a:buNone/>
              <a:defRPr sz="2133">
                <a:solidFill>
                  <a:srgbClr val="000000"/>
                </a:solidFill>
                <a:latin typeface="+mj-lt"/>
              </a:defRPr>
            </a:lvl1pPr>
          </a:lstStyle>
          <a:p>
            <a:pPr lvl="0"/>
            <a:r>
              <a:rPr lang="en-US" dirty="0"/>
              <a:t>Quote text</a:t>
            </a:r>
          </a:p>
        </p:txBody>
      </p:sp>
      <p:sp>
        <p:nvSpPr>
          <p:cNvPr id="35" name="Text Placeholder 4"/>
          <p:cNvSpPr>
            <a:spLocks noGrp="1"/>
          </p:cNvSpPr>
          <p:nvPr>
            <p:ph type="body" sz="quarter" idx="16" hasCustomPrompt="1"/>
          </p:nvPr>
        </p:nvSpPr>
        <p:spPr>
          <a:xfrm>
            <a:off x="919958" y="4253450"/>
            <a:ext cx="4860805" cy="1363005"/>
          </a:xfrm>
        </p:spPr>
        <p:txBody>
          <a:bodyPr rIns="0" anchor="ctr" anchorCtr="0"/>
          <a:lstStyle>
            <a:lvl1pPr marL="0" indent="0" algn="ctr">
              <a:lnSpc>
                <a:spcPct val="100000"/>
              </a:lnSpc>
              <a:buNone/>
              <a:defRPr sz="2133">
                <a:solidFill>
                  <a:srgbClr val="000000"/>
                </a:solidFill>
                <a:latin typeface="+mj-lt"/>
              </a:defRPr>
            </a:lvl1pPr>
          </a:lstStyle>
          <a:p>
            <a:pPr lvl="0"/>
            <a:r>
              <a:rPr lang="en-US" dirty="0"/>
              <a:t>Quote text</a:t>
            </a:r>
          </a:p>
        </p:txBody>
      </p:sp>
    </p:spTree>
    <p:extLst>
      <p:ext uri="{BB962C8B-B14F-4D97-AF65-F5344CB8AC3E}">
        <p14:creationId xmlns:p14="http://schemas.microsoft.com/office/powerpoint/2010/main" val="2090432587"/>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eaker Headshot 6-Up">
    <p:bg>
      <p:bgPr>
        <a:solidFill>
          <a:srgbClr val="FFFFFF"/>
        </a:solidFill>
        <a:effectLst/>
      </p:bgPr>
    </p:bg>
    <p:spTree>
      <p:nvGrpSpPr>
        <p:cNvPr id="1" name=""/>
        <p:cNvGrpSpPr/>
        <p:nvPr/>
      </p:nvGrpSpPr>
      <p:grpSpPr>
        <a:xfrm>
          <a:off x="0" y="0"/>
          <a:ext cx="0" cy="0"/>
          <a:chOff x="0" y="0"/>
          <a:chExt cx="0" cy="0"/>
        </a:xfrm>
      </p:grpSpPr>
      <p:sp>
        <p:nvSpPr>
          <p:cNvPr id="53" name="Picture Placeholder 3"/>
          <p:cNvSpPr>
            <a:spLocks noGrp="1" noChangeAspect="1"/>
          </p:cNvSpPr>
          <p:nvPr>
            <p:ph type="pic" sz="quarter" idx="25"/>
          </p:nvPr>
        </p:nvSpPr>
        <p:spPr>
          <a:xfrm>
            <a:off x="5327491" y="1064645"/>
            <a:ext cx="1537019" cy="1535737"/>
          </a:xfrm>
          <a:prstGeom prst="rect">
            <a:avLst/>
          </a:prstGeom>
          <a:solidFill>
            <a:srgbClr val="E9EEF3"/>
          </a:solidFill>
        </p:spPr>
        <p:txBody>
          <a:bodyPr rIns="0" anchor="ctr"/>
          <a:lstStyle>
            <a:lvl1pPr marL="0" indent="0" algn="ctr">
              <a:lnSpc>
                <a:spcPct val="100000"/>
              </a:lnSpc>
              <a:buNone/>
              <a:defRPr sz="1200">
                <a:solidFill>
                  <a:srgbClr val="FFFFFF"/>
                </a:solidFill>
              </a:defRPr>
            </a:lvl1pPr>
          </a:lstStyle>
          <a:p>
            <a:endParaRPr lang="en-US"/>
          </a:p>
        </p:txBody>
      </p:sp>
      <p:sp>
        <p:nvSpPr>
          <p:cNvPr id="56" name="Text Placeholder 2"/>
          <p:cNvSpPr>
            <a:spLocks noGrp="1"/>
          </p:cNvSpPr>
          <p:nvPr>
            <p:ph type="body" sz="quarter" idx="40" hasCustomPrompt="1"/>
          </p:nvPr>
        </p:nvSpPr>
        <p:spPr>
          <a:xfrm>
            <a:off x="4280172" y="2697251"/>
            <a:ext cx="3744067" cy="392309"/>
          </a:xfrm>
        </p:spPr>
        <p:txBody>
          <a:bodyPr lIns="0" tIns="0" rIns="0" bIns="0">
            <a:noAutofit/>
          </a:bodyPr>
          <a:lstStyle>
            <a:lvl1pPr marL="0" indent="0" algn="ctr">
              <a:lnSpc>
                <a:spcPct val="100000"/>
              </a:lnSpc>
              <a:spcBef>
                <a:spcPts val="0"/>
              </a:spcBef>
              <a:spcAft>
                <a:spcPts val="0"/>
              </a:spcAft>
              <a:buNone/>
              <a:defRPr sz="2000" baseline="0">
                <a:solidFill>
                  <a:srgbClr val="000000"/>
                </a:solidFill>
                <a:latin typeface="+mj-lt"/>
              </a:defRPr>
            </a:lvl1pPr>
            <a:lvl2pPr marL="0" indent="0" algn="ctr">
              <a:spcBef>
                <a:spcPts val="1067"/>
              </a:spcBef>
              <a:spcAft>
                <a:spcPts val="1067"/>
              </a:spcAft>
              <a:buNone/>
              <a:defRPr>
                <a:solidFill>
                  <a:srgbClr val="2360D6"/>
                </a:solidFill>
              </a:defRPr>
            </a:lvl2pPr>
            <a:lvl3pPr marL="0" indent="0" algn="ctr">
              <a:spcBef>
                <a:spcPts val="1067"/>
              </a:spcBef>
              <a:spcAft>
                <a:spcPts val="1067"/>
              </a:spcAft>
              <a:buNone/>
              <a:defRPr>
                <a:solidFill>
                  <a:srgbClr val="687F85"/>
                </a:solidFill>
              </a:defRPr>
            </a:lvl3pPr>
            <a:lvl4pPr marL="0" indent="0" algn="ctr">
              <a:buNone/>
              <a:defRPr/>
            </a:lvl4pPr>
            <a:lvl5pPr marL="0" indent="0" algn="ctr">
              <a:buNone/>
              <a:defRPr/>
            </a:lvl5pPr>
          </a:lstStyle>
          <a:p>
            <a:pPr lvl="0"/>
            <a:r>
              <a:rPr lang="en-US"/>
              <a:t>Full name</a:t>
            </a:r>
            <a:endParaRPr lang="en-US" dirty="0"/>
          </a:p>
        </p:txBody>
      </p:sp>
      <p:sp>
        <p:nvSpPr>
          <p:cNvPr id="57" name="Text Placeholder 4"/>
          <p:cNvSpPr>
            <a:spLocks noGrp="1"/>
          </p:cNvSpPr>
          <p:nvPr>
            <p:ph type="body" sz="quarter" idx="41" hasCustomPrompt="1"/>
          </p:nvPr>
        </p:nvSpPr>
        <p:spPr>
          <a:xfrm>
            <a:off x="4280171" y="3059057"/>
            <a:ext cx="3744068" cy="879227"/>
          </a:xfrm>
        </p:spPr>
        <p:txBody>
          <a:bodyPr lIns="0" rIns="0"/>
          <a:lstStyle>
            <a:lvl1pPr marL="0" indent="0" algn="ctr">
              <a:lnSpc>
                <a:spcPct val="100000"/>
              </a:lnSpc>
              <a:spcAft>
                <a:spcPts val="0"/>
              </a:spcAft>
              <a:buNone/>
              <a:defRPr sz="1600">
                <a:solidFill>
                  <a:srgbClr val="636D78"/>
                </a:solidFill>
                <a:latin typeface="+mn-lt"/>
              </a:defRPr>
            </a:lvl1pPr>
          </a:lstStyle>
          <a:p>
            <a:pPr lvl="0"/>
            <a:r>
              <a:rPr lang="en-US" dirty="0"/>
              <a:t>Job title</a:t>
            </a:r>
            <a:br>
              <a:rPr lang="en-US" dirty="0"/>
            </a:br>
            <a:r>
              <a:rPr lang="en-US" dirty="0"/>
              <a:t>Company name</a:t>
            </a:r>
          </a:p>
        </p:txBody>
      </p:sp>
      <p:sp>
        <p:nvSpPr>
          <p:cNvPr id="66" name="Picture Placeholder 3"/>
          <p:cNvSpPr>
            <a:spLocks noGrp="1" noChangeAspect="1"/>
          </p:cNvSpPr>
          <p:nvPr>
            <p:ph type="pic" sz="quarter" idx="48"/>
          </p:nvPr>
        </p:nvSpPr>
        <p:spPr>
          <a:xfrm>
            <a:off x="9192387" y="1064645"/>
            <a:ext cx="1537019" cy="1535737"/>
          </a:xfrm>
          <a:prstGeom prst="rect">
            <a:avLst/>
          </a:prstGeom>
          <a:solidFill>
            <a:srgbClr val="E9EEF3"/>
          </a:solidFill>
        </p:spPr>
        <p:txBody>
          <a:bodyPr rIns="0" anchor="ctr"/>
          <a:lstStyle>
            <a:lvl1pPr marL="0" indent="0" algn="ctr">
              <a:lnSpc>
                <a:spcPct val="100000"/>
              </a:lnSpc>
              <a:buNone/>
              <a:defRPr sz="1200">
                <a:solidFill>
                  <a:srgbClr val="FFFFFF"/>
                </a:solidFill>
              </a:defRPr>
            </a:lvl1pPr>
          </a:lstStyle>
          <a:p>
            <a:endParaRPr lang="en-US"/>
          </a:p>
        </p:txBody>
      </p:sp>
      <p:sp>
        <p:nvSpPr>
          <p:cNvPr id="67" name="Text Placeholder 2"/>
          <p:cNvSpPr>
            <a:spLocks noGrp="1"/>
          </p:cNvSpPr>
          <p:nvPr>
            <p:ph type="body" sz="quarter" idx="49" hasCustomPrompt="1"/>
          </p:nvPr>
        </p:nvSpPr>
        <p:spPr>
          <a:xfrm>
            <a:off x="8145068" y="2697251"/>
            <a:ext cx="3744067" cy="392309"/>
          </a:xfrm>
        </p:spPr>
        <p:txBody>
          <a:bodyPr lIns="0" tIns="0" rIns="0" bIns="0">
            <a:noAutofit/>
          </a:bodyPr>
          <a:lstStyle>
            <a:lvl1pPr marL="0" indent="0" algn="ctr">
              <a:lnSpc>
                <a:spcPct val="100000"/>
              </a:lnSpc>
              <a:spcBef>
                <a:spcPts val="0"/>
              </a:spcBef>
              <a:spcAft>
                <a:spcPts val="0"/>
              </a:spcAft>
              <a:buNone/>
              <a:defRPr sz="2000" baseline="0">
                <a:solidFill>
                  <a:srgbClr val="000000"/>
                </a:solidFill>
                <a:latin typeface="+mj-lt"/>
              </a:defRPr>
            </a:lvl1pPr>
            <a:lvl2pPr marL="0" indent="0" algn="ctr">
              <a:spcBef>
                <a:spcPts val="1067"/>
              </a:spcBef>
              <a:spcAft>
                <a:spcPts val="1067"/>
              </a:spcAft>
              <a:buNone/>
              <a:defRPr>
                <a:solidFill>
                  <a:srgbClr val="2360D6"/>
                </a:solidFill>
              </a:defRPr>
            </a:lvl2pPr>
            <a:lvl3pPr marL="0" indent="0" algn="ctr">
              <a:spcBef>
                <a:spcPts val="1067"/>
              </a:spcBef>
              <a:spcAft>
                <a:spcPts val="1067"/>
              </a:spcAft>
              <a:buNone/>
              <a:defRPr>
                <a:solidFill>
                  <a:srgbClr val="687F85"/>
                </a:solidFill>
              </a:defRPr>
            </a:lvl3pPr>
            <a:lvl4pPr marL="0" indent="0" algn="ctr">
              <a:buNone/>
              <a:defRPr/>
            </a:lvl4pPr>
            <a:lvl5pPr marL="0" indent="0" algn="ctr">
              <a:buNone/>
              <a:defRPr/>
            </a:lvl5pPr>
          </a:lstStyle>
          <a:p>
            <a:pPr lvl="0"/>
            <a:r>
              <a:rPr lang="en-US"/>
              <a:t>Full name</a:t>
            </a:r>
            <a:endParaRPr lang="en-US" dirty="0"/>
          </a:p>
        </p:txBody>
      </p:sp>
      <p:sp>
        <p:nvSpPr>
          <p:cNvPr id="68" name="Text Placeholder 4"/>
          <p:cNvSpPr>
            <a:spLocks noGrp="1"/>
          </p:cNvSpPr>
          <p:nvPr>
            <p:ph type="body" sz="quarter" idx="50" hasCustomPrompt="1"/>
          </p:nvPr>
        </p:nvSpPr>
        <p:spPr>
          <a:xfrm>
            <a:off x="8145067" y="3059057"/>
            <a:ext cx="3744068" cy="879227"/>
          </a:xfrm>
        </p:spPr>
        <p:txBody>
          <a:bodyPr lIns="0" rIns="0"/>
          <a:lstStyle>
            <a:lvl1pPr marL="0" indent="0" algn="ctr">
              <a:lnSpc>
                <a:spcPct val="100000"/>
              </a:lnSpc>
              <a:spcAft>
                <a:spcPts val="0"/>
              </a:spcAft>
              <a:buNone/>
              <a:defRPr sz="1600">
                <a:solidFill>
                  <a:srgbClr val="636D78"/>
                </a:solidFill>
                <a:latin typeface="+mn-lt"/>
              </a:defRPr>
            </a:lvl1pPr>
          </a:lstStyle>
          <a:p>
            <a:pPr lvl="0"/>
            <a:r>
              <a:rPr lang="en-US" dirty="0"/>
              <a:t>Job title</a:t>
            </a:r>
            <a:br>
              <a:rPr lang="en-US" dirty="0"/>
            </a:br>
            <a:r>
              <a:rPr lang="en-US" dirty="0"/>
              <a:t>Company name</a:t>
            </a:r>
          </a:p>
        </p:txBody>
      </p:sp>
      <p:sp>
        <p:nvSpPr>
          <p:cNvPr id="69" name="Picture Placeholder 3"/>
          <p:cNvSpPr>
            <a:spLocks noGrp="1" noChangeAspect="1"/>
          </p:cNvSpPr>
          <p:nvPr>
            <p:ph type="pic" sz="quarter" idx="51"/>
          </p:nvPr>
        </p:nvSpPr>
        <p:spPr>
          <a:xfrm>
            <a:off x="5327491" y="3964041"/>
            <a:ext cx="1537019" cy="1535737"/>
          </a:xfrm>
          <a:prstGeom prst="rect">
            <a:avLst/>
          </a:prstGeom>
          <a:solidFill>
            <a:srgbClr val="E9EEF3"/>
          </a:solidFill>
        </p:spPr>
        <p:txBody>
          <a:bodyPr rIns="0" anchor="ctr"/>
          <a:lstStyle>
            <a:lvl1pPr marL="0" indent="0" algn="ctr">
              <a:lnSpc>
                <a:spcPct val="100000"/>
              </a:lnSpc>
              <a:buNone/>
              <a:defRPr sz="1200">
                <a:solidFill>
                  <a:srgbClr val="FFFFFF"/>
                </a:solidFill>
              </a:defRPr>
            </a:lvl1pPr>
          </a:lstStyle>
          <a:p>
            <a:endParaRPr lang="en-US"/>
          </a:p>
        </p:txBody>
      </p:sp>
      <p:sp>
        <p:nvSpPr>
          <p:cNvPr id="70" name="Text Placeholder 2"/>
          <p:cNvSpPr>
            <a:spLocks noGrp="1"/>
          </p:cNvSpPr>
          <p:nvPr>
            <p:ph type="body" sz="quarter" idx="52" hasCustomPrompt="1"/>
          </p:nvPr>
        </p:nvSpPr>
        <p:spPr>
          <a:xfrm>
            <a:off x="4280172" y="5596647"/>
            <a:ext cx="3744067" cy="392309"/>
          </a:xfrm>
        </p:spPr>
        <p:txBody>
          <a:bodyPr lIns="0" tIns="0" rIns="0" bIns="0">
            <a:noAutofit/>
          </a:bodyPr>
          <a:lstStyle>
            <a:lvl1pPr marL="0" indent="0" algn="ctr">
              <a:lnSpc>
                <a:spcPct val="100000"/>
              </a:lnSpc>
              <a:spcBef>
                <a:spcPts val="0"/>
              </a:spcBef>
              <a:spcAft>
                <a:spcPts val="0"/>
              </a:spcAft>
              <a:buNone/>
              <a:defRPr sz="2000" baseline="0">
                <a:solidFill>
                  <a:srgbClr val="000000"/>
                </a:solidFill>
                <a:latin typeface="+mj-lt"/>
              </a:defRPr>
            </a:lvl1pPr>
            <a:lvl2pPr marL="0" indent="0" algn="ctr">
              <a:spcBef>
                <a:spcPts val="1067"/>
              </a:spcBef>
              <a:spcAft>
                <a:spcPts val="1067"/>
              </a:spcAft>
              <a:buNone/>
              <a:defRPr>
                <a:solidFill>
                  <a:srgbClr val="2360D6"/>
                </a:solidFill>
              </a:defRPr>
            </a:lvl2pPr>
            <a:lvl3pPr marL="0" indent="0" algn="ctr">
              <a:spcBef>
                <a:spcPts val="1067"/>
              </a:spcBef>
              <a:spcAft>
                <a:spcPts val="1067"/>
              </a:spcAft>
              <a:buNone/>
              <a:defRPr>
                <a:solidFill>
                  <a:srgbClr val="687F85"/>
                </a:solidFill>
              </a:defRPr>
            </a:lvl3pPr>
            <a:lvl4pPr marL="0" indent="0" algn="ctr">
              <a:buNone/>
              <a:defRPr/>
            </a:lvl4pPr>
            <a:lvl5pPr marL="0" indent="0" algn="ctr">
              <a:buNone/>
              <a:defRPr/>
            </a:lvl5pPr>
          </a:lstStyle>
          <a:p>
            <a:pPr lvl="0"/>
            <a:r>
              <a:rPr lang="en-US"/>
              <a:t>Full name</a:t>
            </a:r>
            <a:endParaRPr lang="en-US" dirty="0"/>
          </a:p>
        </p:txBody>
      </p:sp>
      <p:sp>
        <p:nvSpPr>
          <p:cNvPr id="71" name="Text Placeholder 4"/>
          <p:cNvSpPr>
            <a:spLocks noGrp="1"/>
          </p:cNvSpPr>
          <p:nvPr>
            <p:ph type="body" sz="quarter" idx="53" hasCustomPrompt="1"/>
          </p:nvPr>
        </p:nvSpPr>
        <p:spPr>
          <a:xfrm>
            <a:off x="4280171" y="5958453"/>
            <a:ext cx="3744068" cy="879227"/>
          </a:xfrm>
        </p:spPr>
        <p:txBody>
          <a:bodyPr lIns="0" rIns="0"/>
          <a:lstStyle>
            <a:lvl1pPr marL="0" indent="0" algn="ctr">
              <a:lnSpc>
                <a:spcPct val="100000"/>
              </a:lnSpc>
              <a:spcAft>
                <a:spcPts val="0"/>
              </a:spcAft>
              <a:buNone/>
              <a:defRPr sz="1600">
                <a:solidFill>
                  <a:srgbClr val="636D78"/>
                </a:solidFill>
                <a:latin typeface="+mn-lt"/>
              </a:defRPr>
            </a:lvl1pPr>
          </a:lstStyle>
          <a:p>
            <a:pPr lvl="0"/>
            <a:r>
              <a:rPr lang="en-US" dirty="0"/>
              <a:t>Job title</a:t>
            </a:r>
            <a:br>
              <a:rPr lang="en-US" dirty="0"/>
            </a:br>
            <a:r>
              <a:rPr lang="en-US" dirty="0"/>
              <a:t>Company name</a:t>
            </a:r>
          </a:p>
        </p:txBody>
      </p:sp>
      <p:sp>
        <p:nvSpPr>
          <p:cNvPr id="72" name="Picture Placeholder 3"/>
          <p:cNvSpPr>
            <a:spLocks noGrp="1" noChangeAspect="1"/>
          </p:cNvSpPr>
          <p:nvPr>
            <p:ph type="pic" sz="quarter" idx="54"/>
          </p:nvPr>
        </p:nvSpPr>
        <p:spPr>
          <a:xfrm>
            <a:off x="9192387" y="3964041"/>
            <a:ext cx="1537019" cy="1535737"/>
          </a:xfrm>
          <a:prstGeom prst="rect">
            <a:avLst/>
          </a:prstGeom>
          <a:solidFill>
            <a:srgbClr val="E9EEF3"/>
          </a:solidFill>
        </p:spPr>
        <p:txBody>
          <a:bodyPr rIns="0" anchor="ctr"/>
          <a:lstStyle>
            <a:lvl1pPr marL="0" indent="0" algn="ctr">
              <a:lnSpc>
                <a:spcPct val="100000"/>
              </a:lnSpc>
              <a:buNone/>
              <a:defRPr sz="1200">
                <a:solidFill>
                  <a:srgbClr val="FFFFFF"/>
                </a:solidFill>
              </a:defRPr>
            </a:lvl1pPr>
          </a:lstStyle>
          <a:p>
            <a:endParaRPr lang="en-US"/>
          </a:p>
        </p:txBody>
      </p:sp>
      <p:sp>
        <p:nvSpPr>
          <p:cNvPr id="73" name="Text Placeholder 2"/>
          <p:cNvSpPr>
            <a:spLocks noGrp="1"/>
          </p:cNvSpPr>
          <p:nvPr>
            <p:ph type="body" sz="quarter" idx="55" hasCustomPrompt="1"/>
          </p:nvPr>
        </p:nvSpPr>
        <p:spPr>
          <a:xfrm>
            <a:off x="8145068" y="5596647"/>
            <a:ext cx="3744067" cy="392309"/>
          </a:xfrm>
        </p:spPr>
        <p:txBody>
          <a:bodyPr lIns="0" tIns="0" rIns="0" bIns="0">
            <a:noAutofit/>
          </a:bodyPr>
          <a:lstStyle>
            <a:lvl1pPr marL="0" indent="0" algn="ctr">
              <a:lnSpc>
                <a:spcPct val="100000"/>
              </a:lnSpc>
              <a:spcBef>
                <a:spcPts val="0"/>
              </a:spcBef>
              <a:spcAft>
                <a:spcPts val="0"/>
              </a:spcAft>
              <a:buNone/>
              <a:defRPr sz="2000" baseline="0">
                <a:solidFill>
                  <a:srgbClr val="000000"/>
                </a:solidFill>
                <a:latin typeface="+mj-lt"/>
              </a:defRPr>
            </a:lvl1pPr>
            <a:lvl2pPr marL="0" indent="0" algn="ctr">
              <a:spcBef>
                <a:spcPts val="1067"/>
              </a:spcBef>
              <a:spcAft>
                <a:spcPts val="1067"/>
              </a:spcAft>
              <a:buNone/>
              <a:defRPr>
                <a:solidFill>
                  <a:srgbClr val="2360D6"/>
                </a:solidFill>
              </a:defRPr>
            </a:lvl2pPr>
            <a:lvl3pPr marL="0" indent="0" algn="ctr">
              <a:spcBef>
                <a:spcPts val="1067"/>
              </a:spcBef>
              <a:spcAft>
                <a:spcPts val="1067"/>
              </a:spcAft>
              <a:buNone/>
              <a:defRPr>
                <a:solidFill>
                  <a:srgbClr val="687F85"/>
                </a:solidFill>
              </a:defRPr>
            </a:lvl3pPr>
            <a:lvl4pPr marL="0" indent="0" algn="ctr">
              <a:buNone/>
              <a:defRPr/>
            </a:lvl4pPr>
            <a:lvl5pPr marL="0" indent="0" algn="ctr">
              <a:buNone/>
              <a:defRPr/>
            </a:lvl5pPr>
          </a:lstStyle>
          <a:p>
            <a:pPr lvl="0"/>
            <a:r>
              <a:rPr lang="en-US" dirty="0"/>
              <a:t>Full name</a:t>
            </a:r>
          </a:p>
        </p:txBody>
      </p:sp>
      <p:sp>
        <p:nvSpPr>
          <p:cNvPr id="74" name="Text Placeholder 4"/>
          <p:cNvSpPr>
            <a:spLocks noGrp="1"/>
          </p:cNvSpPr>
          <p:nvPr>
            <p:ph type="body" sz="quarter" idx="56" hasCustomPrompt="1"/>
          </p:nvPr>
        </p:nvSpPr>
        <p:spPr>
          <a:xfrm>
            <a:off x="8145067" y="5958453"/>
            <a:ext cx="3744068" cy="879227"/>
          </a:xfrm>
        </p:spPr>
        <p:txBody>
          <a:bodyPr lIns="0" rIns="91440"/>
          <a:lstStyle>
            <a:lvl1pPr marL="0" indent="0" algn="ctr">
              <a:lnSpc>
                <a:spcPct val="100000"/>
              </a:lnSpc>
              <a:spcAft>
                <a:spcPts val="0"/>
              </a:spcAft>
              <a:buNone/>
              <a:defRPr sz="1600">
                <a:solidFill>
                  <a:srgbClr val="636D78"/>
                </a:solidFill>
                <a:latin typeface="+mn-lt"/>
              </a:defRPr>
            </a:lvl1pPr>
          </a:lstStyle>
          <a:p>
            <a:pPr lvl="0"/>
            <a:r>
              <a:rPr lang="en-US" dirty="0"/>
              <a:t>Job title</a:t>
            </a:r>
            <a:br>
              <a:rPr lang="en-US" dirty="0"/>
            </a:br>
            <a:r>
              <a:rPr lang="en-US" dirty="0"/>
              <a:t>Company name</a:t>
            </a:r>
          </a:p>
        </p:txBody>
      </p:sp>
      <p:sp>
        <p:nvSpPr>
          <p:cNvPr id="75" name="Picture Placeholder 3"/>
          <p:cNvSpPr>
            <a:spLocks noGrp="1" noChangeAspect="1"/>
          </p:cNvSpPr>
          <p:nvPr>
            <p:ph type="pic" sz="quarter" idx="57"/>
          </p:nvPr>
        </p:nvSpPr>
        <p:spPr>
          <a:xfrm>
            <a:off x="1369413" y="1064645"/>
            <a:ext cx="1537019" cy="1535737"/>
          </a:xfrm>
          <a:prstGeom prst="rect">
            <a:avLst/>
          </a:prstGeom>
          <a:solidFill>
            <a:srgbClr val="E9EEF3"/>
          </a:solidFill>
        </p:spPr>
        <p:txBody>
          <a:bodyPr rIns="0" anchor="ctr"/>
          <a:lstStyle>
            <a:lvl1pPr marL="0" indent="0" algn="ctr">
              <a:lnSpc>
                <a:spcPct val="100000"/>
              </a:lnSpc>
              <a:buNone/>
              <a:defRPr sz="1200">
                <a:solidFill>
                  <a:srgbClr val="FFFFFF"/>
                </a:solidFill>
              </a:defRPr>
            </a:lvl1pPr>
          </a:lstStyle>
          <a:p>
            <a:endParaRPr lang="en-US"/>
          </a:p>
        </p:txBody>
      </p:sp>
      <p:sp>
        <p:nvSpPr>
          <p:cNvPr id="76" name="Text Placeholder 2"/>
          <p:cNvSpPr>
            <a:spLocks noGrp="1"/>
          </p:cNvSpPr>
          <p:nvPr>
            <p:ph type="body" sz="quarter" idx="58" hasCustomPrompt="1"/>
          </p:nvPr>
        </p:nvSpPr>
        <p:spPr>
          <a:xfrm>
            <a:off x="322095" y="2697251"/>
            <a:ext cx="3744067" cy="392309"/>
          </a:xfrm>
        </p:spPr>
        <p:txBody>
          <a:bodyPr lIns="0" tIns="0" rIns="0" bIns="0">
            <a:noAutofit/>
          </a:bodyPr>
          <a:lstStyle>
            <a:lvl1pPr marL="0" indent="0" algn="ctr">
              <a:lnSpc>
                <a:spcPct val="100000"/>
              </a:lnSpc>
              <a:spcBef>
                <a:spcPts val="0"/>
              </a:spcBef>
              <a:spcAft>
                <a:spcPts val="0"/>
              </a:spcAft>
              <a:buNone/>
              <a:defRPr sz="2000" baseline="0">
                <a:solidFill>
                  <a:srgbClr val="000000"/>
                </a:solidFill>
                <a:latin typeface="+mj-lt"/>
              </a:defRPr>
            </a:lvl1pPr>
            <a:lvl2pPr marL="0" indent="0" algn="ctr">
              <a:spcBef>
                <a:spcPts val="1067"/>
              </a:spcBef>
              <a:spcAft>
                <a:spcPts val="1067"/>
              </a:spcAft>
              <a:buNone/>
              <a:defRPr>
                <a:solidFill>
                  <a:srgbClr val="2360D6"/>
                </a:solidFill>
              </a:defRPr>
            </a:lvl2pPr>
            <a:lvl3pPr marL="0" indent="0" algn="ctr">
              <a:spcBef>
                <a:spcPts val="1067"/>
              </a:spcBef>
              <a:spcAft>
                <a:spcPts val="1067"/>
              </a:spcAft>
              <a:buNone/>
              <a:defRPr>
                <a:solidFill>
                  <a:srgbClr val="687F85"/>
                </a:solidFill>
              </a:defRPr>
            </a:lvl3pPr>
            <a:lvl4pPr marL="0" indent="0" algn="ctr">
              <a:buNone/>
              <a:defRPr/>
            </a:lvl4pPr>
            <a:lvl5pPr marL="0" indent="0" algn="ctr">
              <a:buNone/>
              <a:defRPr/>
            </a:lvl5pPr>
          </a:lstStyle>
          <a:p>
            <a:pPr lvl="0"/>
            <a:r>
              <a:rPr lang="en-US" dirty="0"/>
              <a:t>Full name</a:t>
            </a:r>
          </a:p>
        </p:txBody>
      </p:sp>
      <p:sp>
        <p:nvSpPr>
          <p:cNvPr id="77" name="Text Placeholder 4"/>
          <p:cNvSpPr>
            <a:spLocks noGrp="1"/>
          </p:cNvSpPr>
          <p:nvPr>
            <p:ph type="body" sz="quarter" idx="59" hasCustomPrompt="1"/>
          </p:nvPr>
        </p:nvSpPr>
        <p:spPr>
          <a:xfrm>
            <a:off x="322094" y="3059057"/>
            <a:ext cx="3744068" cy="879227"/>
          </a:xfrm>
        </p:spPr>
        <p:txBody>
          <a:bodyPr lIns="0" rIns="0"/>
          <a:lstStyle>
            <a:lvl1pPr marL="0" indent="0" algn="ctr">
              <a:lnSpc>
                <a:spcPct val="100000"/>
              </a:lnSpc>
              <a:spcAft>
                <a:spcPts val="0"/>
              </a:spcAft>
              <a:buNone/>
              <a:defRPr sz="1600">
                <a:solidFill>
                  <a:srgbClr val="636D78"/>
                </a:solidFill>
                <a:latin typeface="+mn-lt"/>
              </a:defRPr>
            </a:lvl1pPr>
          </a:lstStyle>
          <a:p>
            <a:pPr lvl="0"/>
            <a:r>
              <a:rPr lang="en-US" dirty="0"/>
              <a:t>Job title</a:t>
            </a:r>
            <a:br>
              <a:rPr lang="en-US" dirty="0"/>
            </a:br>
            <a:r>
              <a:rPr lang="en-US" dirty="0"/>
              <a:t>Company name</a:t>
            </a:r>
          </a:p>
        </p:txBody>
      </p:sp>
      <p:sp>
        <p:nvSpPr>
          <p:cNvPr id="78" name="Picture Placeholder 3"/>
          <p:cNvSpPr>
            <a:spLocks noGrp="1" noChangeAspect="1"/>
          </p:cNvSpPr>
          <p:nvPr>
            <p:ph type="pic" sz="quarter" idx="60"/>
          </p:nvPr>
        </p:nvSpPr>
        <p:spPr>
          <a:xfrm>
            <a:off x="1369413" y="3964041"/>
            <a:ext cx="1537019" cy="1535737"/>
          </a:xfrm>
          <a:prstGeom prst="rect">
            <a:avLst/>
          </a:prstGeom>
          <a:solidFill>
            <a:srgbClr val="E9EEF3"/>
          </a:solidFill>
        </p:spPr>
        <p:txBody>
          <a:bodyPr rIns="0" anchor="ctr"/>
          <a:lstStyle>
            <a:lvl1pPr marL="0" indent="0" algn="ctr">
              <a:lnSpc>
                <a:spcPct val="100000"/>
              </a:lnSpc>
              <a:buNone/>
              <a:defRPr sz="1200">
                <a:solidFill>
                  <a:srgbClr val="FFFFFF"/>
                </a:solidFill>
              </a:defRPr>
            </a:lvl1pPr>
          </a:lstStyle>
          <a:p>
            <a:endParaRPr lang="en-US"/>
          </a:p>
        </p:txBody>
      </p:sp>
      <p:sp>
        <p:nvSpPr>
          <p:cNvPr id="79" name="Text Placeholder 2"/>
          <p:cNvSpPr>
            <a:spLocks noGrp="1"/>
          </p:cNvSpPr>
          <p:nvPr>
            <p:ph type="body" sz="quarter" idx="61" hasCustomPrompt="1"/>
          </p:nvPr>
        </p:nvSpPr>
        <p:spPr>
          <a:xfrm>
            <a:off x="322095" y="5596647"/>
            <a:ext cx="3744067" cy="392309"/>
          </a:xfrm>
        </p:spPr>
        <p:txBody>
          <a:bodyPr lIns="0" tIns="0" rIns="0" bIns="0">
            <a:noAutofit/>
          </a:bodyPr>
          <a:lstStyle>
            <a:lvl1pPr marL="0" indent="0" algn="ctr">
              <a:lnSpc>
                <a:spcPct val="100000"/>
              </a:lnSpc>
              <a:spcBef>
                <a:spcPts val="0"/>
              </a:spcBef>
              <a:spcAft>
                <a:spcPts val="0"/>
              </a:spcAft>
              <a:buNone/>
              <a:defRPr sz="2000" baseline="0">
                <a:solidFill>
                  <a:srgbClr val="000000"/>
                </a:solidFill>
                <a:latin typeface="+mj-lt"/>
              </a:defRPr>
            </a:lvl1pPr>
            <a:lvl2pPr marL="0" indent="0" algn="ctr">
              <a:spcBef>
                <a:spcPts val="1067"/>
              </a:spcBef>
              <a:spcAft>
                <a:spcPts val="1067"/>
              </a:spcAft>
              <a:buNone/>
              <a:defRPr>
                <a:solidFill>
                  <a:srgbClr val="2360D6"/>
                </a:solidFill>
              </a:defRPr>
            </a:lvl2pPr>
            <a:lvl3pPr marL="0" indent="0" algn="ctr">
              <a:spcBef>
                <a:spcPts val="1067"/>
              </a:spcBef>
              <a:spcAft>
                <a:spcPts val="1067"/>
              </a:spcAft>
              <a:buNone/>
              <a:defRPr>
                <a:solidFill>
                  <a:srgbClr val="687F85"/>
                </a:solidFill>
              </a:defRPr>
            </a:lvl3pPr>
            <a:lvl4pPr marL="0" indent="0" algn="ctr">
              <a:buNone/>
              <a:defRPr/>
            </a:lvl4pPr>
            <a:lvl5pPr marL="0" indent="0" algn="ctr">
              <a:buNone/>
              <a:defRPr/>
            </a:lvl5pPr>
          </a:lstStyle>
          <a:p>
            <a:pPr lvl="0"/>
            <a:r>
              <a:rPr lang="en-US" dirty="0"/>
              <a:t>Full name</a:t>
            </a:r>
          </a:p>
        </p:txBody>
      </p:sp>
      <p:sp>
        <p:nvSpPr>
          <p:cNvPr id="80" name="Text Placeholder 4"/>
          <p:cNvSpPr>
            <a:spLocks noGrp="1"/>
          </p:cNvSpPr>
          <p:nvPr>
            <p:ph type="body" sz="quarter" idx="62" hasCustomPrompt="1"/>
          </p:nvPr>
        </p:nvSpPr>
        <p:spPr>
          <a:xfrm>
            <a:off x="322094" y="5958453"/>
            <a:ext cx="3744068" cy="879227"/>
          </a:xfrm>
        </p:spPr>
        <p:txBody>
          <a:bodyPr lIns="0" rIns="0"/>
          <a:lstStyle>
            <a:lvl1pPr marL="0" indent="0" algn="ctr">
              <a:lnSpc>
                <a:spcPct val="100000"/>
              </a:lnSpc>
              <a:spcAft>
                <a:spcPts val="0"/>
              </a:spcAft>
              <a:buNone/>
              <a:defRPr sz="1600">
                <a:solidFill>
                  <a:srgbClr val="636D78"/>
                </a:solidFill>
                <a:latin typeface="+mn-lt"/>
              </a:defRPr>
            </a:lvl1pPr>
          </a:lstStyle>
          <a:p>
            <a:pPr lvl="0"/>
            <a:r>
              <a:rPr lang="en-US" dirty="0"/>
              <a:t>Job title</a:t>
            </a:r>
            <a:br>
              <a:rPr lang="en-US" dirty="0"/>
            </a:br>
            <a:r>
              <a:rPr lang="en-US" dirty="0"/>
              <a:t>Company name</a:t>
            </a:r>
          </a:p>
        </p:txBody>
      </p:sp>
    </p:spTree>
    <p:extLst>
      <p:ext uri="{BB962C8B-B14F-4D97-AF65-F5344CB8AC3E}">
        <p14:creationId xmlns:p14="http://schemas.microsoft.com/office/powerpoint/2010/main" val="157390947"/>
      </p:ext>
    </p:extLst>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_Header only">
    <p:spTree>
      <p:nvGrpSpPr>
        <p:cNvPr id="1" name=""/>
        <p:cNvGrpSpPr/>
        <p:nvPr/>
      </p:nvGrpSpPr>
      <p:grpSpPr>
        <a:xfrm>
          <a:off x="0" y="0"/>
          <a:ext cx="0" cy="0"/>
          <a:chOff x="0" y="0"/>
          <a:chExt cx="0" cy="0"/>
        </a:xfrm>
      </p:grpSpPr>
      <p:sp>
        <p:nvSpPr>
          <p:cNvPr id="2" name="Shape 91"/>
          <p:cNvSpPr>
            <a:spLocks noGrp="1"/>
          </p:cNvSpPr>
          <p:nvPr>
            <p:ph type="title" hasCustomPrompt="1"/>
          </p:nvPr>
        </p:nvSpPr>
        <p:spPr>
          <a:xfrm>
            <a:off x="609600" y="2857500"/>
            <a:ext cx="10972800" cy="1143000"/>
          </a:xfrm>
          <a:prstGeom prst="rect">
            <a:avLst/>
          </a:prstGeom>
        </p:spPr>
        <p:txBody>
          <a:bodyPr rIns="0" anchor="ctr"/>
          <a:lstStyle>
            <a:lvl1pPr algn="ctr" defTabSz="304792">
              <a:lnSpc>
                <a:spcPct val="90000"/>
              </a:lnSpc>
              <a:spcBef>
                <a:spcPts val="2251"/>
              </a:spcBef>
              <a:defRPr spc="0" baseline="0">
                <a:solidFill>
                  <a:srgbClr val="FFFFFF"/>
                </a:solidFill>
              </a:defRPr>
            </a:lvl1pPr>
          </a:lstStyle>
          <a:p>
            <a:r>
              <a:rPr lang="en-US" dirty="0"/>
              <a:t>Transition slide </a:t>
            </a:r>
            <a:endParaRPr dirty="0"/>
          </a:p>
        </p:txBody>
      </p:sp>
    </p:spTree>
    <p:extLst>
      <p:ext uri="{BB962C8B-B14F-4D97-AF65-F5344CB8AC3E}">
        <p14:creationId xmlns:p14="http://schemas.microsoft.com/office/powerpoint/2010/main" val="4043113514"/>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itle 1">
    <p:bg>
      <p:bgPr>
        <a:solidFill>
          <a:srgbClr val="0061D5"/>
        </a:solidFill>
        <a:effectLst/>
      </p:bgPr>
    </p:bg>
    <p:spTree>
      <p:nvGrpSpPr>
        <p:cNvPr id="1" name=""/>
        <p:cNvGrpSpPr/>
        <p:nvPr/>
      </p:nvGrpSpPr>
      <p:grpSpPr>
        <a:xfrm>
          <a:off x="0" y="0"/>
          <a:ext cx="0" cy="0"/>
          <a:chOff x="0" y="0"/>
          <a:chExt cx="0" cy="0"/>
        </a:xfrm>
      </p:grpSpPr>
      <p:sp>
        <p:nvSpPr>
          <p:cNvPr id="27" name="Shape 27"/>
          <p:cNvSpPr>
            <a:spLocks noGrp="1"/>
          </p:cNvSpPr>
          <p:nvPr>
            <p:ph type="title" hasCustomPrompt="1"/>
          </p:nvPr>
        </p:nvSpPr>
        <p:spPr>
          <a:xfrm>
            <a:off x="914145" y="2231368"/>
            <a:ext cx="8229600" cy="2048025"/>
          </a:xfrm>
          <a:prstGeom prst="rect">
            <a:avLst/>
          </a:prstGeom>
        </p:spPr>
        <p:txBody>
          <a:bodyPr lIns="0" tIns="0" rIns="0" bIns="0" anchor="t"/>
          <a:lstStyle>
            <a:lvl1pPr>
              <a:lnSpc>
                <a:spcPct val="100000"/>
              </a:lnSpc>
              <a:defRPr sz="4000">
                <a:solidFill>
                  <a:srgbClr val="FFFFFF"/>
                </a:solidFill>
              </a:defRPr>
            </a:lvl1pPr>
          </a:lstStyle>
          <a:p>
            <a:r>
              <a:rPr lang="en-US" dirty="0"/>
              <a:t>Presentation title</a:t>
            </a:r>
            <a:endParaRPr dirty="0"/>
          </a:p>
        </p:txBody>
      </p:sp>
      <p:sp>
        <p:nvSpPr>
          <p:cNvPr id="9" name="Text Placeholder 8"/>
          <p:cNvSpPr>
            <a:spLocks noGrp="1"/>
          </p:cNvSpPr>
          <p:nvPr>
            <p:ph type="body" sz="quarter" idx="10" hasCustomPrompt="1"/>
          </p:nvPr>
        </p:nvSpPr>
        <p:spPr>
          <a:xfrm>
            <a:off x="914401" y="4470862"/>
            <a:ext cx="8229345" cy="1235868"/>
          </a:xfrm>
        </p:spPr>
        <p:txBody>
          <a:bodyPr lIns="0" tIns="0" rIns="0" bIns="0"/>
          <a:lstStyle>
            <a:lvl1pPr marL="0" indent="0">
              <a:lnSpc>
                <a:spcPct val="100000"/>
              </a:lnSpc>
              <a:spcAft>
                <a:spcPts val="0"/>
              </a:spcAft>
              <a:buNone/>
              <a:defRPr kumimoji="0" lang="en-US" sz="1800" b="0" i="0" u="none" strike="noStrike" cap="none" spc="0" normalizeH="0" baseline="0" dirty="0">
                <a:ln>
                  <a:noFill/>
                </a:ln>
                <a:solidFill>
                  <a:srgbClr val="FFFFFF"/>
                </a:solidFill>
                <a:effectLst/>
                <a:uFillTx/>
                <a:latin typeface="+mn-lt"/>
                <a:ea typeface="+mn-ea"/>
                <a:cs typeface="+mn-cs"/>
                <a:sym typeface="BrownStd-Light"/>
              </a:defRPr>
            </a:lvl1pPr>
          </a:lstStyle>
          <a:p>
            <a:pPr lvl="0"/>
            <a:r>
              <a:rPr lang="en-US" dirty="0"/>
              <a:t>Name, Job title</a:t>
            </a:r>
          </a:p>
        </p:txBody>
      </p:sp>
      <p:pic>
        <p:nvPicPr>
          <p:cNvPr id="7" name="Picture 6"/>
          <p:cNvPicPr>
            <a:picLocks noChangeAspect="1"/>
          </p:cNvPicPr>
          <p:nvPr userDrawn="1"/>
        </p:nvPicPr>
        <p:blipFill>
          <a:blip r:embed="rId2"/>
          <a:stretch>
            <a:fillRect/>
          </a:stretch>
        </p:blipFill>
        <p:spPr>
          <a:xfrm>
            <a:off x="914401" y="1272485"/>
            <a:ext cx="701828" cy="378515"/>
          </a:xfrm>
          <a:prstGeom prst="rect">
            <a:avLst/>
          </a:prstGeom>
        </p:spPr>
      </p:pic>
    </p:spTree>
    <p:extLst>
      <p:ext uri="{BB962C8B-B14F-4D97-AF65-F5344CB8AC3E}">
        <p14:creationId xmlns:p14="http://schemas.microsoft.com/office/powerpoint/2010/main" val="308877627"/>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itle 2">
    <p:bg>
      <p:bgPr>
        <a:solidFill>
          <a:srgbClr val="0061D5"/>
        </a:solidFill>
        <a:effectLst/>
      </p:bgPr>
    </p:bg>
    <p:spTree>
      <p:nvGrpSpPr>
        <p:cNvPr id="1" name=""/>
        <p:cNvGrpSpPr/>
        <p:nvPr/>
      </p:nvGrpSpPr>
      <p:grpSpPr>
        <a:xfrm>
          <a:off x="0" y="0"/>
          <a:ext cx="0" cy="0"/>
          <a:chOff x="0" y="0"/>
          <a:chExt cx="0" cy="0"/>
        </a:xfrm>
      </p:grpSpPr>
      <p:sp>
        <p:nvSpPr>
          <p:cNvPr id="27" name="Shape 27"/>
          <p:cNvSpPr>
            <a:spLocks noGrp="1"/>
          </p:cNvSpPr>
          <p:nvPr>
            <p:ph type="title" hasCustomPrompt="1"/>
          </p:nvPr>
        </p:nvSpPr>
        <p:spPr>
          <a:xfrm>
            <a:off x="0" y="1659526"/>
            <a:ext cx="12192000" cy="1102857"/>
          </a:xfrm>
          <a:prstGeom prst="rect">
            <a:avLst/>
          </a:prstGeom>
        </p:spPr>
        <p:txBody>
          <a:bodyPr lIns="0" tIns="0" rIns="0" bIns="0" anchor="t"/>
          <a:lstStyle>
            <a:lvl1pPr algn="ctr">
              <a:lnSpc>
                <a:spcPct val="100000"/>
              </a:lnSpc>
              <a:defRPr sz="4000">
                <a:solidFill>
                  <a:srgbClr val="FFFFFF"/>
                </a:solidFill>
              </a:defRPr>
            </a:lvl1pPr>
          </a:lstStyle>
          <a:p>
            <a:r>
              <a:rPr lang="en-US" dirty="0"/>
              <a:t>Presentation title</a:t>
            </a:r>
            <a:endParaRPr dirty="0"/>
          </a:p>
        </p:txBody>
      </p:sp>
      <p:sp>
        <p:nvSpPr>
          <p:cNvPr id="9" name="Text Placeholder 8"/>
          <p:cNvSpPr>
            <a:spLocks noGrp="1"/>
          </p:cNvSpPr>
          <p:nvPr>
            <p:ph type="body" sz="quarter" idx="10" hasCustomPrompt="1"/>
          </p:nvPr>
        </p:nvSpPr>
        <p:spPr>
          <a:xfrm>
            <a:off x="0" y="2831717"/>
            <a:ext cx="12192000" cy="1084036"/>
          </a:xfrm>
        </p:spPr>
        <p:txBody>
          <a:bodyPr lIns="0" tIns="0" rIns="0" bIns="0"/>
          <a:lstStyle>
            <a:lvl1pPr marL="0" indent="0" algn="ctr">
              <a:lnSpc>
                <a:spcPct val="100000"/>
              </a:lnSpc>
              <a:spcAft>
                <a:spcPts val="0"/>
              </a:spcAft>
              <a:buNone/>
              <a:defRPr kumimoji="0" lang="en-US" sz="1800" b="0" i="0" u="none" strike="noStrike" cap="none" spc="0" normalizeH="0" baseline="0" dirty="0">
                <a:ln>
                  <a:noFill/>
                </a:ln>
                <a:solidFill>
                  <a:srgbClr val="FFFFFF"/>
                </a:solidFill>
                <a:effectLst/>
                <a:uFillTx/>
                <a:latin typeface="+mn-lt"/>
                <a:ea typeface="+mn-ea"/>
                <a:cs typeface="+mn-cs"/>
                <a:sym typeface="BrownStd-Light"/>
              </a:defRPr>
            </a:lvl1pPr>
          </a:lstStyle>
          <a:p>
            <a:pPr lvl="0"/>
            <a:r>
              <a:rPr lang="en-US" dirty="0"/>
              <a:t>Full name, Job title</a:t>
            </a:r>
          </a:p>
        </p:txBody>
      </p:sp>
      <p:pic>
        <p:nvPicPr>
          <p:cNvPr id="5" name="Picture 4"/>
          <p:cNvPicPr>
            <a:picLocks noChangeAspect="1"/>
          </p:cNvPicPr>
          <p:nvPr userDrawn="1"/>
        </p:nvPicPr>
        <p:blipFill>
          <a:blip r:embed="rId2">
            <a:biLevel thresh="25000"/>
          </a:blip>
          <a:stretch>
            <a:fillRect/>
          </a:stretch>
        </p:blipFill>
        <p:spPr>
          <a:xfrm>
            <a:off x="5724863" y="859783"/>
            <a:ext cx="742275" cy="400437"/>
          </a:xfrm>
          <a:prstGeom prst="rect">
            <a:avLst/>
          </a:prstGeom>
        </p:spPr>
      </p:pic>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342664" y="3610739"/>
            <a:ext cx="9506673" cy="3267919"/>
          </a:xfrm>
          <a:prstGeom prst="rect">
            <a:avLst/>
          </a:prstGeom>
        </p:spPr>
      </p:pic>
    </p:spTree>
    <p:extLst>
      <p:ext uri="{BB962C8B-B14F-4D97-AF65-F5344CB8AC3E}">
        <p14:creationId xmlns:p14="http://schemas.microsoft.com/office/powerpoint/2010/main" val="1852183010"/>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rgbClr val="0061D5"/>
        </a:solidFill>
        <a:effectLst/>
      </p:bgPr>
    </p:bg>
    <p:spTree>
      <p:nvGrpSpPr>
        <p:cNvPr id="1" name=""/>
        <p:cNvGrpSpPr/>
        <p:nvPr/>
      </p:nvGrpSpPr>
      <p:grpSpPr>
        <a:xfrm>
          <a:off x="0" y="0"/>
          <a:ext cx="0" cy="0"/>
          <a:chOff x="0" y="0"/>
          <a:chExt cx="0" cy="0"/>
        </a:xfrm>
      </p:grpSpPr>
      <p:sp>
        <p:nvSpPr>
          <p:cNvPr id="7" name="Shape 72"/>
          <p:cNvSpPr txBox="1">
            <a:spLocks/>
          </p:cNvSpPr>
          <p:nvPr userDrawn="1"/>
        </p:nvSpPr>
        <p:spPr>
          <a:xfrm>
            <a:off x="1974977" y="852551"/>
            <a:ext cx="2121844" cy="919543"/>
          </a:xfrm>
          <a:prstGeom prst="rect">
            <a:avLst/>
          </a:prstGeom>
          <a:extLst>
            <a:ext uri="{C572A759-6A51-4108-AA02-DFA0A04FC94B}">
              <ma14:wrappingTextBoxFlag xmlns="" xmlns:ma14="http://schemas.microsoft.com/office/mac/drawingml/2011/main" val="1"/>
            </a:ext>
          </a:extLst>
        </p:spPr>
        <p:txBody>
          <a:bodyPr lIns="0" tIns="0" rIns="0" bIns="0" anchor="t" anchorCtr="0"/>
          <a:lstStyle>
            <a:lvl1pPr marL="0" marR="0" indent="0" algn="l" defTabSz="309563" rtl="0" latinLnBrk="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Lato Heavy"/>
                <a:cs typeface="Lato Heavy"/>
                <a:sym typeface="BrownStd-Light"/>
              </a:defRPr>
            </a:lvl1pPr>
            <a:lvl2pPr marL="0" marR="0" indent="85725" algn="l" defTabSz="309563" rtl="0" latinLnBrk="0">
              <a:lnSpc>
                <a:spcPct val="100000"/>
              </a:lnSpc>
              <a:spcBef>
                <a:spcPts val="0"/>
              </a:spcBef>
              <a:spcAft>
                <a:spcPts val="0"/>
              </a:spcAft>
              <a:buClrTx/>
              <a:buSzTx/>
              <a:buFontTx/>
              <a:buNone/>
              <a:tabLst/>
              <a:defRPr sz="3000" b="0" i="0" u="none" strike="noStrike" cap="none" spc="0" baseline="0">
                <a:ln>
                  <a:noFill/>
                </a:ln>
                <a:solidFill>
                  <a:srgbClr val="171F25">
                    <a:alpha val="80018"/>
                  </a:srgbClr>
                </a:solidFill>
                <a:uFillTx/>
                <a:latin typeface="Lato Heavy"/>
                <a:ea typeface="Lato Heavy"/>
                <a:cs typeface="Lato Heavy"/>
                <a:sym typeface="Lato Heavy"/>
              </a:defRPr>
            </a:lvl2pPr>
            <a:lvl3pPr marL="0" marR="0" indent="171450" algn="l" defTabSz="309563" rtl="0" latinLnBrk="0">
              <a:lnSpc>
                <a:spcPct val="100000"/>
              </a:lnSpc>
              <a:spcBef>
                <a:spcPts val="0"/>
              </a:spcBef>
              <a:spcAft>
                <a:spcPts val="0"/>
              </a:spcAft>
              <a:buClrTx/>
              <a:buSzTx/>
              <a:buFontTx/>
              <a:buNone/>
              <a:tabLst/>
              <a:defRPr sz="3000" b="0" i="0" u="none" strike="noStrike" cap="none" spc="0" baseline="0">
                <a:ln>
                  <a:noFill/>
                </a:ln>
                <a:solidFill>
                  <a:srgbClr val="171F25">
                    <a:alpha val="80018"/>
                  </a:srgbClr>
                </a:solidFill>
                <a:uFillTx/>
                <a:latin typeface="Lato Heavy"/>
                <a:ea typeface="Lato Heavy"/>
                <a:cs typeface="Lato Heavy"/>
                <a:sym typeface="Lato Heavy"/>
              </a:defRPr>
            </a:lvl3pPr>
            <a:lvl4pPr marL="0" marR="0" indent="257175" algn="l" defTabSz="309563" rtl="0" latinLnBrk="0">
              <a:lnSpc>
                <a:spcPct val="100000"/>
              </a:lnSpc>
              <a:spcBef>
                <a:spcPts val="0"/>
              </a:spcBef>
              <a:spcAft>
                <a:spcPts val="0"/>
              </a:spcAft>
              <a:buClrTx/>
              <a:buSzTx/>
              <a:buFontTx/>
              <a:buNone/>
              <a:tabLst/>
              <a:defRPr sz="3000" b="0" i="0" u="none" strike="noStrike" cap="none" spc="0" baseline="0">
                <a:ln>
                  <a:noFill/>
                </a:ln>
                <a:solidFill>
                  <a:srgbClr val="171F25">
                    <a:alpha val="80018"/>
                  </a:srgbClr>
                </a:solidFill>
                <a:uFillTx/>
                <a:latin typeface="Lato Heavy"/>
                <a:ea typeface="Lato Heavy"/>
                <a:cs typeface="Lato Heavy"/>
                <a:sym typeface="Lato Heavy"/>
              </a:defRPr>
            </a:lvl4pPr>
            <a:lvl5pPr marL="0" marR="0" indent="342900" algn="l" defTabSz="309563" rtl="0" latinLnBrk="0">
              <a:lnSpc>
                <a:spcPct val="100000"/>
              </a:lnSpc>
              <a:spcBef>
                <a:spcPts val="0"/>
              </a:spcBef>
              <a:spcAft>
                <a:spcPts val="0"/>
              </a:spcAft>
              <a:buClrTx/>
              <a:buSzTx/>
              <a:buFontTx/>
              <a:buNone/>
              <a:tabLst/>
              <a:defRPr sz="3000" b="0" i="0" u="none" strike="noStrike" cap="none" spc="0" baseline="0">
                <a:ln>
                  <a:noFill/>
                </a:ln>
                <a:solidFill>
                  <a:srgbClr val="171F25">
                    <a:alpha val="80018"/>
                  </a:srgbClr>
                </a:solidFill>
                <a:uFillTx/>
                <a:latin typeface="Lato Heavy"/>
                <a:ea typeface="Lato Heavy"/>
                <a:cs typeface="Lato Heavy"/>
                <a:sym typeface="Lato Heavy"/>
              </a:defRPr>
            </a:lvl5pPr>
            <a:lvl6pPr marL="0" marR="0" indent="428625" algn="l" defTabSz="309563" rtl="0" latinLnBrk="0">
              <a:lnSpc>
                <a:spcPct val="100000"/>
              </a:lnSpc>
              <a:spcBef>
                <a:spcPts val="0"/>
              </a:spcBef>
              <a:spcAft>
                <a:spcPts val="0"/>
              </a:spcAft>
              <a:buClrTx/>
              <a:buSzTx/>
              <a:buFontTx/>
              <a:buNone/>
              <a:tabLst/>
              <a:defRPr sz="3000" b="0" i="0" u="none" strike="noStrike" cap="none" spc="0" baseline="0">
                <a:ln>
                  <a:noFill/>
                </a:ln>
                <a:solidFill>
                  <a:srgbClr val="171F25">
                    <a:alpha val="80018"/>
                  </a:srgbClr>
                </a:solidFill>
                <a:uFillTx/>
                <a:latin typeface="Lato Heavy"/>
                <a:ea typeface="Lato Heavy"/>
                <a:cs typeface="Lato Heavy"/>
                <a:sym typeface="Lato Heavy"/>
              </a:defRPr>
            </a:lvl6pPr>
            <a:lvl7pPr marL="0" marR="0" indent="514350" algn="l" defTabSz="309563" rtl="0" latinLnBrk="0">
              <a:lnSpc>
                <a:spcPct val="100000"/>
              </a:lnSpc>
              <a:spcBef>
                <a:spcPts val="0"/>
              </a:spcBef>
              <a:spcAft>
                <a:spcPts val="0"/>
              </a:spcAft>
              <a:buClrTx/>
              <a:buSzTx/>
              <a:buFontTx/>
              <a:buNone/>
              <a:tabLst/>
              <a:defRPr sz="3000" b="0" i="0" u="none" strike="noStrike" cap="none" spc="0" baseline="0">
                <a:ln>
                  <a:noFill/>
                </a:ln>
                <a:solidFill>
                  <a:srgbClr val="171F25">
                    <a:alpha val="80018"/>
                  </a:srgbClr>
                </a:solidFill>
                <a:uFillTx/>
                <a:latin typeface="Lato Heavy"/>
                <a:ea typeface="Lato Heavy"/>
                <a:cs typeface="Lato Heavy"/>
                <a:sym typeface="Lato Heavy"/>
              </a:defRPr>
            </a:lvl7pPr>
            <a:lvl8pPr marL="0" marR="0" indent="600075" algn="l" defTabSz="309563" rtl="0" latinLnBrk="0">
              <a:lnSpc>
                <a:spcPct val="100000"/>
              </a:lnSpc>
              <a:spcBef>
                <a:spcPts val="0"/>
              </a:spcBef>
              <a:spcAft>
                <a:spcPts val="0"/>
              </a:spcAft>
              <a:buClrTx/>
              <a:buSzTx/>
              <a:buFontTx/>
              <a:buNone/>
              <a:tabLst/>
              <a:defRPr sz="3000" b="0" i="0" u="none" strike="noStrike" cap="none" spc="0" baseline="0">
                <a:ln>
                  <a:noFill/>
                </a:ln>
                <a:solidFill>
                  <a:srgbClr val="171F25">
                    <a:alpha val="80018"/>
                  </a:srgbClr>
                </a:solidFill>
                <a:uFillTx/>
                <a:latin typeface="Lato Heavy"/>
                <a:ea typeface="Lato Heavy"/>
                <a:cs typeface="Lato Heavy"/>
                <a:sym typeface="Lato Heavy"/>
              </a:defRPr>
            </a:lvl8pPr>
            <a:lvl9pPr marL="0" marR="0" indent="685800" algn="l" defTabSz="309563" rtl="0" latinLnBrk="0">
              <a:lnSpc>
                <a:spcPct val="100000"/>
              </a:lnSpc>
              <a:spcBef>
                <a:spcPts val="0"/>
              </a:spcBef>
              <a:spcAft>
                <a:spcPts val="0"/>
              </a:spcAft>
              <a:buClrTx/>
              <a:buSzTx/>
              <a:buFontTx/>
              <a:buNone/>
              <a:tabLst/>
              <a:defRPr sz="3000" b="0" i="0" u="none" strike="noStrike" cap="none" spc="0" baseline="0">
                <a:ln>
                  <a:noFill/>
                </a:ln>
                <a:solidFill>
                  <a:srgbClr val="171F25">
                    <a:alpha val="80018"/>
                  </a:srgbClr>
                </a:solidFill>
                <a:uFillTx/>
                <a:latin typeface="Lato Heavy"/>
                <a:ea typeface="Lato Heavy"/>
                <a:cs typeface="Lato Heavy"/>
                <a:sym typeface="Lato Heavy"/>
              </a:defRPr>
            </a:lvl9pPr>
          </a:lstStyle>
          <a:p>
            <a:pPr hangingPunct="1">
              <a:lnSpc>
                <a:spcPct val="100000"/>
              </a:lnSpc>
            </a:pPr>
            <a:r>
              <a:rPr lang="en-US" sz="4800" dirty="0"/>
              <a:t>Agenda</a:t>
            </a:r>
          </a:p>
        </p:txBody>
      </p:sp>
      <p:sp>
        <p:nvSpPr>
          <p:cNvPr id="8" name="Text Placeholder 8"/>
          <p:cNvSpPr>
            <a:spLocks noGrp="1"/>
          </p:cNvSpPr>
          <p:nvPr>
            <p:ph type="body" sz="quarter" idx="10" hasCustomPrompt="1"/>
          </p:nvPr>
        </p:nvSpPr>
        <p:spPr>
          <a:xfrm>
            <a:off x="4950884" y="853018"/>
            <a:ext cx="5486400" cy="4567767"/>
          </a:xfrm>
        </p:spPr>
        <p:txBody>
          <a:bodyPr/>
          <a:lstStyle>
            <a:lvl1pPr marL="228600" indent="-228600" algn="l">
              <a:lnSpc>
                <a:spcPct val="100000"/>
              </a:lnSpc>
              <a:spcAft>
                <a:spcPts val="2400"/>
              </a:spcAft>
              <a:buClr>
                <a:srgbClr val="FFFFFF"/>
              </a:buClr>
              <a:buSzPct val="120000"/>
              <a:buFont typeface=".AppleSystemUIFont" charset="0"/>
              <a:buChar char="/"/>
              <a:defRPr>
                <a:solidFill>
                  <a:srgbClr val="FFFFFF"/>
                </a:solidFill>
                <a:latin typeface="+mj-lt"/>
              </a:defRPr>
            </a:lvl1pPr>
            <a:lvl2pPr marL="634984" indent="-317492" algn="l">
              <a:buClr>
                <a:srgbClr val="FFFFFF"/>
              </a:buClr>
              <a:buSzPct val="120000"/>
              <a:buFont typeface=".AppleSystemUIFont" charset="0"/>
              <a:buChar char="/"/>
              <a:defRPr>
                <a:solidFill>
                  <a:srgbClr val="FFFFFF"/>
                </a:solidFill>
                <a:latin typeface="+mj-lt"/>
              </a:defRPr>
            </a:lvl2pPr>
            <a:lvl3pPr marL="952476" indent="-317492" algn="l">
              <a:buClr>
                <a:srgbClr val="FFFFFF"/>
              </a:buClr>
              <a:buSzPct val="120000"/>
              <a:buFont typeface=".AppleSystemUIFont" charset="0"/>
              <a:buChar char="/"/>
              <a:defRPr>
                <a:solidFill>
                  <a:srgbClr val="FFFFFF"/>
                </a:solidFill>
                <a:latin typeface="+mj-lt"/>
              </a:defRPr>
            </a:lvl3pPr>
            <a:lvl4pPr marL="1269968" indent="-317492" algn="l">
              <a:buClr>
                <a:srgbClr val="FFFFFF"/>
              </a:buClr>
              <a:buSzPct val="120000"/>
              <a:buFont typeface=".AppleSystemUIFont" charset="0"/>
              <a:buChar char="/"/>
              <a:defRPr>
                <a:solidFill>
                  <a:srgbClr val="FFFFFF"/>
                </a:solidFill>
                <a:latin typeface="+mj-lt"/>
              </a:defRPr>
            </a:lvl4pPr>
            <a:lvl5pPr marL="1587460" indent="-317492" algn="l">
              <a:buClr>
                <a:srgbClr val="FFFFFF"/>
              </a:buClr>
              <a:buSzPct val="120000"/>
              <a:buFont typeface=".AppleSystemUIFont" charset="0"/>
              <a:buChar char="/"/>
              <a:defRPr>
                <a:solidFill>
                  <a:srgbClr val="FFFFFF"/>
                </a:solidFill>
                <a:latin typeface="+mj-lt"/>
              </a:defRPr>
            </a:lvl5pPr>
          </a:lstStyle>
          <a:p>
            <a:pPr lvl="0"/>
            <a:r>
              <a:rPr lang="en-US" dirty="0"/>
              <a:t>Presentation section one</a:t>
            </a:r>
          </a:p>
        </p:txBody>
      </p:sp>
    </p:spTree>
    <p:extLst>
      <p:ext uri="{BB962C8B-B14F-4D97-AF65-F5344CB8AC3E}">
        <p14:creationId xmlns:p14="http://schemas.microsoft.com/office/powerpoint/2010/main" val="798331258"/>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ummary layout: Key points 3-up with icon">
    <p:bg>
      <p:bgPr>
        <a:solidFill>
          <a:srgbClr val="0061D5"/>
        </a:solidFill>
        <a:effectLst/>
      </p:bgPr>
    </p:bg>
    <p:spTree>
      <p:nvGrpSpPr>
        <p:cNvPr id="1" name=""/>
        <p:cNvGrpSpPr/>
        <p:nvPr/>
      </p:nvGrpSpPr>
      <p:grpSpPr>
        <a:xfrm>
          <a:off x="0" y="0"/>
          <a:ext cx="0" cy="0"/>
          <a:chOff x="0" y="0"/>
          <a:chExt cx="0" cy="0"/>
        </a:xfrm>
      </p:grpSpPr>
      <p:sp>
        <p:nvSpPr>
          <p:cNvPr id="24" name="Picture Placeholder 23"/>
          <p:cNvSpPr>
            <a:spLocks noGrp="1" noChangeAspect="1"/>
          </p:cNvSpPr>
          <p:nvPr>
            <p:ph type="pic" sz="quarter" idx="19"/>
          </p:nvPr>
        </p:nvSpPr>
        <p:spPr>
          <a:xfrm>
            <a:off x="2081241" y="2126632"/>
            <a:ext cx="605564" cy="609600"/>
          </a:xfrm>
          <a:solidFill>
            <a:srgbClr val="0061D5"/>
          </a:solidFill>
        </p:spPr>
        <p:txBody>
          <a:bodyPr/>
          <a:lstStyle>
            <a:lvl1pPr>
              <a:lnSpc>
                <a:spcPct val="100000"/>
              </a:lnSpc>
              <a:defRPr sz="1067">
                <a:solidFill>
                  <a:srgbClr val="0061D5"/>
                </a:solidFill>
              </a:defRPr>
            </a:lvl1pPr>
          </a:lstStyle>
          <a:p>
            <a:endParaRPr lang="en-US" dirty="0"/>
          </a:p>
        </p:txBody>
      </p:sp>
      <p:sp>
        <p:nvSpPr>
          <p:cNvPr id="25" name="Picture Placeholder 23"/>
          <p:cNvSpPr>
            <a:spLocks noGrp="1" noChangeAspect="1"/>
          </p:cNvSpPr>
          <p:nvPr>
            <p:ph type="pic" sz="quarter" idx="20"/>
          </p:nvPr>
        </p:nvSpPr>
        <p:spPr>
          <a:xfrm>
            <a:off x="5791201" y="2126632"/>
            <a:ext cx="605564" cy="609600"/>
          </a:xfrm>
          <a:solidFill>
            <a:srgbClr val="0061D5"/>
          </a:solidFill>
        </p:spPr>
        <p:txBody>
          <a:bodyPr/>
          <a:lstStyle>
            <a:lvl1pPr>
              <a:lnSpc>
                <a:spcPct val="100000"/>
              </a:lnSpc>
              <a:defRPr sz="1067">
                <a:solidFill>
                  <a:srgbClr val="0061D5"/>
                </a:solidFill>
              </a:defRPr>
            </a:lvl1pPr>
          </a:lstStyle>
          <a:p>
            <a:endParaRPr lang="en-US"/>
          </a:p>
        </p:txBody>
      </p:sp>
      <p:sp>
        <p:nvSpPr>
          <p:cNvPr id="26" name="Picture Placeholder 23"/>
          <p:cNvSpPr>
            <a:spLocks noGrp="1" noChangeAspect="1"/>
          </p:cNvSpPr>
          <p:nvPr>
            <p:ph type="pic" sz="quarter" idx="21"/>
          </p:nvPr>
        </p:nvSpPr>
        <p:spPr>
          <a:xfrm>
            <a:off x="9536945" y="2126632"/>
            <a:ext cx="605564" cy="609600"/>
          </a:xfrm>
          <a:solidFill>
            <a:srgbClr val="0061D5"/>
          </a:solidFill>
        </p:spPr>
        <p:txBody>
          <a:bodyPr/>
          <a:lstStyle>
            <a:lvl1pPr>
              <a:lnSpc>
                <a:spcPct val="100000"/>
              </a:lnSpc>
              <a:defRPr sz="1067">
                <a:solidFill>
                  <a:srgbClr val="0061D5"/>
                </a:solidFill>
              </a:defRPr>
            </a:lvl1pPr>
          </a:lstStyle>
          <a:p>
            <a:endParaRPr lang="en-US" dirty="0"/>
          </a:p>
        </p:txBody>
      </p:sp>
      <p:sp>
        <p:nvSpPr>
          <p:cNvPr id="7" name="Text Placeholder 6"/>
          <p:cNvSpPr>
            <a:spLocks noGrp="1"/>
          </p:cNvSpPr>
          <p:nvPr>
            <p:ph type="body" sz="quarter" idx="13" hasCustomPrompt="1"/>
          </p:nvPr>
        </p:nvSpPr>
        <p:spPr>
          <a:xfrm>
            <a:off x="613524" y="3043196"/>
            <a:ext cx="3520017" cy="472017"/>
          </a:xfrm>
        </p:spPr>
        <p:txBody>
          <a:bodyPr lIns="0" rIns="0"/>
          <a:lstStyle>
            <a:lvl1pPr marL="0" indent="0" algn="ctr">
              <a:lnSpc>
                <a:spcPct val="100000"/>
              </a:lnSpc>
              <a:buNone/>
              <a:defRPr sz="2400">
                <a:solidFill>
                  <a:srgbClr val="FFFFFF"/>
                </a:solidFill>
                <a:latin typeface="+mj-lt"/>
              </a:defRPr>
            </a:lvl1pPr>
          </a:lstStyle>
          <a:p>
            <a:pPr lvl="0"/>
            <a:r>
              <a:rPr lang="en-US" dirty="0"/>
              <a:t>Key point</a:t>
            </a:r>
          </a:p>
        </p:txBody>
      </p:sp>
      <p:sp>
        <p:nvSpPr>
          <p:cNvPr id="17" name="Text Placeholder 6"/>
          <p:cNvSpPr>
            <a:spLocks noGrp="1"/>
          </p:cNvSpPr>
          <p:nvPr>
            <p:ph type="body" sz="quarter" idx="14" hasCustomPrompt="1"/>
          </p:nvPr>
        </p:nvSpPr>
        <p:spPr>
          <a:xfrm>
            <a:off x="4341376" y="3043196"/>
            <a:ext cx="3520017" cy="472017"/>
          </a:xfrm>
        </p:spPr>
        <p:txBody>
          <a:bodyPr lIns="0" rIns="0"/>
          <a:lstStyle>
            <a:lvl1pPr marL="0" indent="0" algn="ctr">
              <a:lnSpc>
                <a:spcPct val="100000"/>
              </a:lnSpc>
              <a:buNone/>
              <a:defRPr sz="2400">
                <a:solidFill>
                  <a:srgbClr val="FFFFFF"/>
                </a:solidFill>
                <a:latin typeface="+mj-lt"/>
              </a:defRPr>
            </a:lvl1pPr>
          </a:lstStyle>
          <a:p>
            <a:pPr lvl="0"/>
            <a:r>
              <a:rPr lang="en-US" dirty="0"/>
              <a:t>Key point</a:t>
            </a:r>
          </a:p>
        </p:txBody>
      </p:sp>
      <p:sp>
        <p:nvSpPr>
          <p:cNvPr id="18" name="Text Placeholder 6"/>
          <p:cNvSpPr>
            <a:spLocks noGrp="1"/>
          </p:cNvSpPr>
          <p:nvPr>
            <p:ph type="body" sz="quarter" idx="15" hasCustomPrompt="1"/>
          </p:nvPr>
        </p:nvSpPr>
        <p:spPr>
          <a:xfrm>
            <a:off x="8069228" y="3043196"/>
            <a:ext cx="3520016" cy="472017"/>
          </a:xfrm>
        </p:spPr>
        <p:txBody>
          <a:bodyPr lIns="0" rIns="0"/>
          <a:lstStyle>
            <a:lvl1pPr marL="0" indent="0" algn="ctr">
              <a:lnSpc>
                <a:spcPct val="100000"/>
              </a:lnSpc>
              <a:buNone/>
              <a:defRPr sz="2400">
                <a:solidFill>
                  <a:srgbClr val="FFFFFF"/>
                </a:solidFill>
                <a:latin typeface="+mj-lt"/>
              </a:defRPr>
            </a:lvl1pPr>
          </a:lstStyle>
          <a:p>
            <a:pPr lvl="0"/>
            <a:r>
              <a:rPr lang="en-US" dirty="0"/>
              <a:t>Key point</a:t>
            </a:r>
          </a:p>
        </p:txBody>
      </p:sp>
      <p:sp>
        <p:nvSpPr>
          <p:cNvPr id="20" name="Text Placeholder 19"/>
          <p:cNvSpPr>
            <a:spLocks noGrp="1"/>
          </p:cNvSpPr>
          <p:nvPr>
            <p:ph type="body" sz="quarter" idx="16"/>
          </p:nvPr>
        </p:nvSpPr>
        <p:spPr>
          <a:xfrm>
            <a:off x="613524" y="3519539"/>
            <a:ext cx="3520017" cy="2764367"/>
          </a:xfrm>
        </p:spPr>
        <p:txBody>
          <a:bodyPr lIns="0" tIns="91440" rIns="0"/>
          <a:lstStyle>
            <a:lvl1pPr marL="0" indent="0" algn="ctr">
              <a:lnSpc>
                <a:spcPct val="100000"/>
              </a:lnSpc>
              <a:spcAft>
                <a:spcPts val="800"/>
              </a:spcAft>
              <a:buClr>
                <a:srgbClr val="0061D5"/>
              </a:buClr>
              <a:buFontTx/>
              <a:buNone/>
              <a:defRPr sz="1800">
                <a:solidFill>
                  <a:srgbClr val="FFFFFF"/>
                </a:solidFill>
              </a:defRPr>
            </a:lvl1pPr>
            <a:lvl2pPr marL="0" indent="0" algn="ctr">
              <a:lnSpc>
                <a:spcPct val="110000"/>
              </a:lnSpc>
              <a:spcAft>
                <a:spcPts val="800"/>
              </a:spcAft>
              <a:buClr>
                <a:srgbClr val="0061D5"/>
              </a:buClr>
              <a:buFontTx/>
              <a:buNone/>
              <a:defRPr sz="1600">
                <a:solidFill>
                  <a:srgbClr val="FFFFFF"/>
                </a:solidFill>
              </a:defRPr>
            </a:lvl2pPr>
            <a:lvl3pPr marL="479032" indent="0" algn="ctr">
              <a:lnSpc>
                <a:spcPct val="110000"/>
              </a:lnSpc>
              <a:spcAft>
                <a:spcPts val="800"/>
              </a:spcAft>
              <a:buClr>
                <a:srgbClr val="0061D5"/>
              </a:buClr>
              <a:buFontTx/>
              <a:buNone/>
              <a:defRPr sz="1600">
                <a:solidFill>
                  <a:srgbClr val="FFFFFF"/>
                </a:solidFill>
              </a:defRPr>
            </a:lvl3pPr>
            <a:lvl4pPr marL="669527" indent="0" algn="ctr">
              <a:lnSpc>
                <a:spcPct val="110000"/>
              </a:lnSpc>
              <a:spcAft>
                <a:spcPts val="800"/>
              </a:spcAft>
              <a:buClr>
                <a:srgbClr val="0061D5"/>
              </a:buClr>
              <a:buFontTx/>
              <a:buNone/>
              <a:defRPr sz="1600">
                <a:solidFill>
                  <a:srgbClr val="FFFFFF"/>
                </a:solidFill>
              </a:defRPr>
            </a:lvl4pPr>
            <a:lvl5pPr marL="860022" indent="0" algn="ctr">
              <a:lnSpc>
                <a:spcPct val="110000"/>
              </a:lnSpc>
              <a:spcAft>
                <a:spcPts val="800"/>
              </a:spcAft>
              <a:buClr>
                <a:srgbClr val="0061D5"/>
              </a:buClr>
              <a:buFontTx/>
              <a:buNone/>
              <a:defRPr sz="1600">
                <a:solidFill>
                  <a:srgbClr val="FFFFFF"/>
                </a:solidFill>
              </a:defRPr>
            </a:lvl5pPr>
          </a:lstStyle>
          <a:p>
            <a:pPr lvl="0"/>
            <a:r>
              <a:rPr lang="en-US" dirty="0"/>
              <a:t>Click to edit Master text styles</a:t>
            </a:r>
          </a:p>
        </p:txBody>
      </p:sp>
      <p:sp>
        <p:nvSpPr>
          <p:cNvPr id="21" name="Text Placeholder 19"/>
          <p:cNvSpPr>
            <a:spLocks noGrp="1"/>
          </p:cNvSpPr>
          <p:nvPr>
            <p:ph type="body" sz="quarter" idx="17"/>
          </p:nvPr>
        </p:nvSpPr>
        <p:spPr>
          <a:xfrm>
            <a:off x="4341376" y="3519539"/>
            <a:ext cx="3520017" cy="2764367"/>
          </a:xfrm>
        </p:spPr>
        <p:txBody>
          <a:bodyPr lIns="0" tIns="91440" rIns="0"/>
          <a:lstStyle>
            <a:lvl1pPr marL="0" indent="0" algn="ctr">
              <a:lnSpc>
                <a:spcPct val="100000"/>
              </a:lnSpc>
              <a:spcAft>
                <a:spcPts val="800"/>
              </a:spcAft>
              <a:buClr>
                <a:srgbClr val="0061D5"/>
              </a:buClr>
              <a:buFontTx/>
              <a:buNone/>
              <a:defRPr sz="1800">
                <a:solidFill>
                  <a:srgbClr val="FFFFFF"/>
                </a:solidFill>
              </a:defRPr>
            </a:lvl1pPr>
            <a:lvl2pPr marL="0" indent="0" algn="ctr">
              <a:lnSpc>
                <a:spcPct val="110000"/>
              </a:lnSpc>
              <a:spcAft>
                <a:spcPts val="800"/>
              </a:spcAft>
              <a:buClr>
                <a:srgbClr val="0061D5"/>
              </a:buClr>
              <a:buFontTx/>
              <a:buNone/>
              <a:defRPr sz="1600">
                <a:solidFill>
                  <a:srgbClr val="FFFFFF"/>
                </a:solidFill>
              </a:defRPr>
            </a:lvl2pPr>
            <a:lvl3pPr marL="479032" indent="0" algn="ctr">
              <a:lnSpc>
                <a:spcPct val="110000"/>
              </a:lnSpc>
              <a:spcAft>
                <a:spcPts val="800"/>
              </a:spcAft>
              <a:buClr>
                <a:srgbClr val="0061D5"/>
              </a:buClr>
              <a:buFontTx/>
              <a:buNone/>
              <a:defRPr sz="1600">
                <a:solidFill>
                  <a:srgbClr val="FFFFFF"/>
                </a:solidFill>
              </a:defRPr>
            </a:lvl3pPr>
            <a:lvl4pPr marL="669527" indent="0" algn="ctr">
              <a:lnSpc>
                <a:spcPct val="110000"/>
              </a:lnSpc>
              <a:spcAft>
                <a:spcPts val="800"/>
              </a:spcAft>
              <a:buClr>
                <a:srgbClr val="0061D5"/>
              </a:buClr>
              <a:buFontTx/>
              <a:buNone/>
              <a:defRPr sz="1600">
                <a:solidFill>
                  <a:srgbClr val="FFFFFF"/>
                </a:solidFill>
              </a:defRPr>
            </a:lvl4pPr>
            <a:lvl5pPr marL="860022" indent="0" algn="ctr">
              <a:lnSpc>
                <a:spcPct val="110000"/>
              </a:lnSpc>
              <a:spcAft>
                <a:spcPts val="800"/>
              </a:spcAft>
              <a:buClr>
                <a:srgbClr val="0061D5"/>
              </a:buClr>
              <a:buFontTx/>
              <a:buNone/>
              <a:defRPr sz="1600">
                <a:solidFill>
                  <a:srgbClr val="FFFFFF"/>
                </a:solidFill>
              </a:defRPr>
            </a:lvl5pPr>
          </a:lstStyle>
          <a:p>
            <a:pPr lvl="0"/>
            <a:r>
              <a:rPr lang="en-US" dirty="0"/>
              <a:t>Click to edit Master text styles</a:t>
            </a:r>
          </a:p>
        </p:txBody>
      </p:sp>
      <p:sp>
        <p:nvSpPr>
          <p:cNvPr id="22" name="Text Placeholder 19"/>
          <p:cNvSpPr>
            <a:spLocks noGrp="1"/>
          </p:cNvSpPr>
          <p:nvPr>
            <p:ph type="body" sz="quarter" idx="18"/>
          </p:nvPr>
        </p:nvSpPr>
        <p:spPr>
          <a:xfrm>
            <a:off x="8069228" y="3519539"/>
            <a:ext cx="3520017" cy="2764367"/>
          </a:xfrm>
        </p:spPr>
        <p:txBody>
          <a:bodyPr lIns="0" tIns="91440" rIns="0"/>
          <a:lstStyle>
            <a:lvl1pPr marL="0" indent="0" algn="ctr">
              <a:lnSpc>
                <a:spcPct val="100000"/>
              </a:lnSpc>
              <a:spcAft>
                <a:spcPts val="800"/>
              </a:spcAft>
              <a:buClr>
                <a:srgbClr val="0061D5"/>
              </a:buClr>
              <a:buFontTx/>
              <a:buNone/>
              <a:defRPr sz="1800">
                <a:solidFill>
                  <a:srgbClr val="FFFFFF"/>
                </a:solidFill>
              </a:defRPr>
            </a:lvl1pPr>
            <a:lvl2pPr marL="0" indent="0" algn="ctr">
              <a:lnSpc>
                <a:spcPct val="110000"/>
              </a:lnSpc>
              <a:spcAft>
                <a:spcPts val="800"/>
              </a:spcAft>
              <a:buClr>
                <a:srgbClr val="0061D5"/>
              </a:buClr>
              <a:buFontTx/>
              <a:buNone/>
              <a:defRPr sz="1600">
                <a:solidFill>
                  <a:srgbClr val="FFFFFF"/>
                </a:solidFill>
              </a:defRPr>
            </a:lvl2pPr>
            <a:lvl3pPr marL="479032" indent="0" algn="ctr">
              <a:lnSpc>
                <a:spcPct val="110000"/>
              </a:lnSpc>
              <a:spcAft>
                <a:spcPts val="800"/>
              </a:spcAft>
              <a:buClr>
                <a:srgbClr val="0061D5"/>
              </a:buClr>
              <a:buFontTx/>
              <a:buNone/>
              <a:defRPr sz="1600">
                <a:solidFill>
                  <a:srgbClr val="FFFFFF"/>
                </a:solidFill>
              </a:defRPr>
            </a:lvl3pPr>
            <a:lvl4pPr marL="669527" indent="0" algn="ctr">
              <a:lnSpc>
                <a:spcPct val="110000"/>
              </a:lnSpc>
              <a:spcAft>
                <a:spcPts val="800"/>
              </a:spcAft>
              <a:buClr>
                <a:srgbClr val="0061D5"/>
              </a:buClr>
              <a:buFontTx/>
              <a:buNone/>
              <a:defRPr sz="1600">
                <a:solidFill>
                  <a:srgbClr val="FFFFFF"/>
                </a:solidFill>
              </a:defRPr>
            </a:lvl4pPr>
            <a:lvl5pPr marL="860022" indent="0" algn="ctr">
              <a:lnSpc>
                <a:spcPct val="110000"/>
              </a:lnSpc>
              <a:spcAft>
                <a:spcPts val="800"/>
              </a:spcAft>
              <a:buClr>
                <a:srgbClr val="0061D5"/>
              </a:buClr>
              <a:buFontTx/>
              <a:buNone/>
              <a:defRPr sz="1600">
                <a:solidFill>
                  <a:srgbClr val="FFFFFF"/>
                </a:solidFill>
              </a:defRPr>
            </a:lvl5pPr>
          </a:lstStyle>
          <a:p>
            <a:pPr lvl="0"/>
            <a:r>
              <a:rPr lang="en-US" dirty="0"/>
              <a:t>Click to edit Master text styles</a:t>
            </a:r>
          </a:p>
        </p:txBody>
      </p:sp>
    </p:spTree>
    <p:extLst>
      <p:ext uri="{BB962C8B-B14F-4D97-AF65-F5344CB8AC3E}">
        <p14:creationId xmlns:p14="http://schemas.microsoft.com/office/powerpoint/2010/main" val="1895951873"/>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Closing: Thank you">
    <p:bg>
      <p:bgPr>
        <a:solidFill>
          <a:srgbClr val="0061D5"/>
        </a:solidFill>
        <a:effectLst/>
      </p:bgPr>
    </p:bg>
    <p:spTree>
      <p:nvGrpSpPr>
        <p:cNvPr id="1" name=""/>
        <p:cNvGrpSpPr/>
        <p:nvPr/>
      </p:nvGrpSpPr>
      <p:grpSpPr>
        <a:xfrm>
          <a:off x="0" y="0"/>
          <a:ext cx="0" cy="0"/>
          <a:chOff x="0" y="0"/>
          <a:chExt cx="0" cy="0"/>
        </a:xfrm>
      </p:grpSpPr>
      <p:sp>
        <p:nvSpPr>
          <p:cNvPr id="27" name="Shape 27"/>
          <p:cNvSpPr>
            <a:spLocks noGrp="1"/>
          </p:cNvSpPr>
          <p:nvPr>
            <p:ph type="title" hasCustomPrompt="1"/>
          </p:nvPr>
        </p:nvSpPr>
        <p:spPr>
          <a:xfrm>
            <a:off x="1981072" y="2231368"/>
            <a:ext cx="8229600" cy="2048025"/>
          </a:xfrm>
          <a:prstGeom prst="rect">
            <a:avLst/>
          </a:prstGeom>
        </p:spPr>
        <p:txBody>
          <a:bodyPr lIns="228600" anchor="ctr"/>
          <a:lstStyle>
            <a:lvl1pPr algn="ctr">
              <a:lnSpc>
                <a:spcPct val="100000"/>
              </a:lnSpc>
              <a:defRPr sz="4000">
                <a:solidFill>
                  <a:srgbClr val="FFFFFF"/>
                </a:solidFill>
              </a:defRPr>
            </a:lvl1pPr>
          </a:lstStyle>
          <a:p>
            <a:r>
              <a:rPr lang="en-US" dirty="0"/>
              <a:t>Thank you</a:t>
            </a:r>
            <a:endParaRPr dirty="0"/>
          </a:p>
        </p:txBody>
      </p:sp>
      <p:sp>
        <p:nvSpPr>
          <p:cNvPr id="9" name="Text Placeholder 8"/>
          <p:cNvSpPr>
            <a:spLocks noGrp="1"/>
          </p:cNvSpPr>
          <p:nvPr>
            <p:ph type="body" sz="quarter" idx="10" hasCustomPrompt="1"/>
          </p:nvPr>
        </p:nvSpPr>
        <p:spPr>
          <a:xfrm>
            <a:off x="1981328" y="5037933"/>
            <a:ext cx="8229345" cy="1235868"/>
          </a:xfrm>
        </p:spPr>
        <p:txBody>
          <a:bodyPr lIns="228600"/>
          <a:lstStyle>
            <a:lvl1pPr marL="0" indent="0" algn="ctr">
              <a:lnSpc>
                <a:spcPct val="100000"/>
              </a:lnSpc>
              <a:spcAft>
                <a:spcPts val="0"/>
              </a:spcAft>
              <a:buNone/>
              <a:defRPr kumimoji="0" lang="en-US" sz="1800" b="0" i="0" u="none" strike="noStrike" cap="none" spc="0" normalizeH="0" baseline="0" dirty="0">
                <a:ln>
                  <a:noFill/>
                </a:ln>
                <a:solidFill>
                  <a:srgbClr val="FFFFFF"/>
                </a:solidFill>
                <a:effectLst/>
                <a:uFillTx/>
                <a:latin typeface="+mn-lt"/>
                <a:ea typeface="+mn-ea"/>
                <a:cs typeface="+mn-cs"/>
                <a:sym typeface="BrownStd-Light"/>
              </a:defRPr>
            </a:lvl1pPr>
          </a:lstStyle>
          <a:p>
            <a:pPr lvl="0"/>
            <a:r>
              <a:rPr lang="en-US" dirty="0"/>
              <a:t>Full name </a:t>
            </a:r>
            <a:br>
              <a:rPr lang="en-US" dirty="0"/>
            </a:br>
            <a:r>
              <a:rPr lang="en-US" dirty="0"/>
              <a:t>Contact info</a:t>
            </a:r>
          </a:p>
        </p:txBody>
      </p:sp>
      <p:pic>
        <p:nvPicPr>
          <p:cNvPr id="7" name="Picture 6"/>
          <p:cNvPicPr>
            <a:picLocks noChangeAspect="1"/>
          </p:cNvPicPr>
          <p:nvPr userDrawn="1"/>
        </p:nvPicPr>
        <p:blipFill>
          <a:blip r:embed="rId2"/>
          <a:stretch>
            <a:fillRect/>
          </a:stretch>
        </p:blipFill>
        <p:spPr>
          <a:xfrm>
            <a:off x="5577052" y="1091373"/>
            <a:ext cx="1037640" cy="559627"/>
          </a:xfrm>
          <a:prstGeom prst="rect">
            <a:avLst/>
          </a:prstGeom>
        </p:spPr>
      </p:pic>
    </p:spTree>
    <p:extLst>
      <p:ext uri="{BB962C8B-B14F-4D97-AF65-F5344CB8AC3E}">
        <p14:creationId xmlns:p14="http://schemas.microsoft.com/office/powerpoint/2010/main" val="1520640787"/>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2" name="Text Placeholder 8"/>
          <p:cNvSpPr>
            <a:spLocks noGrp="1"/>
          </p:cNvSpPr>
          <p:nvPr>
            <p:ph type="body" sz="quarter" idx="10" hasCustomPrompt="1"/>
          </p:nvPr>
        </p:nvSpPr>
        <p:spPr>
          <a:xfrm>
            <a:off x="6400800" y="1374525"/>
            <a:ext cx="5486400" cy="4567767"/>
          </a:xfrm>
        </p:spPr>
        <p:txBody>
          <a:bodyPr/>
          <a:lstStyle>
            <a:lvl1pPr marL="0" indent="0" algn="l">
              <a:spcAft>
                <a:spcPts val="2400"/>
              </a:spcAft>
              <a:buClr>
                <a:srgbClr val="FFFFFF"/>
              </a:buClr>
              <a:buSzPct val="120000"/>
              <a:buFont typeface=".AppleSystemUIFont" charset="0"/>
              <a:buNone/>
              <a:defRPr baseline="0">
                <a:solidFill>
                  <a:srgbClr val="FFFFFF"/>
                </a:solidFill>
                <a:latin typeface="+mn-lt"/>
              </a:defRPr>
            </a:lvl1pPr>
            <a:lvl2pPr marL="634984" indent="-317492" algn="l">
              <a:buClr>
                <a:srgbClr val="FFFFFF"/>
              </a:buClr>
              <a:buSzPct val="120000"/>
              <a:buFont typeface=".AppleSystemUIFont" charset="0"/>
              <a:buChar char="/"/>
              <a:defRPr>
                <a:solidFill>
                  <a:srgbClr val="FFFFFF"/>
                </a:solidFill>
                <a:latin typeface="+mj-lt"/>
              </a:defRPr>
            </a:lvl2pPr>
            <a:lvl3pPr marL="952476" indent="-317492" algn="l">
              <a:buClr>
                <a:srgbClr val="FFFFFF"/>
              </a:buClr>
              <a:buSzPct val="120000"/>
              <a:buFont typeface=".AppleSystemUIFont" charset="0"/>
              <a:buChar char="/"/>
              <a:defRPr>
                <a:solidFill>
                  <a:srgbClr val="FFFFFF"/>
                </a:solidFill>
                <a:latin typeface="+mj-lt"/>
              </a:defRPr>
            </a:lvl3pPr>
            <a:lvl4pPr marL="1269968" indent="-317492" algn="l">
              <a:buClr>
                <a:srgbClr val="FFFFFF"/>
              </a:buClr>
              <a:buSzPct val="120000"/>
              <a:buFont typeface=".AppleSystemUIFont" charset="0"/>
              <a:buChar char="/"/>
              <a:defRPr>
                <a:solidFill>
                  <a:srgbClr val="FFFFFF"/>
                </a:solidFill>
                <a:latin typeface="+mj-lt"/>
              </a:defRPr>
            </a:lvl4pPr>
            <a:lvl5pPr marL="1587460" indent="-317492" algn="l">
              <a:buClr>
                <a:srgbClr val="FFFFFF"/>
              </a:buClr>
              <a:buSzPct val="120000"/>
              <a:buFont typeface=".AppleSystemUIFont" charset="0"/>
              <a:buChar char="/"/>
              <a:defRPr>
                <a:solidFill>
                  <a:srgbClr val="FFFFFF"/>
                </a:solidFill>
                <a:latin typeface="+mj-lt"/>
              </a:defRPr>
            </a:lvl5pPr>
          </a:lstStyle>
          <a:p>
            <a:r>
              <a:rPr lang="en-US" dirty="0"/>
              <a:t>Bullet one</a:t>
            </a:r>
          </a:p>
          <a:p>
            <a:r>
              <a:rPr lang="en-US" dirty="0"/>
              <a:t>Bullet two</a:t>
            </a:r>
          </a:p>
          <a:p>
            <a:r>
              <a:rPr lang="en-US" dirty="0"/>
              <a:t>Bullet three</a:t>
            </a:r>
          </a:p>
          <a:p>
            <a:r>
              <a:rPr lang="en-US" dirty="0"/>
              <a:t>Bullet four</a:t>
            </a:r>
          </a:p>
          <a:p>
            <a:r>
              <a:rPr lang="en-US" dirty="0"/>
              <a:t>Bullet five</a:t>
            </a:r>
          </a:p>
        </p:txBody>
      </p:sp>
      <p:sp>
        <p:nvSpPr>
          <p:cNvPr id="3" name="Picture Placeholder 23"/>
          <p:cNvSpPr>
            <a:spLocks noGrp="1"/>
          </p:cNvSpPr>
          <p:nvPr>
            <p:ph type="pic" sz="quarter" idx="19"/>
          </p:nvPr>
        </p:nvSpPr>
        <p:spPr>
          <a:xfrm>
            <a:off x="5784850" y="1408900"/>
            <a:ext cx="317500" cy="319616"/>
          </a:xfrm>
          <a:noFill/>
        </p:spPr>
        <p:txBody>
          <a:bodyPr/>
          <a:lstStyle>
            <a:lvl1pPr marL="0" indent="0">
              <a:buNone/>
              <a:defRPr sz="1067">
                <a:solidFill>
                  <a:srgbClr val="0061D5"/>
                </a:solidFill>
              </a:defRPr>
            </a:lvl1pPr>
          </a:lstStyle>
          <a:p>
            <a:endParaRPr lang="en-US" dirty="0"/>
          </a:p>
        </p:txBody>
      </p:sp>
      <p:sp>
        <p:nvSpPr>
          <p:cNvPr id="4" name="Picture Placeholder 23"/>
          <p:cNvSpPr>
            <a:spLocks noGrp="1"/>
          </p:cNvSpPr>
          <p:nvPr>
            <p:ph type="pic" sz="quarter" idx="21"/>
          </p:nvPr>
        </p:nvSpPr>
        <p:spPr>
          <a:xfrm>
            <a:off x="5784850" y="1987689"/>
            <a:ext cx="317500" cy="319616"/>
          </a:xfrm>
          <a:noFill/>
        </p:spPr>
        <p:txBody>
          <a:bodyPr/>
          <a:lstStyle>
            <a:lvl1pPr marL="0" indent="0">
              <a:buNone/>
              <a:defRPr sz="1067">
                <a:solidFill>
                  <a:srgbClr val="0061D5"/>
                </a:solidFill>
              </a:defRPr>
            </a:lvl1pPr>
          </a:lstStyle>
          <a:p>
            <a:endParaRPr lang="en-US" dirty="0"/>
          </a:p>
        </p:txBody>
      </p:sp>
      <p:sp>
        <p:nvSpPr>
          <p:cNvPr id="5" name="Picture Placeholder 23"/>
          <p:cNvSpPr>
            <a:spLocks noGrp="1"/>
          </p:cNvSpPr>
          <p:nvPr>
            <p:ph type="pic" sz="quarter" idx="22"/>
          </p:nvPr>
        </p:nvSpPr>
        <p:spPr>
          <a:xfrm>
            <a:off x="5784850" y="2566478"/>
            <a:ext cx="317500" cy="319616"/>
          </a:xfrm>
          <a:noFill/>
        </p:spPr>
        <p:txBody>
          <a:bodyPr/>
          <a:lstStyle>
            <a:lvl1pPr marL="0" indent="0">
              <a:buNone/>
              <a:defRPr sz="1067">
                <a:solidFill>
                  <a:srgbClr val="0061D5"/>
                </a:solidFill>
              </a:defRPr>
            </a:lvl1pPr>
          </a:lstStyle>
          <a:p>
            <a:endParaRPr lang="en-US" dirty="0"/>
          </a:p>
        </p:txBody>
      </p:sp>
      <p:sp>
        <p:nvSpPr>
          <p:cNvPr id="6" name="Picture Placeholder 23"/>
          <p:cNvSpPr>
            <a:spLocks noGrp="1"/>
          </p:cNvSpPr>
          <p:nvPr>
            <p:ph type="pic" sz="quarter" idx="23"/>
          </p:nvPr>
        </p:nvSpPr>
        <p:spPr>
          <a:xfrm>
            <a:off x="5784850" y="3145267"/>
            <a:ext cx="317500" cy="319616"/>
          </a:xfrm>
          <a:noFill/>
        </p:spPr>
        <p:txBody>
          <a:bodyPr/>
          <a:lstStyle>
            <a:lvl1pPr marL="0" indent="0">
              <a:buNone/>
              <a:defRPr sz="1067">
                <a:solidFill>
                  <a:srgbClr val="0061D5"/>
                </a:solidFill>
              </a:defRPr>
            </a:lvl1pPr>
          </a:lstStyle>
          <a:p>
            <a:endParaRPr lang="en-US" dirty="0"/>
          </a:p>
        </p:txBody>
      </p:sp>
      <p:sp>
        <p:nvSpPr>
          <p:cNvPr id="7" name="Picture Placeholder 23"/>
          <p:cNvSpPr>
            <a:spLocks noGrp="1"/>
          </p:cNvSpPr>
          <p:nvPr>
            <p:ph type="pic" sz="quarter" idx="24"/>
          </p:nvPr>
        </p:nvSpPr>
        <p:spPr>
          <a:xfrm>
            <a:off x="5784850" y="3724057"/>
            <a:ext cx="317500" cy="319616"/>
          </a:xfrm>
          <a:noFill/>
        </p:spPr>
        <p:txBody>
          <a:bodyPr/>
          <a:lstStyle>
            <a:lvl1pPr marL="0" indent="0">
              <a:buNone/>
              <a:defRPr sz="1067">
                <a:solidFill>
                  <a:srgbClr val="0061D5"/>
                </a:solidFill>
              </a:defRPr>
            </a:lvl1pPr>
          </a:lstStyle>
          <a:p>
            <a:endParaRPr lang="en-US" dirty="0"/>
          </a:p>
        </p:txBody>
      </p:sp>
      <p:sp>
        <p:nvSpPr>
          <p:cNvPr id="8" name="Text Placeholder 2"/>
          <p:cNvSpPr>
            <a:spLocks noGrp="1"/>
          </p:cNvSpPr>
          <p:nvPr>
            <p:ph type="body" sz="quarter" idx="25" hasCustomPrompt="1"/>
          </p:nvPr>
        </p:nvSpPr>
        <p:spPr>
          <a:xfrm>
            <a:off x="619352" y="1400563"/>
            <a:ext cx="4961512" cy="311822"/>
          </a:xfrm>
        </p:spPr>
        <p:txBody>
          <a:bodyPr lIns="0" tIns="0" anchor="t"/>
          <a:lstStyle>
            <a:lvl1pPr marL="0" indent="0" algn="l">
              <a:buNone/>
              <a:defRPr kumimoji="0" lang="en-US" sz="2133" b="0" i="0" u="none" strike="noStrike" cap="none" spc="0" normalizeH="0" baseline="0" dirty="0">
                <a:ln>
                  <a:noFill/>
                </a:ln>
                <a:solidFill>
                  <a:srgbClr val="FFFFFF"/>
                </a:solidFill>
                <a:effectLst/>
                <a:uFillTx/>
                <a:latin typeface="+mn-lt"/>
                <a:ea typeface="Lato Light" charset="0"/>
                <a:cs typeface="Lato Light" charset="0"/>
                <a:sym typeface="BrownStd-Light"/>
              </a:defRPr>
            </a:lvl1pPr>
          </a:lstStyle>
          <a:p>
            <a:pPr lvl="0"/>
            <a:r>
              <a:rPr lang="en-US" dirty="0"/>
              <a:t>Subtitle</a:t>
            </a:r>
          </a:p>
        </p:txBody>
      </p:sp>
      <p:sp>
        <p:nvSpPr>
          <p:cNvPr id="9" name="Shape 53"/>
          <p:cNvSpPr txBox="1">
            <a:spLocks/>
          </p:cNvSpPr>
          <p:nvPr userDrawn="1"/>
        </p:nvSpPr>
        <p:spPr>
          <a:xfrm>
            <a:off x="4462272" y="1767843"/>
            <a:ext cx="4971265" cy="2236503"/>
          </a:xfrm>
          <a:prstGeom prst="rect">
            <a:avLst/>
          </a:prstGeom>
          <a:extLst>
            <a:ext uri="{C572A759-6A51-4108-AA02-DFA0A04FC94B}">
              <ma14:wrappingTextBoxFlag xmlns="" xmlns:ma14="http://schemas.microsoft.com/office/mac/drawingml/2011/main" val="1"/>
            </a:ext>
          </a:extLst>
        </p:spPr>
        <p:txBody>
          <a:bodyPr lIns="0" tIns="0" rIns="0" bIns="0" anchor="t"/>
          <a:lstStyle>
            <a:lvl1pPr marL="0" marR="0" indent="0" algn="l" defTabSz="309563" rtl="0" latinLnBrk="0">
              <a:lnSpc>
                <a:spcPct val="100000"/>
              </a:lnSpc>
              <a:spcBef>
                <a:spcPts val="0"/>
              </a:spcBef>
              <a:spcAft>
                <a:spcPts val="0"/>
              </a:spcAft>
              <a:buClrTx/>
              <a:buSzTx/>
              <a:buFontTx/>
              <a:buNone/>
              <a:tabLst/>
              <a:defRPr kumimoji="0" sz="2400" b="0" i="0" u="none" strike="noStrike" cap="none" spc="0" normalizeH="0" baseline="0">
                <a:ln>
                  <a:noFill/>
                </a:ln>
                <a:solidFill>
                  <a:srgbClr val="171F25"/>
                </a:solidFill>
                <a:effectLst/>
                <a:uFillTx/>
                <a:latin typeface="+mj-lt"/>
                <a:ea typeface="Lato Heavy"/>
                <a:cs typeface="Lato Heavy"/>
                <a:sym typeface="BrownStd-Light"/>
              </a:defRPr>
            </a:lvl1pPr>
            <a:lvl2pPr marL="0" marR="0" indent="85725" algn="l" defTabSz="309563" rtl="0" latinLnBrk="0">
              <a:lnSpc>
                <a:spcPct val="100000"/>
              </a:lnSpc>
              <a:spcBef>
                <a:spcPts val="0"/>
              </a:spcBef>
              <a:spcAft>
                <a:spcPts val="0"/>
              </a:spcAft>
              <a:buClrTx/>
              <a:buSzTx/>
              <a:buFontTx/>
              <a:buNone/>
              <a:tabLst/>
              <a:defRPr sz="3000" b="0" i="0" u="none" strike="noStrike" cap="none" spc="0" baseline="0">
                <a:ln>
                  <a:noFill/>
                </a:ln>
                <a:solidFill>
                  <a:srgbClr val="171F25">
                    <a:alpha val="80018"/>
                  </a:srgbClr>
                </a:solidFill>
                <a:uFillTx/>
                <a:latin typeface="Lato Heavy"/>
                <a:ea typeface="Lato Heavy"/>
                <a:cs typeface="Lato Heavy"/>
                <a:sym typeface="Lato Heavy"/>
              </a:defRPr>
            </a:lvl2pPr>
            <a:lvl3pPr marL="0" marR="0" indent="171450" algn="l" defTabSz="309563" rtl="0" latinLnBrk="0">
              <a:lnSpc>
                <a:spcPct val="100000"/>
              </a:lnSpc>
              <a:spcBef>
                <a:spcPts val="0"/>
              </a:spcBef>
              <a:spcAft>
                <a:spcPts val="0"/>
              </a:spcAft>
              <a:buClrTx/>
              <a:buSzTx/>
              <a:buFontTx/>
              <a:buNone/>
              <a:tabLst/>
              <a:defRPr sz="3000" b="0" i="0" u="none" strike="noStrike" cap="none" spc="0" baseline="0">
                <a:ln>
                  <a:noFill/>
                </a:ln>
                <a:solidFill>
                  <a:srgbClr val="171F25">
                    <a:alpha val="80018"/>
                  </a:srgbClr>
                </a:solidFill>
                <a:uFillTx/>
                <a:latin typeface="Lato Heavy"/>
                <a:ea typeface="Lato Heavy"/>
                <a:cs typeface="Lato Heavy"/>
                <a:sym typeface="Lato Heavy"/>
              </a:defRPr>
            </a:lvl3pPr>
            <a:lvl4pPr marL="0" marR="0" indent="257175" algn="l" defTabSz="309563" rtl="0" latinLnBrk="0">
              <a:lnSpc>
                <a:spcPct val="100000"/>
              </a:lnSpc>
              <a:spcBef>
                <a:spcPts val="0"/>
              </a:spcBef>
              <a:spcAft>
                <a:spcPts val="0"/>
              </a:spcAft>
              <a:buClrTx/>
              <a:buSzTx/>
              <a:buFontTx/>
              <a:buNone/>
              <a:tabLst/>
              <a:defRPr sz="3000" b="0" i="0" u="none" strike="noStrike" cap="none" spc="0" baseline="0">
                <a:ln>
                  <a:noFill/>
                </a:ln>
                <a:solidFill>
                  <a:srgbClr val="171F25">
                    <a:alpha val="80018"/>
                  </a:srgbClr>
                </a:solidFill>
                <a:uFillTx/>
                <a:latin typeface="Lato Heavy"/>
                <a:ea typeface="Lato Heavy"/>
                <a:cs typeface="Lato Heavy"/>
                <a:sym typeface="Lato Heavy"/>
              </a:defRPr>
            </a:lvl4pPr>
            <a:lvl5pPr marL="0" marR="0" indent="342900" algn="l" defTabSz="309563" rtl="0" latinLnBrk="0">
              <a:lnSpc>
                <a:spcPct val="100000"/>
              </a:lnSpc>
              <a:spcBef>
                <a:spcPts val="0"/>
              </a:spcBef>
              <a:spcAft>
                <a:spcPts val="0"/>
              </a:spcAft>
              <a:buClrTx/>
              <a:buSzTx/>
              <a:buFontTx/>
              <a:buNone/>
              <a:tabLst/>
              <a:defRPr sz="3000" b="0" i="0" u="none" strike="noStrike" cap="none" spc="0" baseline="0">
                <a:ln>
                  <a:noFill/>
                </a:ln>
                <a:solidFill>
                  <a:srgbClr val="171F25">
                    <a:alpha val="80018"/>
                  </a:srgbClr>
                </a:solidFill>
                <a:uFillTx/>
                <a:latin typeface="Lato Heavy"/>
                <a:ea typeface="Lato Heavy"/>
                <a:cs typeface="Lato Heavy"/>
                <a:sym typeface="Lato Heavy"/>
              </a:defRPr>
            </a:lvl5pPr>
            <a:lvl6pPr marL="0" marR="0" indent="428625" algn="l" defTabSz="309563" rtl="0" latinLnBrk="0">
              <a:lnSpc>
                <a:spcPct val="100000"/>
              </a:lnSpc>
              <a:spcBef>
                <a:spcPts val="0"/>
              </a:spcBef>
              <a:spcAft>
                <a:spcPts val="0"/>
              </a:spcAft>
              <a:buClrTx/>
              <a:buSzTx/>
              <a:buFontTx/>
              <a:buNone/>
              <a:tabLst/>
              <a:defRPr sz="3000" b="0" i="0" u="none" strike="noStrike" cap="none" spc="0" baseline="0">
                <a:ln>
                  <a:noFill/>
                </a:ln>
                <a:solidFill>
                  <a:srgbClr val="171F25">
                    <a:alpha val="80018"/>
                  </a:srgbClr>
                </a:solidFill>
                <a:uFillTx/>
                <a:latin typeface="Lato Heavy"/>
                <a:ea typeface="Lato Heavy"/>
                <a:cs typeface="Lato Heavy"/>
                <a:sym typeface="Lato Heavy"/>
              </a:defRPr>
            </a:lvl6pPr>
            <a:lvl7pPr marL="0" marR="0" indent="514350" algn="l" defTabSz="309563" rtl="0" latinLnBrk="0">
              <a:lnSpc>
                <a:spcPct val="100000"/>
              </a:lnSpc>
              <a:spcBef>
                <a:spcPts val="0"/>
              </a:spcBef>
              <a:spcAft>
                <a:spcPts val="0"/>
              </a:spcAft>
              <a:buClrTx/>
              <a:buSzTx/>
              <a:buFontTx/>
              <a:buNone/>
              <a:tabLst/>
              <a:defRPr sz="3000" b="0" i="0" u="none" strike="noStrike" cap="none" spc="0" baseline="0">
                <a:ln>
                  <a:noFill/>
                </a:ln>
                <a:solidFill>
                  <a:srgbClr val="171F25">
                    <a:alpha val="80018"/>
                  </a:srgbClr>
                </a:solidFill>
                <a:uFillTx/>
                <a:latin typeface="Lato Heavy"/>
                <a:ea typeface="Lato Heavy"/>
                <a:cs typeface="Lato Heavy"/>
                <a:sym typeface="Lato Heavy"/>
              </a:defRPr>
            </a:lvl7pPr>
            <a:lvl8pPr marL="0" marR="0" indent="600075" algn="l" defTabSz="309563" rtl="0" latinLnBrk="0">
              <a:lnSpc>
                <a:spcPct val="100000"/>
              </a:lnSpc>
              <a:spcBef>
                <a:spcPts val="0"/>
              </a:spcBef>
              <a:spcAft>
                <a:spcPts val="0"/>
              </a:spcAft>
              <a:buClrTx/>
              <a:buSzTx/>
              <a:buFontTx/>
              <a:buNone/>
              <a:tabLst/>
              <a:defRPr sz="3000" b="0" i="0" u="none" strike="noStrike" cap="none" spc="0" baseline="0">
                <a:ln>
                  <a:noFill/>
                </a:ln>
                <a:solidFill>
                  <a:srgbClr val="171F25">
                    <a:alpha val="80018"/>
                  </a:srgbClr>
                </a:solidFill>
                <a:uFillTx/>
                <a:latin typeface="Lato Heavy"/>
                <a:ea typeface="Lato Heavy"/>
                <a:cs typeface="Lato Heavy"/>
                <a:sym typeface="Lato Heavy"/>
              </a:defRPr>
            </a:lvl8pPr>
            <a:lvl9pPr marL="0" marR="0" indent="685800" algn="l" defTabSz="309563" rtl="0" latinLnBrk="0">
              <a:lnSpc>
                <a:spcPct val="100000"/>
              </a:lnSpc>
              <a:spcBef>
                <a:spcPts val="0"/>
              </a:spcBef>
              <a:spcAft>
                <a:spcPts val="0"/>
              </a:spcAft>
              <a:buClrTx/>
              <a:buSzTx/>
              <a:buFontTx/>
              <a:buNone/>
              <a:tabLst/>
              <a:defRPr sz="3000" b="0" i="0" u="none" strike="noStrike" cap="none" spc="0" baseline="0">
                <a:ln>
                  <a:noFill/>
                </a:ln>
                <a:solidFill>
                  <a:srgbClr val="171F25">
                    <a:alpha val="80018"/>
                  </a:srgbClr>
                </a:solidFill>
                <a:uFillTx/>
                <a:latin typeface="Lato Heavy"/>
                <a:ea typeface="Lato Heavy"/>
                <a:cs typeface="Lato Heavy"/>
                <a:sym typeface="Lato Heavy"/>
              </a:defRPr>
            </a:lvl9pPr>
          </a:lstStyle>
          <a:p>
            <a:pPr hangingPunct="1"/>
            <a:endParaRPr lang="en-US" sz="3200" dirty="0">
              <a:solidFill>
                <a:srgbClr val="FFFFFF"/>
              </a:solidFill>
            </a:endParaRPr>
          </a:p>
        </p:txBody>
      </p:sp>
      <p:sp>
        <p:nvSpPr>
          <p:cNvPr id="10" name="Text Placeholder 2"/>
          <p:cNvSpPr>
            <a:spLocks noGrp="1"/>
          </p:cNvSpPr>
          <p:nvPr>
            <p:ph type="body" sz="quarter" idx="26" hasCustomPrompt="1"/>
          </p:nvPr>
        </p:nvSpPr>
        <p:spPr>
          <a:xfrm>
            <a:off x="609600" y="1764792"/>
            <a:ext cx="4972051" cy="2726267"/>
          </a:xfrm>
        </p:spPr>
        <p:txBody>
          <a:bodyPr/>
          <a:lstStyle>
            <a:lvl1pPr marL="0" indent="0">
              <a:buNone/>
              <a:defRPr sz="3200">
                <a:solidFill>
                  <a:schemeClr val="bg1"/>
                </a:solidFill>
                <a:latin typeface="+mj-lt"/>
              </a:defRPr>
            </a:lvl1pPr>
          </a:lstStyle>
          <a:p>
            <a:pPr hangingPunct="1"/>
            <a:r>
              <a:rPr lang="en-US" dirty="0">
                <a:solidFill>
                  <a:srgbClr val="FFFFFF"/>
                </a:solidFill>
              </a:rPr>
              <a:t>Slide title, </a:t>
            </a:r>
            <a:br>
              <a:rPr lang="en-US" dirty="0">
                <a:solidFill>
                  <a:srgbClr val="FFFFFF"/>
                </a:solidFill>
              </a:rPr>
            </a:br>
            <a:r>
              <a:rPr lang="en-US" dirty="0" err="1">
                <a:solidFill>
                  <a:srgbClr val="FFFFFF"/>
                </a:solidFill>
              </a:rPr>
              <a:t>Lato</a:t>
            </a:r>
            <a:r>
              <a:rPr lang="en-US" dirty="0">
                <a:solidFill>
                  <a:srgbClr val="FFFFFF"/>
                </a:solidFill>
              </a:rPr>
              <a:t> Light, 32 pt.</a:t>
            </a:r>
          </a:p>
        </p:txBody>
      </p:sp>
    </p:spTree>
    <p:extLst>
      <p:ext uri="{BB962C8B-B14F-4D97-AF65-F5344CB8AC3E}">
        <p14:creationId xmlns:p14="http://schemas.microsoft.com/office/powerpoint/2010/main" val="1465149888"/>
      </p:ext>
    </p:extLst>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_Header only">
    <p:spTree>
      <p:nvGrpSpPr>
        <p:cNvPr id="1" name=""/>
        <p:cNvGrpSpPr/>
        <p:nvPr/>
      </p:nvGrpSpPr>
      <p:grpSpPr>
        <a:xfrm>
          <a:off x="0" y="0"/>
          <a:ext cx="0" cy="0"/>
          <a:chOff x="0" y="0"/>
          <a:chExt cx="0" cy="0"/>
        </a:xfrm>
      </p:grpSpPr>
      <p:sp>
        <p:nvSpPr>
          <p:cNvPr id="2" name="Text Placeholder 8"/>
          <p:cNvSpPr>
            <a:spLocks noGrp="1"/>
          </p:cNvSpPr>
          <p:nvPr>
            <p:ph type="body" sz="quarter" idx="10" hasCustomPrompt="1"/>
          </p:nvPr>
        </p:nvSpPr>
        <p:spPr>
          <a:xfrm>
            <a:off x="6165270" y="1376305"/>
            <a:ext cx="5486400" cy="4567767"/>
          </a:xfrm>
        </p:spPr>
        <p:txBody>
          <a:bodyPr/>
          <a:lstStyle>
            <a:lvl1pPr marL="228600" indent="-228600" algn="l">
              <a:spcAft>
                <a:spcPts val="2400"/>
              </a:spcAft>
              <a:buClr>
                <a:srgbClr val="FFFFFF"/>
              </a:buClr>
              <a:buSzPct val="120000"/>
              <a:buFont typeface=".AppleSystemUIFont" charset="0"/>
              <a:buChar char="/"/>
              <a:defRPr>
                <a:solidFill>
                  <a:srgbClr val="FFFFFF"/>
                </a:solidFill>
                <a:latin typeface="+mn-lt"/>
              </a:defRPr>
            </a:lvl1pPr>
            <a:lvl2pPr marL="634984" indent="-317492" algn="l">
              <a:buClr>
                <a:srgbClr val="FFFFFF"/>
              </a:buClr>
              <a:buSzPct val="120000"/>
              <a:buFont typeface=".AppleSystemUIFont" charset="0"/>
              <a:buChar char="/"/>
              <a:defRPr>
                <a:solidFill>
                  <a:srgbClr val="FFFFFF"/>
                </a:solidFill>
                <a:latin typeface="+mj-lt"/>
              </a:defRPr>
            </a:lvl2pPr>
            <a:lvl3pPr marL="952476" indent="-317492" algn="l">
              <a:buClr>
                <a:srgbClr val="FFFFFF"/>
              </a:buClr>
              <a:buSzPct val="120000"/>
              <a:buFont typeface=".AppleSystemUIFont" charset="0"/>
              <a:buChar char="/"/>
              <a:defRPr>
                <a:solidFill>
                  <a:srgbClr val="FFFFFF"/>
                </a:solidFill>
                <a:latin typeface="+mj-lt"/>
              </a:defRPr>
            </a:lvl3pPr>
            <a:lvl4pPr marL="1269968" indent="-317492" algn="l">
              <a:buClr>
                <a:srgbClr val="FFFFFF"/>
              </a:buClr>
              <a:buSzPct val="120000"/>
              <a:buFont typeface=".AppleSystemUIFont" charset="0"/>
              <a:buChar char="/"/>
              <a:defRPr>
                <a:solidFill>
                  <a:srgbClr val="FFFFFF"/>
                </a:solidFill>
                <a:latin typeface="+mj-lt"/>
              </a:defRPr>
            </a:lvl4pPr>
            <a:lvl5pPr marL="1587460" indent="-317492" algn="l">
              <a:buClr>
                <a:srgbClr val="FFFFFF"/>
              </a:buClr>
              <a:buSzPct val="120000"/>
              <a:buFont typeface=".AppleSystemUIFont" charset="0"/>
              <a:buChar char="/"/>
              <a:defRPr>
                <a:solidFill>
                  <a:srgbClr val="FFFFFF"/>
                </a:solidFill>
                <a:latin typeface="+mj-lt"/>
              </a:defRPr>
            </a:lvl5pPr>
          </a:lstStyle>
          <a:p>
            <a:r>
              <a:rPr lang="en-US" dirty="0"/>
              <a:t>Bullet one</a:t>
            </a:r>
          </a:p>
          <a:p>
            <a:r>
              <a:rPr lang="en-US" dirty="0"/>
              <a:t>Bullet two</a:t>
            </a:r>
          </a:p>
          <a:p>
            <a:r>
              <a:rPr lang="en-US" dirty="0"/>
              <a:t>Bullet three</a:t>
            </a:r>
          </a:p>
          <a:p>
            <a:r>
              <a:rPr lang="en-US" dirty="0"/>
              <a:t>Bullet four</a:t>
            </a:r>
          </a:p>
          <a:p>
            <a:r>
              <a:rPr lang="en-US" dirty="0"/>
              <a:t>Bullet five</a:t>
            </a:r>
          </a:p>
        </p:txBody>
      </p:sp>
      <p:sp>
        <p:nvSpPr>
          <p:cNvPr id="3" name="Text Placeholder 2"/>
          <p:cNvSpPr>
            <a:spLocks noGrp="1"/>
          </p:cNvSpPr>
          <p:nvPr>
            <p:ph type="body" sz="quarter" idx="11" hasCustomPrompt="1"/>
          </p:nvPr>
        </p:nvSpPr>
        <p:spPr>
          <a:xfrm>
            <a:off x="619353" y="1400562"/>
            <a:ext cx="5171847" cy="500943"/>
          </a:xfrm>
        </p:spPr>
        <p:txBody>
          <a:bodyPr lIns="0" tIns="0" anchor="t"/>
          <a:lstStyle>
            <a:lvl1pPr marL="0" indent="0" algn="l">
              <a:buNone/>
              <a:defRPr kumimoji="0" lang="en-US" sz="2000" b="0" i="0" u="none" strike="noStrike" cap="none" spc="0" normalizeH="0" baseline="0" dirty="0">
                <a:ln>
                  <a:noFill/>
                </a:ln>
                <a:solidFill>
                  <a:schemeClr val="bg1"/>
                </a:solidFill>
                <a:effectLst/>
                <a:uFillTx/>
                <a:latin typeface="+mn-lt"/>
                <a:ea typeface="Lato Light" charset="0"/>
                <a:cs typeface="Lato Light" charset="0"/>
                <a:sym typeface="BrownStd-Light"/>
              </a:defRPr>
            </a:lvl1pPr>
          </a:lstStyle>
          <a:p>
            <a:pPr lvl="0"/>
            <a:r>
              <a:rPr lang="en-US" dirty="0"/>
              <a:t>Subtitle</a:t>
            </a:r>
          </a:p>
        </p:txBody>
      </p:sp>
      <p:sp>
        <p:nvSpPr>
          <p:cNvPr id="4" name="Text Placeholder 19"/>
          <p:cNvSpPr>
            <a:spLocks noGrp="1"/>
          </p:cNvSpPr>
          <p:nvPr>
            <p:ph type="body" sz="quarter" idx="25" hasCustomPrompt="1"/>
          </p:nvPr>
        </p:nvSpPr>
        <p:spPr>
          <a:xfrm>
            <a:off x="609600" y="1764792"/>
            <a:ext cx="5181600" cy="2580216"/>
          </a:xfrm>
        </p:spPr>
        <p:txBody>
          <a:bodyPr/>
          <a:lstStyle>
            <a:lvl1pPr marL="0" indent="0">
              <a:lnSpc>
                <a:spcPct val="100000"/>
              </a:lnSpc>
              <a:buFontTx/>
              <a:buNone/>
              <a:defRPr sz="3200">
                <a:solidFill>
                  <a:schemeClr val="bg1"/>
                </a:solidFill>
                <a:latin typeface="+mj-lt"/>
              </a:defRPr>
            </a:lvl1pPr>
          </a:lstStyle>
          <a:p>
            <a:pPr hangingPunct="1"/>
            <a:r>
              <a:rPr lang="en-US" dirty="0"/>
              <a:t>Slide title, </a:t>
            </a:r>
            <a:br>
              <a:rPr lang="en-US" dirty="0"/>
            </a:br>
            <a:r>
              <a:rPr lang="en-US" dirty="0" err="1"/>
              <a:t>Lato</a:t>
            </a:r>
            <a:r>
              <a:rPr lang="en-US" dirty="0"/>
              <a:t> Light, 32 pt.</a:t>
            </a:r>
          </a:p>
        </p:txBody>
      </p:sp>
    </p:spTree>
    <p:extLst>
      <p:ext uri="{BB962C8B-B14F-4D97-AF65-F5344CB8AC3E}">
        <p14:creationId xmlns:p14="http://schemas.microsoft.com/office/powerpoint/2010/main" val="1878075363"/>
      </p:ext>
    </p:extLst>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Header only">
    <p:spTree>
      <p:nvGrpSpPr>
        <p:cNvPr id="1" name=""/>
        <p:cNvGrpSpPr/>
        <p:nvPr/>
      </p:nvGrpSpPr>
      <p:grpSpPr>
        <a:xfrm>
          <a:off x="0" y="0"/>
          <a:ext cx="0" cy="0"/>
          <a:chOff x="0" y="0"/>
          <a:chExt cx="0" cy="0"/>
        </a:xfrm>
      </p:grpSpPr>
      <p:sp>
        <p:nvSpPr>
          <p:cNvPr id="2" name="Line"/>
          <p:cNvSpPr/>
          <p:nvPr userDrawn="1"/>
        </p:nvSpPr>
        <p:spPr>
          <a:xfrm flipV="1">
            <a:off x="1509826" y="3055938"/>
            <a:ext cx="0" cy="800101"/>
          </a:xfrm>
          <a:prstGeom prst="line">
            <a:avLst/>
          </a:prstGeom>
          <a:ln w="12700">
            <a:solidFill>
              <a:srgbClr val="FFFFFF"/>
            </a:solidFill>
          </a:ln>
        </p:spPr>
        <p:txBody>
          <a:bodyPr lIns="60960" tIns="60960" rIns="60960" bIns="60960"/>
          <a:lstStyle/>
          <a:p>
            <a:endParaRPr sz="1125"/>
          </a:p>
        </p:txBody>
      </p:sp>
      <p:sp>
        <p:nvSpPr>
          <p:cNvPr id="3" name="Line"/>
          <p:cNvSpPr/>
          <p:nvPr userDrawn="1"/>
        </p:nvSpPr>
        <p:spPr>
          <a:xfrm flipV="1">
            <a:off x="4700261" y="3055938"/>
            <a:ext cx="0" cy="800101"/>
          </a:xfrm>
          <a:prstGeom prst="line">
            <a:avLst/>
          </a:prstGeom>
          <a:ln w="12700">
            <a:solidFill>
              <a:srgbClr val="FFFFFF"/>
            </a:solidFill>
          </a:ln>
        </p:spPr>
        <p:txBody>
          <a:bodyPr lIns="60960" tIns="60960" rIns="60960" bIns="60960"/>
          <a:lstStyle/>
          <a:p>
            <a:endParaRPr sz="1125"/>
          </a:p>
        </p:txBody>
      </p:sp>
      <p:sp>
        <p:nvSpPr>
          <p:cNvPr id="4" name="Line"/>
          <p:cNvSpPr/>
          <p:nvPr userDrawn="1"/>
        </p:nvSpPr>
        <p:spPr>
          <a:xfrm flipV="1">
            <a:off x="7876181" y="3055938"/>
            <a:ext cx="0" cy="800101"/>
          </a:xfrm>
          <a:prstGeom prst="line">
            <a:avLst/>
          </a:prstGeom>
          <a:ln w="12700">
            <a:solidFill>
              <a:srgbClr val="FFFFFF"/>
            </a:solidFill>
          </a:ln>
        </p:spPr>
        <p:txBody>
          <a:bodyPr lIns="60960" tIns="60960" rIns="60960" bIns="60960"/>
          <a:lstStyle/>
          <a:p>
            <a:endParaRPr sz="1125"/>
          </a:p>
        </p:txBody>
      </p:sp>
      <p:sp>
        <p:nvSpPr>
          <p:cNvPr id="5" name="Text Placeholder 8"/>
          <p:cNvSpPr>
            <a:spLocks noGrp="1"/>
          </p:cNvSpPr>
          <p:nvPr>
            <p:ph type="body" sz="quarter" idx="10" hasCustomPrompt="1"/>
          </p:nvPr>
        </p:nvSpPr>
        <p:spPr>
          <a:xfrm>
            <a:off x="1709209" y="3060049"/>
            <a:ext cx="2793953" cy="841248"/>
          </a:xfrm>
        </p:spPr>
        <p:txBody>
          <a:bodyPr/>
          <a:lstStyle>
            <a:lvl1pPr marL="0" indent="0">
              <a:buNone/>
              <a:defRPr sz="1867">
                <a:solidFill>
                  <a:srgbClr val="FFFFFF"/>
                </a:solidFill>
                <a:latin typeface="+mj-lt"/>
              </a:defRPr>
            </a:lvl1pPr>
          </a:lstStyle>
          <a:p>
            <a:r>
              <a:rPr lang="en-US" sz="2133" dirty="0" err="1">
                <a:solidFill>
                  <a:srgbClr val="FFFFFF"/>
                </a:solidFill>
              </a:rPr>
              <a:t>Lorem</a:t>
            </a:r>
            <a:r>
              <a:rPr lang="en-US" sz="2133" dirty="0">
                <a:solidFill>
                  <a:srgbClr val="FFFFFF"/>
                </a:solidFill>
              </a:rPr>
              <a:t> </a:t>
            </a:r>
            <a:r>
              <a:rPr lang="en-US" sz="2133" dirty="0" err="1">
                <a:solidFill>
                  <a:srgbClr val="FFFFFF"/>
                </a:solidFill>
              </a:rPr>
              <a:t>ipsum</a:t>
            </a:r>
            <a:r>
              <a:rPr lang="en-US" sz="2133" dirty="0">
                <a:solidFill>
                  <a:srgbClr val="FFFFFF"/>
                </a:solidFill>
              </a:rPr>
              <a:t> </a:t>
            </a:r>
            <a:br>
              <a:rPr lang="en-US" sz="2133" dirty="0">
                <a:solidFill>
                  <a:srgbClr val="FFFFFF"/>
                </a:solidFill>
              </a:rPr>
            </a:br>
            <a:r>
              <a:rPr lang="en-US" sz="2133" dirty="0">
                <a:solidFill>
                  <a:srgbClr val="FFFFFF"/>
                </a:solidFill>
              </a:rPr>
              <a:t>dolor ad minim </a:t>
            </a:r>
            <a:endParaRPr lang="en-US" sz="2133" dirty="0"/>
          </a:p>
        </p:txBody>
      </p:sp>
      <p:sp>
        <p:nvSpPr>
          <p:cNvPr id="6" name="Text Placeholder 8"/>
          <p:cNvSpPr>
            <a:spLocks noGrp="1"/>
          </p:cNvSpPr>
          <p:nvPr>
            <p:ph type="body" sz="quarter" idx="11" hasCustomPrompt="1"/>
          </p:nvPr>
        </p:nvSpPr>
        <p:spPr>
          <a:xfrm>
            <a:off x="4885128" y="3060049"/>
            <a:ext cx="2793955" cy="841248"/>
          </a:xfrm>
        </p:spPr>
        <p:txBody>
          <a:bodyPr/>
          <a:lstStyle>
            <a:lvl1pPr marL="0" indent="0">
              <a:buNone/>
              <a:defRPr sz="1867">
                <a:solidFill>
                  <a:srgbClr val="FFFFFF"/>
                </a:solidFill>
                <a:latin typeface="+mj-lt"/>
              </a:defRPr>
            </a:lvl1pPr>
          </a:lstStyle>
          <a:p>
            <a:r>
              <a:rPr lang="en-US" sz="2133" dirty="0">
                <a:solidFill>
                  <a:srgbClr val="FFFFFF"/>
                </a:solidFill>
              </a:rPr>
              <a:t>Sit </a:t>
            </a:r>
            <a:r>
              <a:rPr lang="en-US" sz="2133" dirty="0" err="1">
                <a:solidFill>
                  <a:srgbClr val="FFFFFF"/>
                </a:solidFill>
              </a:rPr>
              <a:t>amet</a:t>
            </a:r>
            <a:r>
              <a:rPr lang="en-US" sz="2133" dirty="0">
                <a:solidFill>
                  <a:srgbClr val="FFFFFF"/>
                </a:solidFill>
              </a:rPr>
              <a:t>, </a:t>
            </a:r>
            <a:r>
              <a:rPr lang="en-US" sz="2133" dirty="0" err="1">
                <a:solidFill>
                  <a:srgbClr val="FFFFFF"/>
                </a:solidFill>
              </a:rPr>
              <a:t>consectetur</a:t>
            </a:r>
            <a:br>
              <a:rPr lang="en-US" sz="2133" dirty="0"/>
            </a:br>
            <a:r>
              <a:rPr lang="en-US" sz="2133" dirty="0" err="1">
                <a:solidFill>
                  <a:srgbClr val="FFFFFF"/>
                </a:solidFill>
              </a:rPr>
              <a:t>adipiscing</a:t>
            </a:r>
            <a:r>
              <a:rPr lang="en-US" sz="2133" dirty="0">
                <a:solidFill>
                  <a:srgbClr val="FFFFFF"/>
                </a:solidFill>
              </a:rPr>
              <a:t> </a:t>
            </a:r>
            <a:r>
              <a:rPr lang="en-US" sz="2133" dirty="0" err="1">
                <a:solidFill>
                  <a:srgbClr val="FFFFFF"/>
                </a:solidFill>
              </a:rPr>
              <a:t>elit</a:t>
            </a:r>
            <a:endParaRPr lang="en-US" sz="2133" dirty="0">
              <a:solidFill>
                <a:srgbClr val="FFFFFF"/>
              </a:solidFill>
            </a:endParaRPr>
          </a:p>
        </p:txBody>
      </p:sp>
      <p:sp>
        <p:nvSpPr>
          <p:cNvPr id="7" name="Text Placeholder 8"/>
          <p:cNvSpPr>
            <a:spLocks noGrp="1"/>
          </p:cNvSpPr>
          <p:nvPr>
            <p:ph type="body" sz="quarter" idx="12" hasCustomPrompt="1"/>
          </p:nvPr>
        </p:nvSpPr>
        <p:spPr>
          <a:xfrm>
            <a:off x="8061048" y="3060049"/>
            <a:ext cx="2793953" cy="841248"/>
          </a:xfrm>
        </p:spPr>
        <p:txBody>
          <a:bodyPr/>
          <a:lstStyle>
            <a:lvl1pPr marL="0" indent="0">
              <a:buNone/>
              <a:defRPr sz="1867">
                <a:solidFill>
                  <a:srgbClr val="FFFFFF"/>
                </a:solidFill>
                <a:latin typeface="+mj-lt"/>
              </a:defRPr>
            </a:lvl1pPr>
          </a:lstStyle>
          <a:p>
            <a:r>
              <a:rPr lang="en-US" sz="2133" dirty="0" err="1">
                <a:solidFill>
                  <a:srgbClr val="FFFFFF"/>
                </a:solidFill>
              </a:rPr>
              <a:t>Lorem</a:t>
            </a:r>
            <a:r>
              <a:rPr lang="en-US" sz="2133" dirty="0">
                <a:solidFill>
                  <a:srgbClr val="FFFFFF"/>
                </a:solidFill>
              </a:rPr>
              <a:t> </a:t>
            </a:r>
            <a:r>
              <a:rPr lang="en-US" sz="2133" dirty="0" err="1">
                <a:solidFill>
                  <a:srgbClr val="FFFFFF"/>
                </a:solidFill>
              </a:rPr>
              <a:t>ipsum</a:t>
            </a:r>
            <a:r>
              <a:rPr lang="en-US" sz="2133" dirty="0">
                <a:solidFill>
                  <a:srgbClr val="FFFFFF"/>
                </a:solidFill>
              </a:rPr>
              <a:t> </a:t>
            </a:r>
            <a:br>
              <a:rPr lang="en-US" sz="2133" dirty="0">
                <a:solidFill>
                  <a:srgbClr val="FFFFFF"/>
                </a:solidFill>
              </a:rPr>
            </a:br>
            <a:r>
              <a:rPr lang="en-US" sz="2133" dirty="0">
                <a:solidFill>
                  <a:srgbClr val="FFFFFF"/>
                </a:solidFill>
              </a:rPr>
              <a:t>dolor ad minim </a:t>
            </a:r>
            <a:endParaRPr lang="en-US" sz="2133" dirty="0"/>
          </a:p>
        </p:txBody>
      </p:sp>
    </p:spTree>
    <p:extLst>
      <p:ext uri="{BB962C8B-B14F-4D97-AF65-F5344CB8AC3E}">
        <p14:creationId xmlns:p14="http://schemas.microsoft.com/office/powerpoint/2010/main" val="854403089"/>
      </p:ext>
    </p:extLst>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Header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933725550"/>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4768C9-A216-BD48-9E19-D5DC54A7BDBA}"/>
              </a:ext>
            </a:extLst>
          </p:cNvPr>
          <p:cNvSpPr txBox="1"/>
          <p:nvPr userDrawn="1"/>
        </p:nvSpPr>
        <p:spPr>
          <a:xfrm>
            <a:off x="1149178" y="531341"/>
            <a:ext cx="92398" cy="307777"/>
          </a:xfrm>
          <a:prstGeom prst="rect">
            <a:avLst/>
          </a:prstGeom>
          <a:ln w="25400">
            <a:miter lim="400000"/>
          </a:ln>
          <a:extLst>
            <a:ext uri="{C572A759-6A51-4108-AA02-DFA0A04FC94B}">
              <ma14:wrappingTextBoxFlag xmlns="" xmlns:ma14="http://schemas.microsoft.com/office/mac/drawingml/2011/main" val="1"/>
            </a:ext>
          </a:extLst>
        </p:spPr>
        <p:txBody>
          <a:bodyPr wrap="none" lIns="45720" tIns="45720" rIns="45720" bIns="45720" rtlCol="0">
            <a:spAutoFit/>
          </a:bodyPr>
          <a:lstStyle/>
          <a:p>
            <a:pPr>
              <a:lnSpc>
                <a:spcPct val="100000"/>
              </a:lnSpc>
              <a:spcBef>
                <a:spcPts val="675"/>
              </a:spcBef>
            </a:pPr>
            <a:endParaRPr lang="en-US" sz="1400" spc="0" dirty="0" err="1">
              <a:solidFill>
                <a:srgbClr val="72848E"/>
              </a:solidFill>
              <a:latin typeface="+mn-lt"/>
              <a:ea typeface="Lato Light" charset="0"/>
              <a:cs typeface="Lato Light" charset="0"/>
              <a:sym typeface="Lato Light"/>
            </a:endParaRPr>
          </a:p>
        </p:txBody>
      </p:sp>
    </p:spTree>
    <p:extLst>
      <p:ext uri="{BB962C8B-B14F-4D97-AF65-F5344CB8AC3E}">
        <p14:creationId xmlns:p14="http://schemas.microsoft.com/office/powerpoint/2010/main" val="1476334711"/>
      </p:ext>
    </p:extLst>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_Header only">
    <p:spTree>
      <p:nvGrpSpPr>
        <p:cNvPr id="1" name=""/>
        <p:cNvGrpSpPr/>
        <p:nvPr/>
      </p:nvGrpSpPr>
      <p:grpSpPr>
        <a:xfrm>
          <a:off x="0" y="0"/>
          <a:ext cx="0" cy="0"/>
          <a:chOff x="0" y="0"/>
          <a:chExt cx="0" cy="0"/>
        </a:xfrm>
      </p:grpSpPr>
      <p:sp>
        <p:nvSpPr>
          <p:cNvPr id="2" name="Shape 91"/>
          <p:cNvSpPr>
            <a:spLocks noGrp="1"/>
          </p:cNvSpPr>
          <p:nvPr>
            <p:ph type="title" hasCustomPrompt="1"/>
          </p:nvPr>
        </p:nvSpPr>
        <p:spPr>
          <a:xfrm>
            <a:off x="609600" y="2857500"/>
            <a:ext cx="10972800" cy="1143000"/>
          </a:xfrm>
          <a:prstGeom prst="rect">
            <a:avLst/>
          </a:prstGeom>
        </p:spPr>
        <p:txBody>
          <a:bodyPr rIns="0" anchor="ctr"/>
          <a:lstStyle>
            <a:lvl1pPr algn="ctr" defTabSz="304792">
              <a:lnSpc>
                <a:spcPct val="90000"/>
              </a:lnSpc>
              <a:spcBef>
                <a:spcPts val="2251"/>
              </a:spcBef>
              <a:defRPr spc="0" baseline="0">
                <a:solidFill>
                  <a:srgbClr val="FFFFFF"/>
                </a:solidFill>
              </a:defRPr>
            </a:lvl1pPr>
          </a:lstStyle>
          <a:p>
            <a:r>
              <a:rPr lang="en-US" dirty="0"/>
              <a:t>Transition slide </a:t>
            </a:r>
            <a:endParaRPr dirty="0"/>
          </a:p>
        </p:txBody>
      </p:sp>
    </p:spTree>
    <p:extLst>
      <p:ext uri="{BB962C8B-B14F-4D97-AF65-F5344CB8AC3E}">
        <p14:creationId xmlns:p14="http://schemas.microsoft.com/office/powerpoint/2010/main" val="1094677237"/>
      </p:ext>
    </p:extLst>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_Header only">
    <p:bg>
      <p:bgPr>
        <a:solidFill>
          <a:srgbClr val="000000"/>
        </a:solidFill>
        <a:effectLst/>
      </p:bgPr>
    </p:bg>
    <p:spTree>
      <p:nvGrpSpPr>
        <p:cNvPr id="1" name=""/>
        <p:cNvGrpSpPr/>
        <p:nvPr/>
      </p:nvGrpSpPr>
      <p:grpSpPr>
        <a:xfrm>
          <a:off x="0" y="0"/>
          <a:ext cx="0" cy="0"/>
          <a:chOff x="0" y="0"/>
          <a:chExt cx="0" cy="0"/>
        </a:xfrm>
      </p:grpSpPr>
      <p:sp>
        <p:nvSpPr>
          <p:cNvPr id="2" name="Shape 91"/>
          <p:cNvSpPr>
            <a:spLocks noGrp="1"/>
          </p:cNvSpPr>
          <p:nvPr>
            <p:ph type="title" hasCustomPrompt="1"/>
          </p:nvPr>
        </p:nvSpPr>
        <p:spPr>
          <a:xfrm>
            <a:off x="609600" y="2857500"/>
            <a:ext cx="10972800" cy="1143000"/>
          </a:xfrm>
          <a:prstGeom prst="rect">
            <a:avLst/>
          </a:prstGeom>
        </p:spPr>
        <p:txBody>
          <a:bodyPr rIns="0" anchor="ctr"/>
          <a:lstStyle>
            <a:lvl1pPr algn="ctr" defTabSz="304792">
              <a:lnSpc>
                <a:spcPct val="100000"/>
              </a:lnSpc>
              <a:spcBef>
                <a:spcPts val="2251"/>
              </a:spcBef>
              <a:defRPr spc="0" baseline="0">
                <a:solidFill>
                  <a:srgbClr val="FFFFFF"/>
                </a:solidFill>
              </a:defRPr>
            </a:lvl1pPr>
          </a:lstStyle>
          <a:p>
            <a:r>
              <a:rPr lang="en-US" dirty="0"/>
              <a:t>Summary/key point slide </a:t>
            </a:r>
            <a:endParaRPr dirty="0"/>
          </a:p>
        </p:txBody>
      </p:sp>
    </p:spTree>
    <p:extLst>
      <p:ext uri="{BB962C8B-B14F-4D97-AF65-F5344CB8AC3E}">
        <p14:creationId xmlns:p14="http://schemas.microsoft.com/office/powerpoint/2010/main" val="1224837162"/>
      </p:ext>
    </p:extLst>
  </p:cSld>
  <p:clrMapOvr>
    <a:masterClrMapping/>
  </p:clrMapOvr>
  <p:transition spd="med"/>
</p:sldLayout>
</file>

<file path=ppt/slideLayouts/slideLayout52.xml><?xml version="1.0" encoding="utf-8"?>
<p:sldLayout xmlns:a="http://schemas.openxmlformats.org/drawingml/2006/main" xmlns:r="http://schemas.openxmlformats.org/officeDocument/2006/relationships" xmlns:p="http://schemas.openxmlformats.org/presentationml/2006/main" type="tx" preserve="1">
  <p:cSld name="1_Blank Navy">
    <p:spTree>
      <p:nvGrpSpPr>
        <p:cNvPr id="1" name=""/>
        <p:cNvGrpSpPr/>
        <p:nvPr/>
      </p:nvGrpSpPr>
      <p:grpSpPr>
        <a:xfrm>
          <a:off x="0" y="0"/>
          <a:ext cx="0" cy="0"/>
          <a:chOff x="0" y="0"/>
          <a:chExt cx="0" cy="0"/>
        </a:xfrm>
      </p:grpSpPr>
      <p:pic>
        <p:nvPicPr>
          <p:cNvPr id="3" name="16x9-background.jpg" descr="16x9-background.jpg"/>
          <p:cNvPicPr>
            <a:picLocks noChangeAspect="1"/>
          </p:cNvPicPr>
          <p:nvPr userDrawn="1"/>
        </p:nvPicPr>
        <p:blipFill>
          <a:blip r:embed="rId2">
            <a:extLst/>
          </a:blip>
          <a:stretch>
            <a:fillRect/>
          </a:stretch>
        </p:blipFill>
        <p:spPr>
          <a:xfrm>
            <a:off x="-1" y="869"/>
            <a:ext cx="12191612" cy="6857131"/>
          </a:xfrm>
          <a:prstGeom prst="rect">
            <a:avLst/>
          </a:prstGeom>
          <a:ln w="12700">
            <a:miter lim="400000"/>
          </a:ln>
        </p:spPr>
      </p:pic>
    </p:spTree>
    <p:extLst>
      <p:ext uri="{BB962C8B-B14F-4D97-AF65-F5344CB8AC3E}">
        <p14:creationId xmlns:p14="http://schemas.microsoft.com/office/powerpoint/2010/main" val="273811647"/>
      </p:ext>
    </p:extLst>
  </p:cSld>
  <p:clrMapOvr>
    <a:masterClrMapping/>
  </p:clrMapOvr>
  <p:transition spd="med"/>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1_Closing: Thank you">
    <p:bg>
      <p:bgPr>
        <a:solidFill>
          <a:srgbClr val="0061D5"/>
        </a:solidFill>
        <a:effectLst/>
      </p:bgPr>
    </p:bg>
    <p:spTree>
      <p:nvGrpSpPr>
        <p:cNvPr id="1" name=""/>
        <p:cNvGrpSpPr/>
        <p:nvPr/>
      </p:nvGrpSpPr>
      <p:grpSpPr>
        <a:xfrm>
          <a:off x="0" y="0"/>
          <a:ext cx="0" cy="0"/>
          <a:chOff x="0" y="0"/>
          <a:chExt cx="0" cy="0"/>
        </a:xfrm>
      </p:grpSpPr>
      <p:sp>
        <p:nvSpPr>
          <p:cNvPr id="27" name="Shape 27"/>
          <p:cNvSpPr>
            <a:spLocks noGrp="1"/>
          </p:cNvSpPr>
          <p:nvPr>
            <p:ph type="title" hasCustomPrompt="1"/>
          </p:nvPr>
        </p:nvSpPr>
        <p:spPr>
          <a:xfrm>
            <a:off x="1981072" y="2231368"/>
            <a:ext cx="8229600" cy="2048025"/>
          </a:xfrm>
          <a:prstGeom prst="rect">
            <a:avLst/>
          </a:prstGeom>
        </p:spPr>
        <p:txBody>
          <a:bodyPr lIns="228600" anchor="ctr"/>
          <a:lstStyle>
            <a:lvl1pPr algn="ctr">
              <a:lnSpc>
                <a:spcPct val="100000"/>
              </a:lnSpc>
              <a:defRPr sz="4000">
                <a:solidFill>
                  <a:srgbClr val="FFFFFF"/>
                </a:solidFill>
              </a:defRPr>
            </a:lvl1pPr>
          </a:lstStyle>
          <a:p>
            <a:r>
              <a:rPr lang="en-US" dirty="0"/>
              <a:t>Thank you</a:t>
            </a:r>
            <a:endParaRPr dirty="0"/>
          </a:p>
        </p:txBody>
      </p:sp>
      <p:sp>
        <p:nvSpPr>
          <p:cNvPr id="9" name="Text Placeholder 8"/>
          <p:cNvSpPr>
            <a:spLocks noGrp="1"/>
          </p:cNvSpPr>
          <p:nvPr>
            <p:ph type="body" sz="quarter" idx="10" hasCustomPrompt="1"/>
          </p:nvPr>
        </p:nvSpPr>
        <p:spPr>
          <a:xfrm>
            <a:off x="1981328" y="5037933"/>
            <a:ext cx="8229345" cy="1235868"/>
          </a:xfrm>
        </p:spPr>
        <p:txBody>
          <a:bodyPr lIns="228600"/>
          <a:lstStyle>
            <a:lvl1pPr marL="0" indent="0" algn="ctr">
              <a:lnSpc>
                <a:spcPct val="100000"/>
              </a:lnSpc>
              <a:spcAft>
                <a:spcPts val="0"/>
              </a:spcAft>
              <a:buNone/>
              <a:defRPr kumimoji="0" lang="en-US" sz="1800" b="0" i="0" u="none" strike="noStrike" cap="none" spc="0" normalizeH="0" baseline="0" dirty="0">
                <a:ln>
                  <a:noFill/>
                </a:ln>
                <a:solidFill>
                  <a:srgbClr val="FFFFFF"/>
                </a:solidFill>
                <a:effectLst/>
                <a:uFillTx/>
                <a:latin typeface="+mn-lt"/>
                <a:ea typeface="+mn-ea"/>
                <a:cs typeface="+mn-cs"/>
                <a:sym typeface="BrownStd-Light"/>
              </a:defRPr>
            </a:lvl1pPr>
          </a:lstStyle>
          <a:p>
            <a:pPr lvl="0"/>
            <a:r>
              <a:rPr lang="en-US" dirty="0"/>
              <a:t>Full name </a:t>
            </a:r>
            <a:br>
              <a:rPr lang="en-US" dirty="0"/>
            </a:br>
            <a:r>
              <a:rPr lang="en-US" dirty="0"/>
              <a:t>Contact info</a:t>
            </a:r>
          </a:p>
        </p:txBody>
      </p:sp>
      <p:pic>
        <p:nvPicPr>
          <p:cNvPr id="7" name="Picture 6"/>
          <p:cNvPicPr>
            <a:picLocks noChangeAspect="1"/>
          </p:cNvPicPr>
          <p:nvPr userDrawn="1"/>
        </p:nvPicPr>
        <p:blipFill>
          <a:blip r:embed="rId2"/>
          <a:stretch>
            <a:fillRect/>
          </a:stretch>
        </p:blipFill>
        <p:spPr>
          <a:xfrm>
            <a:off x="5577052" y="1091373"/>
            <a:ext cx="1037640" cy="559627"/>
          </a:xfrm>
          <a:prstGeom prst="rect">
            <a:avLst/>
          </a:prstGeom>
        </p:spPr>
      </p:pic>
    </p:spTree>
    <p:extLst>
      <p:ext uri="{BB962C8B-B14F-4D97-AF65-F5344CB8AC3E}">
        <p14:creationId xmlns:p14="http://schemas.microsoft.com/office/powerpoint/2010/main" val="1697495321"/>
      </p:ext>
    </p:extLst>
  </p:cSld>
  <p:clrMapOvr>
    <a:masterClrMapping/>
  </p:clrMapOvr>
  <p:transition spd="med"/>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9525137"/>
      </p:ext>
    </p:extLst>
  </p:cSld>
  <p:clrMapOvr>
    <a:masterClrMapping/>
  </p:clrMapOvr>
  <p:transition spd="med"/>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0_Mobile Showcase">
    <p:spTree>
      <p:nvGrpSpPr>
        <p:cNvPr id="1" name=""/>
        <p:cNvGrpSpPr/>
        <p:nvPr/>
      </p:nvGrpSpPr>
      <p:grpSpPr>
        <a:xfrm>
          <a:off x="0" y="0"/>
          <a:ext cx="0" cy="0"/>
          <a:chOff x="0" y="0"/>
          <a:chExt cx="0" cy="0"/>
        </a:xfrm>
      </p:grpSpPr>
      <p:sp>
        <p:nvSpPr>
          <p:cNvPr id="8" name="Shape 73"/>
          <p:cNvSpPr>
            <a:spLocks noGrp="1"/>
          </p:cNvSpPr>
          <p:nvPr>
            <p:ph type="body" sz="quarter" idx="1" hasCustomPrompt="1"/>
          </p:nvPr>
        </p:nvSpPr>
        <p:spPr>
          <a:xfrm>
            <a:off x="609600" y="2572512"/>
            <a:ext cx="5181601" cy="3811016"/>
          </a:xfrm>
          <a:prstGeom prst="rect">
            <a:avLst/>
          </a:prstGeom>
        </p:spPr>
        <p:txBody>
          <a:bodyPr lIns="0" tIns="0" rIns="0" bIns="0" anchor="t">
            <a:noAutofit/>
          </a:bodyPr>
          <a:lstStyle>
            <a:lvl1pPr marL="304792" marR="0" indent="-304792" algn="l" defTabSz="412740" eaLnBrk="1" fontAlgn="auto" latinLnBrk="0" hangingPunct="1">
              <a:lnSpc>
                <a:spcPct val="100000"/>
              </a:lnSpc>
              <a:spcBef>
                <a:spcPts val="0"/>
              </a:spcBef>
              <a:spcAft>
                <a:spcPts val="1600"/>
              </a:spcAft>
              <a:buClr>
                <a:srgbClr val="0061D5"/>
              </a:buClr>
              <a:buSzPct val="120000"/>
              <a:buFont typeface=".AppleSystemUIFont" charset="0"/>
              <a:buChar char="/"/>
              <a:tabLst/>
              <a:defRPr sz="1800" spc="0">
                <a:solidFill>
                  <a:srgbClr val="72848E"/>
                </a:solidFill>
                <a:latin typeface="+mn-lt"/>
                <a:ea typeface="Lato Regular"/>
                <a:cs typeface="Lato Regular"/>
                <a:sym typeface="Lato Regular"/>
              </a:defRPr>
            </a:lvl1pPr>
            <a:lvl2pPr marL="0" indent="317492">
              <a:lnSpc>
                <a:spcPct val="110000"/>
              </a:lnSpc>
              <a:spcBef>
                <a:spcPts val="3000"/>
              </a:spcBef>
              <a:buSzTx/>
              <a:buNone/>
              <a:defRPr sz="1700">
                <a:solidFill>
                  <a:srgbClr val="76838E"/>
                </a:solidFill>
                <a:latin typeface="Lato Regular"/>
                <a:ea typeface="Lato Regular"/>
                <a:cs typeface="Lato Regular"/>
                <a:sym typeface="Lato Regular"/>
              </a:defRPr>
            </a:lvl2pPr>
            <a:lvl3pPr marL="0" indent="634984">
              <a:lnSpc>
                <a:spcPct val="110000"/>
              </a:lnSpc>
              <a:spcBef>
                <a:spcPts val="3000"/>
              </a:spcBef>
              <a:buSzTx/>
              <a:buNone/>
              <a:defRPr sz="1700">
                <a:solidFill>
                  <a:srgbClr val="76838E"/>
                </a:solidFill>
                <a:latin typeface="Lato Regular"/>
                <a:ea typeface="Lato Regular"/>
                <a:cs typeface="Lato Regular"/>
                <a:sym typeface="Lato Regular"/>
              </a:defRPr>
            </a:lvl3pPr>
            <a:lvl4pPr marL="0" indent="952476">
              <a:lnSpc>
                <a:spcPct val="110000"/>
              </a:lnSpc>
              <a:spcBef>
                <a:spcPts val="3000"/>
              </a:spcBef>
              <a:buSzTx/>
              <a:buNone/>
              <a:defRPr sz="1700">
                <a:solidFill>
                  <a:srgbClr val="76838E"/>
                </a:solidFill>
                <a:latin typeface="Lato Regular"/>
                <a:ea typeface="Lato Regular"/>
                <a:cs typeface="Lato Regular"/>
                <a:sym typeface="Lato Regular"/>
              </a:defRPr>
            </a:lvl4pPr>
            <a:lvl5pPr marL="0" indent="1269968">
              <a:lnSpc>
                <a:spcPct val="110000"/>
              </a:lnSpc>
              <a:spcBef>
                <a:spcPts val="3000"/>
              </a:spcBef>
              <a:buSzTx/>
              <a:buNone/>
              <a:defRPr sz="1700">
                <a:solidFill>
                  <a:srgbClr val="76838E"/>
                </a:solidFill>
                <a:latin typeface="Lato Regular"/>
                <a:ea typeface="Lato Regular"/>
                <a:cs typeface="Lato Regular"/>
                <a:sym typeface="Lato Regular"/>
              </a:defRPr>
            </a:lvl5pPr>
          </a:lstStyle>
          <a:p>
            <a:r>
              <a:rPr lang="en-US" dirty="0"/>
              <a:t>Body level one</a:t>
            </a:r>
          </a:p>
          <a:p>
            <a:r>
              <a:rPr lang="en-US" dirty="0"/>
              <a:t>Body level one</a:t>
            </a:r>
          </a:p>
          <a:p>
            <a:r>
              <a:rPr lang="en-US" dirty="0"/>
              <a:t>Body level one</a:t>
            </a:r>
          </a:p>
          <a:p>
            <a:endParaRPr lang="en-US" dirty="0"/>
          </a:p>
        </p:txBody>
      </p:sp>
      <p:sp>
        <p:nvSpPr>
          <p:cNvPr id="9" name="Text Placeholder 2"/>
          <p:cNvSpPr>
            <a:spLocks noGrp="1"/>
          </p:cNvSpPr>
          <p:nvPr>
            <p:ph type="body" sz="quarter" idx="10" hasCustomPrompt="1"/>
          </p:nvPr>
        </p:nvSpPr>
        <p:spPr>
          <a:xfrm>
            <a:off x="609600" y="1400562"/>
            <a:ext cx="5171845" cy="500876"/>
          </a:xfrm>
        </p:spPr>
        <p:txBody>
          <a:bodyPr lIns="0" tIns="0" anchor="t"/>
          <a:lstStyle>
            <a:lvl1pPr marL="0" indent="0" algn="l">
              <a:lnSpc>
                <a:spcPct val="100000"/>
              </a:lnSpc>
              <a:buNone/>
              <a:defRPr kumimoji="0" lang="en-US" sz="2000" b="0" i="0" u="none" strike="noStrike" cap="none" spc="0" normalizeH="0" baseline="0" dirty="0">
                <a:ln>
                  <a:noFill/>
                </a:ln>
                <a:solidFill>
                  <a:srgbClr val="0061D5"/>
                </a:solidFill>
                <a:effectLst/>
                <a:uFillTx/>
                <a:latin typeface="+mn-lt"/>
                <a:ea typeface="Lato Light" charset="0"/>
                <a:cs typeface="Lato Light" charset="0"/>
                <a:sym typeface="BrownStd-Light"/>
              </a:defRPr>
            </a:lvl1pPr>
          </a:lstStyle>
          <a:p>
            <a:pPr lvl="0"/>
            <a:r>
              <a:rPr lang="en-US" dirty="0"/>
              <a:t>Subtitle</a:t>
            </a:r>
          </a:p>
        </p:txBody>
      </p:sp>
      <p:sp>
        <p:nvSpPr>
          <p:cNvPr id="13" name="Text Placeholder 3"/>
          <p:cNvSpPr>
            <a:spLocks noGrp="1"/>
          </p:cNvSpPr>
          <p:nvPr>
            <p:ph type="body" sz="quarter" idx="20" hasCustomPrompt="1"/>
          </p:nvPr>
        </p:nvSpPr>
        <p:spPr>
          <a:xfrm>
            <a:off x="609601" y="1696723"/>
            <a:ext cx="5181532" cy="810663"/>
          </a:xfrm>
        </p:spPr>
        <p:txBody>
          <a:bodyPr/>
          <a:lstStyle>
            <a:lvl1pPr marL="0" indent="0">
              <a:lnSpc>
                <a:spcPct val="100000"/>
              </a:lnSpc>
              <a:buNone/>
              <a:defRPr sz="3200">
                <a:solidFill>
                  <a:srgbClr val="151F26"/>
                </a:solidFill>
                <a:latin typeface="+mj-lt"/>
              </a:defRPr>
            </a:lvl1pPr>
          </a:lstStyle>
          <a:p>
            <a:pPr hangingPunct="1"/>
            <a:r>
              <a:rPr lang="en-US" dirty="0"/>
              <a:t>Slide title, </a:t>
            </a:r>
            <a:r>
              <a:rPr lang="en-US" dirty="0" err="1"/>
              <a:t>Lato</a:t>
            </a:r>
            <a:r>
              <a:rPr lang="en-US" dirty="0"/>
              <a:t> Light, 32 pt.</a:t>
            </a:r>
          </a:p>
        </p:txBody>
      </p:sp>
      <p:sp>
        <p:nvSpPr>
          <p:cNvPr id="10" name="Rectangle 9"/>
          <p:cNvSpPr/>
          <p:nvPr userDrawn="1"/>
        </p:nvSpPr>
        <p:spPr>
          <a:xfrm>
            <a:off x="6824135" y="1813265"/>
            <a:ext cx="5444067" cy="3508035"/>
          </a:xfrm>
          <a:prstGeom prst="rect">
            <a:avLst/>
          </a:prstGeom>
          <a:solidFill>
            <a:srgbClr val="4D4E4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82880" tIns="121920" rIns="182880" bIns="121920" numCol="1" spcCol="38100" rtlCol="0" anchor="t">
            <a:normAutofit/>
          </a:bodyPr>
          <a:lstStyle/>
          <a:p>
            <a:pPr marL="0" marR="0" indent="0" algn="ctr" defTabSz="812780" rtl="0" fontAlgn="auto" latinLnBrk="0" hangingPunct="0">
              <a:lnSpc>
                <a:spcPct val="100000"/>
              </a:lnSpc>
              <a:spcBef>
                <a:spcPts val="0"/>
              </a:spcBef>
              <a:spcAft>
                <a:spcPts val="0"/>
              </a:spcAft>
              <a:buClrTx/>
              <a:buSzTx/>
              <a:buFontTx/>
              <a:buNone/>
              <a:tabLst/>
            </a:pPr>
            <a:endParaRPr kumimoji="0" lang="en-US" sz="3733"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Gill Sans"/>
              <a:cs typeface="Gill Sans"/>
              <a:sym typeface="Gill Sans"/>
            </a:endParaRPr>
          </a:p>
        </p:txBody>
      </p:sp>
      <p:sp>
        <p:nvSpPr>
          <p:cNvPr id="14" name="Picture Placeholder 9"/>
          <p:cNvSpPr>
            <a:spLocks noGrp="1"/>
          </p:cNvSpPr>
          <p:nvPr>
            <p:ph type="pic" sz="quarter" idx="11"/>
          </p:nvPr>
        </p:nvSpPr>
        <p:spPr>
          <a:xfrm>
            <a:off x="6854176" y="1813265"/>
            <a:ext cx="5337825" cy="3418895"/>
          </a:xfrm>
        </p:spPr>
        <p:txBody>
          <a:bodyPr rIns="0" anchor="ctr"/>
          <a:lstStyle>
            <a:lvl1pPr marL="0" indent="0" algn="ctr">
              <a:lnSpc>
                <a:spcPct val="100000"/>
              </a:lnSpc>
              <a:buNone/>
              <a:defRPr/>
            </a:lvl1pPr>
          </a:lstStyle>
          <a:p>
            <a:endParaRPr lang="en-US"/>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64118" y="985677"/>
            <a:ext cx="8280533" cy="5592923"/>
          </a:xfrm>
          <a:prstGeom prst="rect">
            <a:avLst/>
          </a:prstGeom>
        </p:spPr>
      </p:pic>
    </p:spTree>
    <p:extLst>
      <p:ext uri="{BB962C8B-B14F-4D97-AF65-F5344CB8AC3E}">
        <p14:creationId xmlns:p14="http://schemas.microsoft.com/office/powerpoint/2010/main" val="438448361"/>
      </p:ext>
    </p:extLst>
  </p:cSld>
  <p:clrMapOvr>
    <a:masterClrMapping/>
  </p:clrMapOvr>
  <p:transition spd="med"/>
  <p:extLst mod="1">
    <p:ext uri="{DCECCB84-F9BA-43D5-87BE-67443E8EF086}">
      <p15:sldGuideLst xmlns:p15="http://schemas.microsoft.com/office/powerpoint/2012/main">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 Subtitle">
    <p:spTree>
      <p:nvGrpSpPr>
        <p:cNvPr id="1" name=""/>
        <p:cNvGrpSpPr/>
        <p:nvPr/>
      </p:nvGrpSpPr>
      <p:grpSpPr>
        <a:xfrm>
          <a:off x="0" y="0"/>
          <a:ext cx="0" cy="0"/>
          <a:chOff x="0" y="0"/>
          <a:chExt cx="0" cy="0"/>
        </a:xfrm>
      </p:grpSpPr>
      <p:sp>
        <p:nvSpPr>
          <p:cNvPr id="9" name="Shape 53"/>
          <p:cNvSpPr>
            <a:spLocks noGrp="1"/>
          </p:cNvSpPr>
          <p:nvPr>
            <p:ph type="title" hasCustomPrompt="1"/>
          </p:nvPr>
        </p:nvSpPr>
        <p:spPr>
          <a:xfrm>
            <a:off x="609600" y="897440"/>
            <a:ext cx="10972800" cy="529025"/>
          </a:xfrm>
          <a:prstGeom prst="rect">
            <a:avLst/>
          </a:prstGeom>
        </p:spPr>
        <p:txBody>
          <a:bodyPr lIns="0" tIns="0" rIns="0" bIns="0" anchor="t"/>
          <a:lstStyle>
            <a:lvl1pPr algn="l">
              <a:defRPr sz="3200">
                <a:solidFill>
                  <a:srgbClr val="171F25"/>
                </a:solidFill>
              </a:defRPr>
            </a:lvl1pPr>
          </a:lstStyle>
          <a:p>
            <a:r>
              <a:rPr lang="en-US" sz="3200" dirty="0"/>
              <a:t>Slide title, </a:t>
            </a:r>
            <a:r>
              <a:rPr lang="en-US" sz="3200" dirty="0" err="1"/>
              <a:t>Lato</a:t>
            </a:r>
            <a:r>
              <a:rPr lang="en-US" sz="3200" dirty="0"/>
              <a:t> Light, 32 pt.</a:t>
            </a:r>
            <a:endParaRPr dirty="0"/>
          </a:p>
        </p:txBody>
      </p:sp>
      <p:sp>
        <p:nvSpPr>
          <p:cNvPr id="8" name="Text Placeholder 2"/>
          <p:cNvSpPr>
            <a:spLocks noGrp="1"/>
          </p:cNvSpPr>
          <p:nvPr>
            <p:ph type="body" sz="quarter" idx="10" hasCustomPrompt="1"/>
          </p:nvPr>
        </p:nvSpPr>
        <p:spPr>
          <a:xfrm>
            <a:off x="609600" y="1426465"/>
            <a:ext cx="10972800" cy="500876"/>
          </a:xfrm>
        </p:spPr>
        <p:txBody>
          <a:bodyPr lIns="0" tIns="0" anchor="t"/>
          <a:lstStyle>
            <a:lvl1pPr marL="0" indent="0" algn="l">
              <a:buNone/>
              <a:defRPr kumimoji="0" lang="en-US" sz="2000" b="0" i="0" u="none" strike="noStrike" cap="none" spc="0" normalizeH="0" baseline="0" dirty="0">
                <a:ln>
                  <a:noFill/>
                </a:ln>
                <a:solidFill>
                  <a:srgbClr val="0061D5"/>
                </a:solidFill>
                <a:effectLst/>
                <a:uFillTx/>
                <a:latin typeface="+mn-lt"/>
                <a:ea typeface="Lato Light" charset="0"/>
                <a:cs typeface="Lato Light" charset="0"/>
                <a:sym typeface="BrownStd-Light"/>
              </a:defRPr>
            </a:lvl1pPr>
          </a:lstStyle>
          <a:p>
            <a:pPr lvl="0"/>
            <a:r>
              <a:rPr lang="en-US" dirty="0"/>
              <a:t>Subtitle</a:t>
            </a:r>
          </a:p>
        </p:txBody>
      </p:sp>
      <p:cxnSp>
        <p:nvCxnSpPr>
          <p:cNvPr id="10" name="Straight Connector 9"/>
          <p:cNvCxnSpPr/>
          <p:nvPr userDrawn="1"/>
        </p:nvCxnSpPr>
        <p:spPr>
          <a:xfrm>
            <a:off x="609600" y="723492"/>
            <a:ext cx="10972800" cy="0"/>
          </a:xfrm>
          <a:prstGeom prst="line">
            <a:avLst/>
          </a:prstGeom>
          <a:noFill/>
          <a:ln w="6350" cap="flat">
            <a:solidFill>
              <a:srgbClr val="C3D1DA"/>
            </a:solidFill>
            <a:prstDash val="solid"/>
            <a:miter lim="400000"/>
          </a:ln>
          <a:effectLst/>
          <a:sp3d/>
        </p:spPr>
        <p:style>
          <a:lnRef idx="0">
            <a:scrgbClr r="0" g="0" b="0"/>
          </a:lnRef>
          <a:fillRef idx="0">
            <a:scrgbClr r="0" g="0" b="0"/>
          </a:fillRef>
          <a:effectRef idx="0">
            <a:scrgbClr r="0" g="0" b="0"/>
          </a:effectRef>
          <a:fontRef idx="none"/>
        </p:style>
      </p:cxn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 layout 1: One column">
    <p:spTree>
      <p:nvGrpSpPr>
        <p:cNvPr id="1" name=""/>
        <p:cNvGrpSpPr/>
        <p:nvPr/>
      </p:nvGrpSpPr>
      <p:grpSpPr>
        <a:xfrm>
          <a:off x="0" y="0"/>
          <a:ext cx="0" cy="0"/>
          <a:chOff x="0" y="0"/>
          <a:chExt cx="0" cy="0"/>
        </a:xfrm>
      </p:grpSpPr>
      <p:cxnSp>
        <p:nvCxnSpPr>
          <p:cNvPr id="15" name="Straight Connector 14"/>
          <p:cNvCxnSpPr/>
          <p:nvPr userDrawn="1"/>
        </p:nvCxnSpPr>
        <p:spPr>
          <a:xfrm>
            <a:off x="609600" y="723492"/>
            <a:ext cx="10972800" cy="0"/>
          </a:xfrm>
          <a:prstGeom prst="line">
            <a:avLst/>
          </a:prstGeom>
          <a:noFill/>
          <a:ln w="6350" cap="flat">
            <a:solidFill>
              <a:srgbClr val="C3D1DA"/>
            </a:solidFill>
            <a:prstDash val="solid"/>
            <a:miter lim="400000"/>
          </a:ln>
          <a:effectLst/>
          <a:sp3d/>
        </p:spPr>
        <p:style>
          <a:lnRef idx="0">
            <a:scrgbClr r="0" g="0" b="0"/>
          </a:lnRef>
          <a:fillRef idx="0">
            <a:scrgbClr r="0" g="0" b="0"/>
          </a:fillRef>
          <a:effectRef idx="0">
            <a:scrgbClr r="0" g="0" b="0"/>
          </a:effectRef>
          <a:fontRef idx="none"/>
        </p:style>
      </p:cxnSp>
      <p:sp>
        <p:nvSpPr>
          <p:cNvPr id="18" name="Shape 54"/>
          <p:cNvSpPr>
            <a:spLocks noGrp="1"/>
          </p:cNvSpPr>
          <p:nvPr>
            <p:ph type="body" idx="1" hasCustomPrompt="1"/>
          </p:nvPr>
        </p:nvSpPr>
        <p:spPr>
          <a:xfrm>
            <a:off x="609601" y="2097024"/>
            <a:ext cx="10982552" cy="3843699"/>
          </a:xfrm>
          <a:prstGeom prst="rect">
            <a:avLst/>
          </a:prstGeom>
        </p:spPr>
        <p:txBody>
          <a:bodyPr lIns="0" anchor="t"/>
          <a:lstStyle>
            <a:lvl1pPr marL="0" indent="0">
              <a:lnSpc>
                <a:spcPct val="100000"/>
              </a:lnSpc>
              <a:spcBef>
                <a:spcPts val="0"/>
              </a:spcBef>
              <a:spcAft>
                <a:spcPts val="800"/>
              </a:spcAft>
              <a:buSzTx/>
              <a:buNone/>
              <a:defRPr sz="1800" b="0" i="0">
                <a:solidFill>
                  <a:srgbClr val="72848E"/>
                </a:solidFill>
                <a:latin typeface="Lato" charset="0"/>
                <a:ea typeface="Lato" charset="0"/>
                <a:cs typeface="Lato" charset="0"/>
                <a:sym typeface="Lato Bold"/>
              </a:defRPr>
            </a:lvl1pPr>
            <a:lvl2pPr marL="228600" indent="-228600">
              <a:lnSpc>
                <a:spcPct val="100000"/>
              </a:lnSpc>
              <a:spcBef>
                <a:spcPts val="0"/>
              </a:spcBef>
              <a:spcAft>
                <a:spcPts val="800"/>
              </a:spcAft>
              <a:buClr>
                <a:srgbClr val="0061D5"/>
              </a:buClr>
              <a:defRPr sz="1800" b="0" i="0">
                <a:solidFill>
                  <a:srgbClr val="72848E"/>
                </a:solidFill>
                <a:latin typeface="Lato" charset="0"/>
                <a:ea typeface="Lato" charset="0"/>
                <a:cs typeface="Lato" charset="0"/>
                <a:sym typeface="Lato Light"/>
              </a:defRPr>
            </a:lvl2pPr>
            <a:lvl3pPr marL="457200" indent="-228600">
              <a:lnSpc>
                <a:spcPct val="100000"/>
              </a:lnSpc>
              <a:spcBef>
                <a:spcPts val="0"/>
              </a:spcBef>
              <a:spcAft>
                <a:spcPts val="800"/>
              </a:spcAft>
              <a:buClr>
                <a:srgbClr val="0061D5"/>
              </a:buClr>
              <a:defRPr sz="1800" b="0" i="0">
                <a:solidFill>
                  <a:srgbClr val="72848E"/>
                </a:solidFill>
                <a:latin typeface="Lato" charset="0"/>
                <a:ea typeface="Lato" charset="0"/>
                <a:cs typeface="Lato" charset="0"/>
                <a:sym typeface="Lato Light"/>
              </a:defRPr>
            </a:lvl3pPr>
            <a:lvl4pPr marL="685800" indent="-228600">
              <a:lnSpc>
                <a:spcPct val="100000"/>
              </a:lnSpc>
              <a:spcBef>
                <a:spcPts val="0"/>
              </a:spcBef>
              <a:spcAft>
                <a:spcPts val="800"/>
              </a:spcAft>
              <a:buClr>
                <a:srgbClr val="0061D5"/>
              </a:buClr>
              <a:defRPr sz="1800" b="0" i="0">
                <a:solidFill>
                  <a:srgbClr val="72848E"/>
                </a:solidFill>
                <a:latin typeface="Lato" charset="0"/>
                <a:ea typeface="Lato" charset="0"/>
                <a:cs typeface="Lato" charset="0"/>
                <a:sym typeface="Lato Light"/>
              </a:defRPr>
            </a:lvl4pPr>
            <a:lvl5pPr marL="914400" indent="-228600">
              <a:lnSpc>
                <a:spcPct val="100000"/>
              </a:lnSpc>
              <a:spcBef>
                <a:spcPts val="0"/>
              </a:spcBef>
              <a:spcAft>
                <a:spcPts val="800"/>
              </a:spcAft>
              <a:buClr>
                <a:srgbClr val="0061D5"/>
              </a:buClr>
              <a:defRPr sz="1800" b="0" i="0">
                <a:solidFill>
                  <a:srgbClr val="72848E"/>
                </a:solidFill>
                <a:latin typeface="Lato" charset="0"/>
                <a:ea typeface="Lato" charset="0"/>
                <a:cs typeface="Lato" charset="0"/>
                <a:sym typeface="Lato Light"/>
              </a:defRPr>
            </a:lvl5pPr>
          </a:lstStyle>
          <a:p>
            <a:r>
              <a:rPr lang="en-US" dirty="0"/>
              <a:t>Body level one</a:t>
            </a:r>
          </a:p>
          <a:p>
            <a:pPr lvl="1"/>
            <a:r>
              <a:rPr lang="en-US" dirty="0"/>
              <a:t>Body level two</a:t>
            </a:r>
          </a:p>
          <a:p>
            <a:pPr lvl="2"/>
            <a:r>
              <a:rPr lang="en-US" dirty="0"/>
              <a:t>Body level three</a:t>
            </a:r>
          </a:p>
          <a:p>
            <a:pPr lvl="3"/>
            <a:r>
              <a:rPr lang="en-US" dirty="0"/>
              <a:t>Body level four</a:t>
            </a:r>
          </a:p>
          <a:p>
            <a:pPr lvl="4"/>
            <a:r>
              <a:rPr lang="en-US" dirty="0"/>
              <a:t>Body level five</a:t>
            </a:r>
          </a:p>
        </p:txBody>
      </p:sp>
      <p:sp>
        <p:nvSpPr>
          <p:cNvPr id="6" name="Shape 53"/>
          <p:cNvSpPr>
            <a:spLocks noGrp="1"/>
          </p:cNvSpPr>
          <p:nvPr>
            <p:ph type="title" hasCustomPrompt="1"/>
          </p:nvPr>
        </p:nvSpPr>
        <p:spPr>
          <a:xfrm>
            <a:off x="609600" y="897440"/>
            <a:ext cx="10972800" cy="529025"/>
          </a:xfrm>
          <a:prstGeom prst="rect">
            <a:avLst/>
          </a:prstGeom>
        </p:spPr>
        <p:txBody>
          <a:bodyPr lIns="0" tIns="0" rIns="0" bIns="0" anchor="t"/>
          <a:lstStyle>
            <a:lvl1pPr algn="l">
              <a:lnSpc>
                <a:spcPct val="100000"/>
              </a:lnSpc>
              <a:defRPr sz="3200">
                <a:solidFill>
                  <a:srgbClr val="171F25"/>
                </a:solidFill>
              </a:defRPr>
            </a:lvl1pPr>
          </a:lstStyle>
          <a:p>
            <a:r>
              <a:rPr lang="en-US" sz="3200" dirty="0"/>
              <a:t>Slide title, </a:t>
            </a:r>
            <a:r>
              <a:rPr lang="en-US" sz="3200" dirty="0" err="1"/>
              <a:t>Lato</a:t>
            </a:r>
            <a:r>
              <a:rPr lang="en-US" sz="3200" dirty="0"/>
              <a:t> Light, 32 pt.</a:t>
            </a:r>
            <a:endParaRPr dirty="0"/>
          </a:p>
        </p:txBody>
      </p:sp>
      <p:sp>
        <p:nvSpPr>
          <p:cNvPr id="7" name="Text Placeholder 2"/>
          <p:cNvSpPr>
            <a:spLocks noGrp="1"/>
          </p:cNvSpPr>
          <p:nvPr>
            <p:ph type="body" sz="quarter" idx="10" hasCustomPrompt="1"/>
          </p:nvPr>
        </p:nvSpPr>
        <p:spPr>
          <a:xfrm>
            <a:off x="606091" y="1426464"/>
            <a:ext cx="10972800" cy="500876"/>
          </a:xfrm>
        </p:spPr>
        <p:txBody>
          <a:bodyPr lIns="0" tIns="0" anchor="t"/>
          <a:lstStyle>
            <a:lvl1pPr marL="0" indent="0" algn="l">
              <a:lnSpc>
                <a:spcPct val="100000"/>
              </a:lnSpc>
              <a:buNone/>
              <a:defRPr kumimoji="0" lang="en-US" sz="2000" b="0" i="0" u="none" strike="noStrike" cap="none" spc="0" normalizeH="0" baseline="0" dirty="0">
                <a:ln>
                  <a:noFill/>
                </a:ln>
                <a:solidFill>
                  <a:srgbClr val="0061D5"/>
                </a:solidFill>
                <a:effectLst/>
                <a:uFillTx/>
                <a:latin typeface="+mn-lt"/>
                <a:ea typeface="Lato Light" charset="0"/>
                <a:cs typeface="Lato Light" charset="0"/>
                <a:sym typeface="BrownStd-Light"/>
              </a:defRPr>
            </a:lvl1pPr>
          </a:lstStyle>
          <a:p>
            <a:pPr lvl="0"/>
            <a:r>
              <a:rPr lang="en-US" dirty="0"/>
              <a:t>Subtitle</a:t>
            </a:r>
          </a:p>
        </p:txBody>
      </p:sp>
    </p:spTree>
    <p:extLst>
      <p:ext uri="{BB962C8B-B14F-4D97-AF65-F5344CB8AC3E}">
        <p14:creationId xmlns:p14="http://schemas.microsoft.com/office/powerpoint/2010/main" val="1973494356"/>
      </p:ext>
    </p:extLst>
  </p:cSld>
  <p:clrMapOvr>
    <a:masterClrMapping/>
  </p:clrMapOvr>
  <p:transition spd="med"/>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 layout 2: One column with quote">
    <p:spTree>
      <p:nvGrpSpPr>
        <p:cNvPr id="1" name=""/>
        <p:cNvGrpSpPr/>
        <p:nvPr/>
      </p:nvGrpSpPr>
      <p:grpSpPr>
        <a:xfrm>
          <a:off x="0" y="0"/>
          <a:ext cx="0" cy="0"/>
          <a:chOff x="0" y="0"/>
          <a:chExt cx="0" cy="0"/>
        </a:xfrm>
      </p:grpSpPr>
      <p:sp>
        <p:nvSpPr>
          <p:cNvPr id="14" name="Shape 53"/>
          <p:cNvSpPr>
            <a:spLocks noGrp="1"/>
          </p:cNvSpPr>
          <p:nvPr>
            <p:ph type="title" hasCustomPrompt="1"/>
          </p:nvPr>
        </p:nvSpPr>
        <p:spPr>
          <a:xfrm>
            <a:off x="609600" y="897440"/>
            <a:ext cx="10972800" cy="529025"/>
          </a:xfrm>
          <a:prstGeom prst="rect">
            <a:avLst/>
          </a:prstGeom>
        </p:spPr>
        <p:txBody>
          <a:bodyPr lIns="0" tIns="0" rIns="0" bIns="0" anchor="t"/>
          <a:lstStyle>
            <a:lvl1pPr algn="l">
              <a:lnSpc>
                <a:spcPct val="100000"/>
              </a:lnSpc>
              <a:defRPr sz="3200">
                <a:solidFill>
                  <a:srgbClr val="171F25"/>
                </a:solidFill>
              </a:defRPr>
            </a:lvl1pPr>
          </a:lstStyle>
          <a:p>
            <a:r>
              <a:rPr lang="en-US" sz="3200" dirty="0"/>
              <a:t>Slide title, </a:t>
            </a:r>
            <a:r>
              <a:rPr lang="en-US" sz="3200" dirty="0" err="1"/>
              <a:t>Lato</a:t>
            </a:r>
            <a:r>
              <a:rPr lang="en-US" sz="3200" dirty="0"/>
              <a:t> Light, 32 pt.</a:t>
            </a:r>
            <a:endParaRPr dirty="0"/>
          </a:p>
        </p:txBody>
      </p:sp>
      <p:sp>
        <p:nvSpPr>
          <p:cNvPr id="13" name="Text Placeholder 2"/>
          <p:cNvSpPr>
            <a:spLocks noGrp="1"/>
          </p:cNvSpPr>
          <p:nvPr>
            <p:ph type="body" sz="quarter" idx="10" hasCustomPrompt="1"/>
          </p:nvPr>
        </p:nvSpPr>
        <p:spPr>
          <a:xfrm>
            <a:off x="609600" y="1426465"/>
            <a:ext cx="10972800" cy="500876"/>
          </a:xfrm>
        </p:spPr>
        <p:txBody>
          <a:bodyPr lIns="0" tIns="0" anchor="t"/>
          <a:lstStyle>
            <a:lvl1pPr marL="0" indent="0" algn="l">
              <a:lnSpc>
                <a:spcPct val="100000"/>
              </a:lnSpc>
              <a:buNone/>
              <a:defRPr kumimoji="0" lang="en-US" sz="2000" b="0" i="0" u="none" strike="noStrike" cap="none" spc="0" normalizeH="0" baseline="0" dirty="0">
                <a:ln>
                  <a:noFill/>
                </a:ln>
                <a:solidFill>
                  <a:srgbClr val="0061D5"/>
                </a:solidFill>
                <a:effectLst/>
                <a:uFillTx/>
                <a:latin typeface="+mn-lt"/>
                <a:ea typeface="Lato Light" charset="0"/>
                <a:cs typeface="Lato Light" charset="0"/>
                <a:sym typeface="BrownStd-Light"/>
              </a:defRPr>
            </a:lvl1pPr>
          </a:lstStyle>
          <a:p>
            <a:pPr lvl="0"/>
            <a:r>
              <a:rPr lang="en-US" dirty="0"/>
              <a:t>Subtitle</a:t>
            </a:r>
          </a:p>
        </p:txBody>
      </p:sp>
      <p:cxnSp>
        <p:nvCxnSpPr>
          <p:cNvPr id="15" name="Straight Connector 14"/>
          <p:cNvCxnSpPr/>
          <p:nvPr userDrawn="1"/>
        </p:nvCxnSpPr>
        <p:spPr>
          <a:xfrm>
            <a:off x="609600" y="723492"/>
            <a:ext cx="10972800" cy="0"/>
          </a:xfrm>
          <a:prstGeom prst="line">
            <a:avLst/>
          </a:prstGeom>
          <a:noFill/>
          <a:ln w="6350" cap="flat">
            <a:solidFill>
              <a:srgbClr val="C3D1DA"/>
            </a:solidFill>
            <a:prstDash val="solid"/>
            <a:miter lim="400000"/>
          </a:ln>
          <a:effectLst/>
          <a:sp3d/>
        </p:spPr>
        <p:style>
          <a:lnRef idx="0">
            <a:scrgbClr r="0" g="0" b="0"/>
          </a:lnRef>
          <a:fillRef idx="0">
            <a:scrgbClr r="0" g="0" b="0"/>
          </a:fillRef>
          <a:effectRef idx="0">
            <a:scrgbClr r="0" g="0" b="0"/>
          </a:effectRef>
          <a:fontRef idx="none"/>
        </p:style>
      </p:cxnSp>
      <p:cxnSp>
        <p:nvCxnSpPr>
          <p:cNvPr id="9" name="Straight Connector 8"/>
          <p:cNvCxnSpPr/>
          <p:nvPr userDrawn="1"/>
        </p:nvCxnSpPr>
        <p:spPr>
          <a:xfrm>
            <a:off x="7621213" y="2097024"/>
            <a:ext cx="0" cy="3843699"/>
          </a:xfrm>
          <a:prstGeom prst="line">
            <a:avLst/>
          </a:prstGeom>
          <a:noFill/>
          <a:ln w="6350" cap="flat">
            <a:solidFill>
              <a:srgbClr val="C3D1DA"/>
            </a:solidFill>
            <a:prstDash val="solid"/>
            <a:miter lim="400000"/>
          </a:ln>
          <a:effectLst/>
          <a:sp3d/>
        </p:spPr>
        <p:style>
          <a:lnRef idx="0">
            <a:scrgbClr r="0" g="0" b="0"/>
          </a:lnRef>
          <a:fillRef idx="0">
            <a:scrgbClr r="0" g="0" b="0"/>
          </a:fillRef>
          <a:effectRef idx="0">
            <a:scrgbClr r="0" g="0" b="0"/>
          </a:effectRef>
          <a:fontRef idx="none"/>
        </p:style>
      </p:cxnSp>
      <p:sp>
        <p:nvSpPr>
          <p:cNvPr id="3" name="Text Placeholder 2"/>
          <p:cNvSpPr>
            <a:spLocks noGrp="1"/>
          </p:cNvSpPr>
          <p:nvPr>
            <p:ph type="body" sz="quarter" idx="13" hasCustomPrompt="1"/>
          </p:nvPr>
        </p:nvSpPr>
        <p:spPr>
          <a:xfrm>
            <a:off x="8244418" y="2097025"/>
            <a:ext cx="3337983" cy="3843697"/>
          </a:xfrm>
        </p:spPr>
        <p:txBody>
          <a:bodyPr anchor="t"/>
          <a:lstStyle>
            <a:lvl1pPr marL="0" indent="0">
              <a:lnSpc>
                <a:spcPct val="100000"/>
              </a:lnSpc>
              <a:buNone/>
              <a:defRPr sz="2600" baseline="0">
                <a:solidFill>
                  <a:srgbClr val="0061D5"/>
                </a:solidFill>
                <a:latin typeface="+mj-lt"/>
              </a:defRPr>
            </a:lvl1pPr>
            <a:lvl2pPr marL="317492" indent="0">
              <a:buNone/>
              <a:defRPr sz="2667">
                <a:solidFill>
                  <a:srgbClr val="0061D5"/>
                </a:solidFill>
                <a:latin typeface="+mj-lt"/>
              </a:defRPr>
            </a:lvl2pPr>
            <a:lvl3pPr marL="634984" indent="0">
              <a:buNone/>
              <a:defRPr sz="2667">
                <a:solidFill>
                  <a:srgbClr val="0061D5"/>
                </a:solidFill>
                <a:latin typeface="+mj-lt"/>
              </a:defRPr>
            </a:lvl3pPr>
            <a:lvl4pPr marL="952476" indent="0">
              <a:buNone/>
              <a:defRPr sz="2667">
                <a:solidFill>
                  <a:srgbClr val="0061D5"/>
                </a:solidFill>
                <a:latin typeface="+mj-lt"/>
              </a:defRPr>
            </a:lvl4pPr>
            <a:lvl5pPr marL="1269968" indent="0">
              <a:buNone/>
              <a:defRPr sz="2667">
                <a:solidFill>
                  <a:srgbClr val="0061D5"/>
                </a:solidFill>
                <a:latin typeface="+mj-lt"/>
              </a:defRPr>
            </a:lvl5pPr>
          </a:lstStyle>
          <a:p>
            <a:pPr lvl="0"/>
            <a:r>
              <a:rPr lang="en-US" dirty="0"/>
              <a:t>Quote or highlight </a:t>
            </a:r>
            <a:br>
              <a:rPr lang="en-US" dirty="0"/>
            </a:br>
            <a:r>
              <a:rPr lang="en-US" dirty="0"/>
              <a:t>3</a:t>
            </a:r>
            <a:r>
              <a:rPr lang="mr-IN" dirty="0"/>
              <a:t>–</a:t>
            </a:r>
            <a:r>
              <a:rPr lang="en-US" dirty="0"/>
              <a:t>4 lines</a:t>
            </a:r>
            <a:br>
              <a:rPr lang="en-US" dirty="0"/>
            </a:br>
            <a:r>
              <a:rPr lang="en-US" dirty="0" err="1"/>
              <a:t>Lato</a:t>
            </a:r>
            <a:r>
              <a:rPr lang="en-US" dirty="0"/>
              <a:t> Light 26 pt.</a:t>
            </a:r>
          </a:p>
        </p:txBody>
      </p:sp>
      <p:sp>
        <p:nvSpPr>
          <p:cNvPr id="10" name="Shape 54"/>
          <p:cNvSpPr>
            <a:spLocks noGrp="1"/>
          </p:cNvSpPr>
          <p:nvPr>
            <p:ph type="body" idx="1" hasCustomPrompt="1"/>
          </p:nvPr>
        </p:nvSpPr>
        <p:spPr>
          <a:xfrm>
            <a:off x="609602" y="2097024"/>
            <a:ext cx="6769767" cy="3843699"/>
          </a:xfrm>
          <a:prstGeom prst="rect">
            <a:avLst/>
          </a:prstGeom>
        </p:spPr>
        <p:txBody>
          <a:bodyPr lIns="0" anchor="t"/>
          <a:lstStyle>
            <a:lvl1pPr marL="0" marR="0" indent="0" algn="l" defTabSz="412740" latinLnBrk="0">
              <a:lnSpc>
                <a:spcPct val="100000"/>
              </a:lnSpc>
              <a:spcBef>
                <a:spcPts val="0"/>
              </a:spcBef>
              <a:spcAft>
                <a:spcPts val="800"/>
              </a:spcAft>
              <a:buSzTx/>
              <a:buNone/>
              <a:tabLst/>
              <a:defRPr kumimoji="0" lang="en-US" sz="1800" b="0" i="0" u="none" strike="noStrike" cap="none" spc="0" normalizeH="0" baseline="0" dirty="0">
                <a:ln>
                  <a:noFill/>
                </a:ln>
                <a:solidFill>
                  <a:srgbClr val="72848E"/>
                </a:solidFill>
                <a:effectLst/>
                <a:uFillTx/>
                <a:latin typeface="Lato" charset="0"/>
                <a:ea typeface="Lato" charset="0"/>
                <a:cs typeface="Lato" charset="0"/>
                <a:sym typeface="Lato Bold"/>
              </a:defRPr>
            </a:lvl1pPr>
            <a:lvl2pPr marL="228600" marR="0" indent="-228600" algn="l" defTabSz="412740" latinLnBrk="0">
              <a:lnSpc>
                <a:spcPct val="100000"/>
              </a:lnSpc>
              <a:spcBef>
                <a:spcPts val="0"/>
              </a:spcBef>
              <a:spcAft>
                <a:spcPts val="800"/>
              </a:spcAft>
              <a:buClr>
                <a:srgbClr val="0061D5"/>
              </a:buClr>
              <a:buSzPct val="100000"/>
              <a:tabLst/>
              <a:defRPr kumimoji="0" lang="en-US" sz="1800" b="0" i="0" u="none" strike="noStrike" cap="none" spc="0" normalizeH="0" baseline="0" dirty="0">
                <a:ln>
                  <a:noFill/>
                </a:ln>
                <a:solidFill>
                  <a:srgbClr val="72848E"/>
                </a:solidFill>
                <a:effectLst/>
                <a:uFillTx/>
                <a:latin typeface="Lato" charset="0"/>
                <a:ea typeface="Lato" charset="0"/>
                <a:cs typeface="Lato" charset="0"/>
                <a:sym typeface="Lato Bold"/>
              </a:defRPr>
            </a:lvl2pPr>
            <a:lvl3pPr marL="457200" marR="0" indent="-228600" algn="l" defTabSz="412740" latinLnBrk="0">
              <a:lnSpc>
                <a:spcPct val="100000"/>
              </a:lnSpc>
              <a:spcBef>
                <a:spcPts val="0"/>
              </a:spcBef>
              <a:spcAft>
                <a:spcPts val="800"/>
              </a:spcAft>
              <a:buClr>
                <a:srgbClr val="0061D5"/>
              </a:buClr>
              <a:buSzPct val="100000"/>
              <a:tabLst/>
              <a:defRPr kumimoji="0" lang="en-US" sz="1800" b="0" i="0" u="none" strike="noStrike" cap="none" spc="0" normalizeH="0" baseline="0" dirty="0">
                <a:ln>
                  <a:noFill/>
                </a:ln>
                <a:solidFill>
                  <a:srgbClr val="72848E"/>
                </a:solidFill>
                <a:effectLst/>
                <a:uFillTx/>
                <a:latin typeface="Lato" charset="0"/>
                <a:ea typeface="Lato" charset="0"/>
                <a:cs typeface="Lato" charset="0"/>
                <a:sym typeface="Lato Bold"/>
              </a:defRPr>
            </a:lvl3pPr>
            <a:lvl4pPr marL="685800" marR="0" indent="-228600" algn="l" defTabSz="412740" latinLnBrk="0">
              <a:lnSpc>
                <a:spcPct val="100000"/>
              </a:lnSpc>
              <a:spcBef>
                <a:spcPts val="0"/>
              </a:spcBef>
              <a:spcAft>
                <a:spcPts val="800"/>
              </a:spcAft>
              <a:buClr>
                <a:srgbClr val="0061D5"/>
              </a:buClr>
              <a:tabLst/>
              <a:defRPr kumimoji="0" lang="en-US" sz="1800" b="0" i="0" u="none" strike="noStrike" cap="none" spc="0" normalizeH="0" baseline="0" dirty="0">
                <a:ln>
                  <a:noFill/>
                </a:ln>
                <a:solidFill>
                  <a:srgbClr val="72848E"/>
                </a:solidFill>
                <a:effectLst/>
                <a:uFillTx/>
                <a:latin typeface="Lato" charset="0"/>
                <a:ea typeface="Lato" charset="0"/>
                <a:cs typeface="Lato" charset="0"/>
                <a:sym typeface="Lato Bold"/>
              </a:defRPr>
            </a:lvl4pPr>
            <a:lvl5pPr marL="914400" marR="0" indent="-228600" algn="l" defTabSz="412740" latinLnBrk="0">
              <a:lnSpc>
                <a:spcPct val="100000"/>
              </a:lnSpc>
              <a:spcBef>
                <a:spcPts val="0"/>
              </a:spcBef>
              <a:spcAft>
                <a:spcPts val="800"/>
              </a:spcAft>
              <a:buClr>
                <a:srgbClr val="0061D5"/>
              </a:buClr>
              <a:tabLst/>
              <a:defRPr kumimoji="0" lang="en-US" sz="1800" b="0" i="0" u="none" strike="noStrike" cap="none" spc="0" normalizeH="0" baseline="0" dirty="0">
                <a:ln>
                  <a:noFill/>
                </a:ln>
                <a:solidFill>
                  <a:srgbClr val="72848E"/>
                </a:solidFill>
                <a:effectLst/>
                <a:uFillTx/>
                <a:latin typeface="Lato" charset="0"/>
                <a:ea typeface="Lato" charset="0"/>
                <a:cs typeface="Lato" charset="0"/>
                <a:sym typeface="Lato Bold"/>
              </a:defRPr>
            </a:lvl5pPr>
          </a:lstStyle>
          <a:p>
            <a:r>
              <a:rPr lang="en-US" dirty="0"/>
              <a:t>Body level one</a:t>
            </a:r>
          </a:p>
          <a:p>
            <a:pPr lvl="1"/>
            <a:r>
              <a:rPr lang="en-US" dirty="0"/>
              <a:t>Body level two</a:t>
            </a:r>
          </a:p>
          <a:p>
            <a:pPr lvl="2"/>
            <a:r>
              <a:rPr lang="en-US" dirty="0"/>
              <a:t>Body level three</a:t>
            </a:r>
          </a:p>
        </p:txBody>
      </p:sp>
    </p:spTree>
    <p:extLst>
      <p:ext uri="{BB962C8B-B14F-4D97-AF65-F5344CB8AC3E}">
        <p14:creationId xmlns:p14="http://schemas.microsoft.com/office/powerpoint/2010/main" val="973544062"/>
      </p:ext>
    </p:extLst>
  </p:cSld>
  <p:clrMapOvr>
    <a:masterClrMapping/>
  </p:clrMapOvr>
  <p:transition spd="med"/>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 layout 3: Two columns">
    <p:spTree>
      <p:nvGrpSpPr>
        <p:cNvPr id="1" name=""/>
        <p:cNvGrpSpPr/>
        <p:nvPr/>
      </p:nvGrpSpPr>
      <p:grpSpPr>
        <a:xfrm>
          <a:off x="0" y="0"/>
          <a:ext cx="0" cy="0"/>
          <a:chOff x="0" y="0"/>
          <a:chExt cx="0" cy="0"/>
        </a:xfrm>
      </p:grpSpPr>
      <p:sp>
        <p:nvSpPr>
          <p:cNvPr id="13" name="Shape 53"/>
          <p:cNvSpPr>
            <a:spLocks noGrp="1"/>
          </p:cNvSpPr>
          <p:nvPr>
            <p:ph type="title" hasCustomPrompt="1"/>
          </p:nvPr>
        </p:nvSpPr>
        <p:spPr>
          <a:xfrm>
            <a:off x="609600" y="897440"/>
            <a:ext cx="10972800" cy="529025"/>
          </a:xfrm>
          <a:prstGeom prst="rect">
            <a:avLst/>
          </a:prstGeom>
        </p:spPr>
        <p:txBody>
          <a:bodyPr lIns="0" tIns="0" rIns="0" bIns="0" anchor="t"/>
          <a:lstStyle>
            <a:lvl1pPr algn="l">
              <a:lnSpc>
                <a:spcPct val="100000"/>
              </a:lnSpc>
              <a:defRPr sz="3200">
                <a:solidFill>
                  <a:srgbClr val="171F25"/>
                </a:solidFill>
              </a:defRPr>
            </a:lvl1pPr>
          </a:lstStyle>
          <a:p>
            <a:r>
              <a:rPr lang="en-US" sz="3200" dirty="0"/>
              <a:t>Slide title, </a:t>
            </a:r>
            <a:r>
              <a:rPr lang="en-US" sz="3200" dirty="0" err="1"/>
              <a:t>Lato</a:t>
            </a:r>
            <a:r>
              <a:rPr lang="en-US" sz="3200" dirty="0"/>
              <a:t> Light, 32 pt.</a:t>
            </a:r>
            <a:endParaRPr dirty="0"/>
          </a:p>
        </p:txBody>
      </p:sp>
      <p:sp>
        <p:nvSpPr>
          <p:cNvPr id="12" name="Text Placeholder 2"/>
          <p:cNvSpPr>
            <a:spLocks noGrp="1"/>
          </p:cNvSpPr>
          <p:nvPr>
            <p:ph type="body" sz="quarter" idx="10" hasCustomPrompt="1"/>
          </p:nvPr>
        </p:nvSpPr>
        <p:spPr>
          <a:xfrm>
            <a:off x="609600" y="1426465"/>
            <a:ext cx="10972800" cy="500876"/>
          </a:xfrm>
        </p:spPr>
        <p:txBody>
          <a:bodyPr lIns="0" tIns="0" anchor="t"/>
          <a:lstStyle>
            <a:lvl1pPr marL="0" indent="0" algn="l">
              <a:lnSpc>
                <a:spcPct val="100000"/>
              </a:lnSpc>
              <a:buNone/>
              <a:defRPr kumimoji="0" lang="en-US" sz="2000" b="0" i="0" u="none" strike="noStrike" cap="none" spc="0" normalizeH="0" baseline="0" dirty="0">
                <a:ln>
                  <a:noFill/>
                </a:ln>
                <a:solidFill>
                  <a:srgbClr val="0061D5"/>
                </a:solidFill>
                <a:effectLst/>
                <a:uFillTx/>
                <a:latin typeface="+mn-lt"/>
                <a:ea typeface="Lato Light" charset="0"/>
                <a:cs typeface="Lato Light" charset="0"/>
                <a:sym typeface="BrownStd-Light"/>
              </a:defRPr>
            </a:lvl1pPr>
          </a:lstStyle>
          <a:p>
            <a:pPr lvl="0"/>
            <a:r>
              <a:rPr lang="en-US" dirty="0"/>
              <a:t>Subtitle</a:t>
            </a:r>
          </a:p>
        </p:txBody>
      </p:sp>
      <p:sp>
        <p:nvSpPr>
          <p:cNvPr id="9" name="Shape 54"/>
          <p:cNvSpPr>
            <a:spLocks noGrp="1"/>
          </p:cNvSpPr>
          <p:nvPr>
            <p:ph type="body" idx="1" hasCustomPrompt="1"/>
          </p:nvPr>
        </p:nvSpPr>
        <p:spPr>
          <a:xfrm>
            <a:off x="609601" y="2097024"/>
            <a:ext cx="5325977" cy="3843699"/>
          </a:xfrm>
          <a:prstGeom prst="rect">
            <a:avLst/>
          </a:prstGeom>
        </p:spPr>
        <p:txBody>
          <a:bodyPr lIns="0" anchor="t"/>
          <a:lstStyle>
            <a:lvl1pPr marL="0" indent="0">
              <a:lnSpc>
                <a:spcPct val="100000"/>
              </a:lnSpc>
              <a:spcBef>
                <a:spcPts val="0"/>
              </a:spcBef>
              <a:spcAft>
                <a:spcPts val="800"/>
              </a:spcAft>
              <a:buSzTx/>
              <a:buNone/>
              <a:defRPr sz="1800" b="0" i="0">
                <a:solidFill>
                  <a:srgbClr val="72848E"/>
                </a:solidFill>
                <a:latin typeface="Lato" charset="0"/>
                <a:ea typeface="Lato" charset="0"/>
                <a:cs typeface="Lato" charset="0"/>
                <a:sym typeface="Lato Bold"/>
              </a:defRPr>
            </a:lvl1pPr>
            <a:lvl2pPr marL="228600" indent="-228600">
              <a:lnSpc>
                <a:spcPct val="100000"/>
              </a:lnSpc>
              <a:spcBef>
                <a:spcPts val="0"/>
              </a:spcBef>
              <a:spcAft>
                <a:spcPts val="800"/>
              </a:spcAft>
              <a:buClr>
                <a:srgbClr val="0061D5"/>
              </a:buClr>
              <a:buSzPct val="100000"/>
              <a:defRPr sz="1800" b="0" i="0">
                <a:solidFill>
                  <a:srgbClr val="72848E"/>
                </a:solidFill>
                <a:latin typeface="Lato" charset="0"/>
                <a:ea typeface="Lato" charset="0"/>
                <a:cs typeface="Lato" charset="0"/>
                <a:sym typeface="Lato Light"/>
              </a:defRPr>
            </a:lvl2pPr>
            <a:lvl3pPr marL="457200" indent="-228600">
              <a:lnSpc>
                <a:spcPct val="100000"/>
              </a:lnSpc>
              <a:spcBef>
                <a:spcPts val="0"/>
              </a:spcBef>
              <a:spcAft>
                <a:spcPts val="800"/>
              </a:spcAft>
              <a:buClr>
                <a:srgbClr val="0061D5"/>
              </a:buClr>
              <a:buSzPct val="100000"/>
              <a:defRPr sz="1800" b="0" i="0">
                <a:solidFill>
                  <a:srgbClr val="72848E"/>
                </a:solidFill>
                <a:latin typeface="Lato" charset="0"/>
                <a:ea typeface="Lato" charset="0"/>
                <a:cs typeface="Lato" charset="0"/>
                <a:sym typeface="Lato Light"/>
              </a:defRPr>
            </a:lvl3pPr>
            <a:lvl4pPr marL="685800" indent="-228600">
              <a:lnSpc>
                <a:spcPct val="100000"/>
              </a:lnSpc>
              <a:spcBef>
                <a:spcPts val="0"/>
              </a:spcBef>
              <a:spcAft>
                <a:spcPts val="800"/>
              </a:spcAft>
              <a:buClr>
                <a:srgbClr val="0061D5"/>
              </a:buClr>
              <a:defRPr sz="1800" b="0" i="0">
                <a:solidFill>
                  <a:srgbClr val="72848E"/>
                </a:solidFill>
                <a:latin typeface="Lato" charset="0"/>
                <a:ea typeface="Lato" charset="0"/>
                <a:cs typeface="Lato" charset="0"/>
                <a:sym typeface="Lato Light"/>
              </a:defRPr>
            </a:lvl4pPr>
            <a:lvl5pPr marL="914400" indent="-228600">
              <a:lnSpc>
                <a:spcPct val="100000"/>
              </a:lnSpc>
              <a:spcBef>
                <a:spcPts val="0"/>
              </a:spcBef>
              <a:spcAft>
                <a:spcPts val="800"/>
              </a:spcAft>
              <a:buClr>
                <a:srgbClr val="0061D5"/>
              </a:buClr>
              <a:defRPr sz="1800" b="0" i="0">
                <a:solidFill>
                  <a:srgbClr val="72848E"/>
                </a:solidFill>
                <a:latin typeface="Lato" charset="0"/>
                <a:ea typeface="Lato" charset="0"/>
                <a:cs typeface="Lato" charset="0"/>
                <a:sym typeface="Lato Light"/>
              </a:defRPr>
            </a:lvl5pPr>
          </a:lstStyle>
          <a:p>
            <a:r>
              <a:rPr lang="en-US" dirty="0"/>
              <a:t>Body level one</a:t>
            </a:r>
          </a:p>
          <a:p>
            <a:pPr lvl="1"/>
            <a:r>
              <a:rPr lang="en-US" dirty="0"/>
              <a:t>Body level two</a:t>
            </a:r>
          </a:p>
          <a:p>
            <a:pPr lvl="2"/>
            <a:r>
              <a:rPr lang="en-US" dirty="0"/>
              <a:t>Body level three</a:t>
            </a:r>
          </a:p>
        </p:txBody>
      </p:sp>
      <p:sp>
        <p:nvSpPr>
          <p:cNvPr id="10" name="Shape 54"/>
          <p:cNvSpPr>
            <a:spLocks noGrp="1"/>
          </p:cNvSpPr>
          <p:nvPr>
            <p:ph type="body" idx="12" hasCustomPrompt="1"/>
          </p:nvPr>
        </p:nvSpPr>
        <p:spPr>
          <a:xfrm>
            <a:off x="6235530" y="2097024"/>
            <a:ext cx="5346871" cy="3843699"/>
          </a:xfrm>
          <a:prstGeom prst="rect">
            <a:avLst/>
          </a:prstGeom>
        </p:spPr>
        <p:txBody>
          <a:bodyPr lIns="0" anchor="t"/>
          <a:lstStyle>
            <a:lvl1pPr marL="0" indent="0">
              <a:lnSpc>
                <a:spcPct val="100000"/>
              </a:lnSpc>
              <a:spcBef>
                <a:spcPts val="0"/>
              </a:spcBef>
              <a:spcAft>
                <a:spcPts val="800"/>
              </a:spcAft>
              <a:buSzTx/>
              <a:buNone/>
              <a:defRPr sz="1800" b="0" i="0">
                <a:solidFill>
                  <a:srgbClr val="72848E"/>
                </a:solidFill>
                <a:latin typeface="Lato" charset="0"/>
                <a:ea typeface="Lato" charset="0"/>
                <a:cs typeface="Lato" charset="0"/>
                <a:sym typeface="Lato Bold"/>
              </a:defRPr>
            </a:lvl1pPr>
            <a:lvl2pPr marL="228600" indent="-228600">
              <a:lnSpc>
                <a:spcPct val="100000"/>
              </a:lnSpc>
              <a:spcBef>
                <a:spcPts val="0"/>
              </a:spcBef>
              <a:spcAft>
                <a:spcPts val="800"/>
              </a:spcAft>
              <a:buClr>
                <a:srgbClr val="0061D5"/>
              </a:buClr>
              <a:buSzPct val="100000"/>
              <a:defRPr sz="1800" b="0" i="0">
                <a:solidFill>
                  <a:srgbClr val="72848E"/>
                </a:solidFill>
                <a:latin typeface="Lato" charset="0"/>
                <a:ea typeface="Lato" charset="0"/>
                <a:cs typeface="Lato" charset="0"/>
                <a:sym typeface="Lato Light"/>
              </a:defRPr>
            </a:lvl2pPr>
            <a:lvl3pPr marL="457200" indent="-228600">
              <a:lnSpc>
                <a:spcPct val="100000"/>
              </a:lnSpc>
              <a:spcBef>
                <a:spcPts val="0"/>
              </a:spcBef>
              <a:spcAft>
                <a:spcPts val="800"/>
              </a:spcAft>
              <a:buClr>
                <a:srgbClr val="0061D5"/>
              </a:buClr>
              <a:buSzPct val="100000"/>
              <a:defRPr sz="1800" b="0" i="0">
                <a:solidFill>
                  <a:srgbClr val="72848E"/>
                </a:solidFill>
                <a:latin typeface="Lato" charset="0"/>
                <a:ea typeface="Lato" charset="0"/>
                <a:cs typeface="Lato" charset="0"/>
                <a:sym typeface="Lato Light"/>
              </a:defRPr>
            </a:lvl3pPr>
            <a:lvl4pPr marL="685800" indent="-228600">
              <a:lnSpc>
                <a:spcPct val="100000"/>
              </a:lnSpc>
              <a:spcBef>
                <a:spcPts val="0"/>
              </a:spcBef>
              <a:spcAft>
                <a:spcPts val="800"/>
              </a:spcAft>
              <a:buClr>
                <a:srgbClr val="0061D5"/>
              </a:buClr>
              <a:defRPr sz="1800" b="0" i="0">
                <a:solidFill>
                  <a:srgbClr val="72848E"/>
                </a:solidFill>
                <a:latin typeface="Lato" charset="0"/>
                <a:ea typeface="Lato" charset="0"/>
                <a:cs typeface="Lato" charset="0"/>
                <a:sym typeface="Lato Light"/>
              </a:defRPr>
            </a:lvl4pPr>
            <a:lvl5pPr marL="914400" indent="-228600">
              <a:lnSpc>
                <a:spcPct val="100000"/>
              </a:lnSpc>
              <a:spcBef>
                <a:spcPts val="0"/>
              </a:spcBef>
              <a:spcAft>
                <a:spcPts val="800"/>
              </a:spcAft>
              <a:buClr>
                <a:srgbClr val="0061D5"/>
              </a:buClr>
              <a:defRPr sz="1800" b="0" i="0">
                <a:solidFill>
                  <a:srgbClr val="72848E"/>
                </a:solidFill>
                <a:latin typeface="Lato" charset="0"/>
                <a:ea typeface="Lato" charset="0"/>
                <a:cs typeface="Lato" charset="0"/>
                <a:sym typeface="Lato Light"/>
              </a:defRPr>
            </a:lvl5pPr>
          </a:lstStyle>
          <a:p>
            <a:r>
              <a:rPr lang="en-US" dirty="0"/>
              <a:t>Body level one</a:t>
            </a:r>
          </a:p>
          <a:p>
            <a:pPr lvl="1"/>
            <a:r>
              <a:rPr lang="en-US" dirty="0"/>
              <a:t>Body level two</a:t>
            </a:r>
          </a:p>
          <a:p>
            <a:pPr lvl="2"/>
            <a:r>
              <a:rPr lang="en-US" dirty="0"/>
              <a:t>Body level three</a:t>
            </a:r>
          </a:p>
        </p:txBody>
      </p:sp>
    </p:spTree>
  </p:cSld>
  <p:clrMapOvr>
    <a:masterClrMapping/>
  </p:clrMapOvr>
  <p:transition spd="med"/>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2" Type="http://schemas.openxmlformats.org/officeDocument/2006/relationships/slideLayout" Target="../slideLayouts/slideLayout42.xml"/><Relationship Id="rId16" Type="http://schemas.openxmlformats.org/officeDocument/2006/relationships/theme" Target="../theme/theme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Shape 3"/>
          <p:cNvSpPr>
            <a:spLocks noGrp="1"/>
          </p:cNvSpPr>
          <p:nvPr>
            <p:ph type="title"/>
          </p:nvPr>
        </p:nvSpPr>
        <p:spPr>
          <a:xfrm>
            <a:off x="609600" y="897439"/>
            <a:ext cx="10972800" cy="1075172"/>
          </a:xfrm>
          <a:prstGeom prst="rect">
            <a:avLst/>
          </a:prstGeom>
          <a:extLst>
            <a:ext uri="{C572A759-6A51-4108-AA02-DFA0A04FC94B}">
              <ma14:wrappingTextBoxFlag xmlns="" xmlns:ma14="http://schemas.microsoft.com/office/mac/drawingml/2011/main" val="1"/>
            </a:ext>
          </a:extLst>
        </p:spPr>
        <p:txBody>
          <a:bodyPr lIns="0" rIns="228600" anchor="t"/>
          <a:lstStyle/>
          <a:p>
            <a:pPr lvl="0" fontAlgn="auto" hangingPunct="1"/>
            <a:endParaRPr dirty="0"/>
          </a:p>
        </p:txBody>
      </p:sp>
      <p:sp>
        <p:nvSpPr>
          <p:cNvPr id="4" name="Shape 4"/>
          <p:cNvSpPr>
            <a:spLocks noGrp="1"/>
          </p:cNvSpPr>
          <p:nvPr>
            <p:ph type="body" idx="1"/>
          </p:nvPr>
        </p:nvSpPr>
        <p:spPr>
          <a:xfrm>
            <a:off x="609600" y="1968768"/>
            <a:ext cx="10972800" cy="4254233"/>
          </a:xfrm>
          <a:prstGeom prst="rect">
            <a:avLst/>
          </a:prstGeom>
          <a:extLst>
            <a:ext uri="{C572A759-6A51-4108-AA02-DFA0A04FC94B}">
              <ma14:wrappingTextBoxFlag xmlns="" xmlns:ma14="http://schemas.microsoft.com/office/mac/drawingml/2011/main" val="1"/>
            </a:ext>
          </a:extLst>
        </p:spPr>
        <p:txBody>
          <a:bodyPr lIns="0" rIns="228600" anchor="t"/>
          <a:lstStyle/>
          <a:p>
            <a:pPr marL="0" lvl="0" indent="0" rtl="0" fontAlgn="auto" hangingPunct="1">
              <a:spcBef>
                <a:spcPts val="1100"/>
              </a:spcBef>
              <a:buSzTx/>
              <a:buNone/>
            </a:pPr>
            <a:r>
              <a:rPr lang="en-US" dirty="0"/>
              <a:t>Body level one</a:t>
            </a:r>
          </a:p>
          <a:p>
            <a:pPr marL="328697" lvl="1" indent="-201700" rtl="0" fontAlgn="auto" hangingPunct="1">
              <a:spcBef>
                <a:spcPts val="1100"/>
              </a:spcBef>
            </a:pPr>
            <a:r>
              <a:rPr lang="en-US" dirty="0"/>
              <a:t>Body level two</a:t>
            </a:r>
          </a:p>
          <a:p>
            <a:pPr marL="519192" lvl="2" indent="-201700" rtl="0" fontAlgn="auto" hangingPunct="1">
              <a:spcBef>
                <a:spcPts val="1100"/>
              </a:spcBef>
            </a:pPr>
            <a:r>
              <a:rPr lang="en-US" dirty="0"/>
              <a:t>Body level three</a:t>
            </a:r>
          </a:p>
          <a:p>
            <a:pPr marL="709688" lvl="3" indent="-201700" rtl="0" fontAlgn="auto" hangingPunct="1">
              <a:spcBef>
                <a:spcPts val="1100"/>
              </a:spcBef>
            </a:pPr>
            <a:r>
              <a:rPr lang="en-US" dirty="0"/>
              <a:t>Body level four</a:t>
            </a:r>
          </a:p>
          <a:p>
            <a:pPr marL="900183" lvl="4" indent="-201700" rtl="0" fontAlgn="auto" hangingPunct="1">
              <a:spcBef>
                <a:spcPts val="1100"/>
              </a:spcBef>
            </a:pPr>
            <a:r>
              <a:rPr lang="en-US" dirty="0"/>
              <a:t>Body level five</a:t>
            </a:r>
          </a:p>
        </p:txBody>
      </p:sp>
      <p:cxnSp>
        <p:nvCxnSpPr>
          <p:cNvPr id="5" name="Straight Connector 4"/>
          <p:cNvCxnSpPr/>
          <p:nvPr userDrawn="1"/>
        </p:nvCxnSpPr>
        <p:spPr>
          <a:xfrm>
            <a:off x="609600" y="723492"/>
            <a:ext cx="10972800" cy="0"/>
          </a:xfrm>
          <a:prstGeom prst="line">
            <a:avLst/>
          </a:prstGeom>
          <a:noFill/>
          <a:ln w="6350" cap="flat">
            <a:solidFill>
              <a:srgbClr val="C3D1DA"/>
            </a:solidFill>
            <a:prstDash val="solid"/>
            <a:miter lim="400000"/>
          </a:ln>
          <a:effectLst/>
          <a:sp3d/>
        </p:spPr>
        <p:style>
          <a:lnRef idx="0">
            <a:scrgbClr r="0" g="0" b="0"/>
          </a:lnRef>
          <a:fillRef idx="0">
            <a:scrgbClr r="0" g="0" b="0"/>
          </a:fillRef>
          <a:effectRef idx="0">
            <a:scrgbClr r="0" g="0" b="0"/>
          </a:effectRef>
          <a:fontRef idx="none"/>
        </p:style>
      </p:cxnSp>
      <p:sp>
        <p:nvSpPr>
          <p:cNvPr id="6" name="Shape 278"/>
          <p:cNvSpPr txBox="1">
            <a:spLocks/>
          </p:cNvSpPr>
          <p:nvPr userDrawn="1"/>
        </p:nvSpPr>
        <p:spPr>
          <a:xfrm>
            <a:off x="6542072" y="409598"/>
            <a:ext cx="5040329" cy="258084"/>
          </a:xfrm>
          <a:prstGeom prst="rect">
            <a:avLst/>
          </a:prstGeom>
          <a:extLst>
            <a:ext uri="{C572A759-6A51-4108-AA02-DFA0A04FC94B}">
              <ma14:wrappingTextBoxFlag xmlns="" xmlns:ma14="http://schemas.microsoft.com/office/mac/drawingml/2011/main" val="1"/>
            </a:ext>
          </a:extLst>
        </p:spPr>
        <p:txBody>
          <a:bodyPr lIns="0" tIns="0" rIns="0" bIns="0" anchor="ctr"/>
          <a:lstStyle>
            <a:lvl1pPr marL="0" marR="0" indent="0" algn="l" defTabSz="309563" rtl="0" latinLnBrk="0">
              <a:lnSpc>
                <a:spcPct val="100000"/>
              </a:lnSpc>
              <a:spcBef>
                <a:spcPts val="0"/>
              </a:spcBef>
              <a:spcAft>
                <a:spcPts val="0"/>
              </a:spcAft>
              <a:buClrTx/>
              <a:buSzTx/>
              <a:buFontTx/>
              <a:buNone/>
              <a:tabLst/>
              <a:defRPr kumimoji="0" sz="2800" b="0" i="0" u="none" strike="noStrike" cap="none" spc="0" normalizeH="0" baseline="0">
                <a:ln>
                  <a:noFill/>
                </a:ln>
                <a:solidFill>
                  <a:srgbClr val="171F25"/>
                </a:solidFill>
                <a:effectLst/>
                <a:uFillTx/>
                <a:latin typeface="+mj-lt"/>
                <a:ea typeface="Lato Heavy"/>
                <a:cs typeface="Lato Heavy"/>
                <a:sym typeface="BrownStd-Light"/>
              </a:defRPr>
            </a:lvl1pPr>
            <a:lvl2pPr marL="0" marR="0" indent="85725" algn="l" defTabSz="309563" rtl="0" latinLnBrk="0">
              <a:lnSpc>
                <a:spcPct val="100000"/>
              </a:lnSpc>
              <a:spcBef>
                <a:spcPts val="0"/>
              </a:spcBef>
              <a:spcAft>
                <a:spcPts val="0"/>
              </a:spcAft>
              <a:buClrTx/>
              <a:buSzTx/>
              <a:buFontTx/>
              <a:buNone/>
              <a:tabLst/>
              <a:defRPr sz="3000" b="0" i="0" u="none" strike="noStrike" cap="none" spc="0" baseline="0">
                <a:ln>
                  <a:noFill/>
                </a:ln>
                <a:solidFill>
                  <a:srgbClr val="171F25">
                    <a:alpha val="80018"/>
                  </a:srgbClr>
                </a:solidFill>
                <a:uFillTx/>
                <a:latin typeface="Lato Heavy"/>
                <a:ea typeface="Lato Heavy"/>
                <a:cs typeface="Lato Heavy"/>
                <a:sym typeface="Lato Heavy"/>
              </a:defRPr>
            </a:lvl2pPr>
            <a:lvl3pPr marL="0" marR="0" indent="171450" algn="l" defTabSz="309563" rtl="0" latinLnBrk="0">
              <a:lnSpc>
                <a:spcPct val="100000"/>
              </a:lnSpc>
              <a:spcBef>
                <a:spcPts val="0"/>
              </a:spcBef>
              <a:spcAft>
                <a:spcPts val="0"/>
              </a:spcAft>
              <a:buClrTx/>
              <a:buSzTx/>
              <a:buFontTx/>
              <a:buNone/>
              <a:tabLst/>
              <a:defRPr sz="3000" b="0" i="0" u="none" strike="noStrike" cap="none" spc="0" baseline="0">
                <a:ln>
                  <a:noFill/>
                </a:ln>
                <a:solidFill>
                  <a:srgbClr val="171F25">
                    <a:alpha val="80018"/>
                  </a:srgbClr>
                </a:solidFill>
                <a:uFillTx/>
                <a:latin typeface="Lato Heavy"/>
                <a:ea typeface="Lato Heavy"/>
                <a:cs typeface="Lato Heavy"/>
                <a:sym typeface="Lato Heavy"/>
              </a:defRPr>
            </a:lvl3pPr>
            <a:lvl4pPr marL="0" marR="0" indent="257175" algn="l" defTabSz="309563" rtl="0" latinLnBrk="0">
              <a:lnSpc>
                <a:spcPct val="100000"/>
              </a:lnSpc>
              <a:spcBef>
                <a:spcPts val="0"/>
              </a:spcBef>
              <a:spcAft>
                <a:spcPts val="0"/>
              </a:spcAft>
              <a:buClrTx/>
              <a:buSzTx/>
              <a:buFontTx/>
              <a:buNone/>
              <a:tabLst/>
              <a:defRPr sz="3000" b="0" i="0" u="none" strike="noStrike" cap="none" spc="0" baseline="0">
                <a:ln>
                  <a:noFill/>
                </a:ln>
                <a:solidFill>
                  <a:srgbClr val="171F25">
                    <a:alpha val="80018"/>
                  </a:srgbClr>
                </a:solidFill>
                <a:uFillTx/>
                <a:latin typeface="Lato Heavy"/>
                <a:ea typeface="Lato Heavy"/>
                <a:cs typeface="Lato Heavy"/>
                <a:sym typeface="Lato Heavy"/>
              </a:defRPr>
            </a:lvl4pPr>
            <a:lvl5pPr marL="0" marR="0" indent="342900" algn="l" defTabSz="309563" rtl="0" latinLnBrk="0">
              <a:lnSpc>
                <a:spcPct val="100000"/>
              </a:lnSpc>
              <a:spcBef>
                <a:spcPts val="0"/>
              </a:spcBef>
              <a:spcAft>
                <a:spcPts val="0"/>
              </a:spcAft>
              <a:buClrTx/>
              <a:buSzTx/>
              <a:buFontTx/>
              <a:buNone/>
              <a:tabLst/>
              <a:defRPr sz="3000" b="0" i="0" u="none" strike="noStrike" cap="none" spc="0" baseline="0">
                <a:ln>
                  <a:noFill/>
                </a:ln>
                <a:solidFill>
                  <a:srgbClr val="171F25">
                    <a:alpha val="80018"/>
                  </a:srgbClr>
                </a:solidFill>
                <a:uFillTx/>
                <a:latin typeface="Lato Heavy"/>
                <a:ea typeface="Lato Heavy"/>
                <a:cs typeface="Lato Heavy"/>
                <a:sym typeface="Lato Heavy"/>
              </a:defRPr>
            </a:lvl5pPr>
            <a:lvl6pPr marL="0" marR="0" indent="428625" algn="l" defTabSz="309563" rtl="0" latinLnBrk="0">
              <a:lnSpc>
                <a:spcPct val="100000"/>
              </a:lnSpc>
              <a:spcBef>
                <a:spcPts val="0"/>
              </a:spcBef>
              <a:spcAft>
                <a:spcPts val="0"/>
              </a:spcAft>
              <a:buClrTx/>
              <a:buSzTx/>
              <a:buFontTx/>
              <a:buNone/>
              <a:tabLst/>
              <a:defRPr sz="3000" b="0" i="0" u="none" strike="noStrike" cap="none" spc="0" baseline="0">
                <a:ln>
                  <a:noFill/>
                </a:ln>
                <a:solidFill>
                  <a:srgbClr val="171F25">
                    <a:alpha val="80018"/>
                  </a:srgbClr>
                </a:solidFill>
                <a:uFillTx/>
                <a:latin typeface="Lato Heavy"/>
                <a:ea typeface="Lato Heavy"/>
                <a:cs typeface="Lato Heavy"/>
                <a:sym typeface="Lato Heavy"/>
              </a:defRPr>
            </a:lvl6pPr>
            <a:lvl7pPr marL="0" marR="0" indent="514350" algn="l" defTabSz="309563" rtl="0" latinLnBrk="0">
              <a:lnSpc>
                <a:spcPct val="100000"/>
              </a:lnSpc>
              <a:spcBef>
                <a:spcPts val="0"/>
              </a:spcBef>
              <a:spcAft>
                <a:spcPts val="0"/>
              </a:spcAft>
              <a:buClrTx/>
              <a:buSzTx/>
              <a:buFontTx/>
              <a:buNone/>
              <a:tabLst/>
              <a:defRPr sz="3000" b="0" i="0" u="none" strike="noStrike" cap="none" spc="0" baseline="0">
                <a:ln>
                  <a:noFill/>
                </a:ln>
                <a:solidFill>
                  <a:srgbClr val="171F25">
                    <a:alpha val="80018"/>
                  </a:srgbClr>
                </a:solidFill>
                <a:uFillTx/>
                <a:latin typeface="Lato Heavy"/>
                <a:ea typeface="Lato Heavy"/>
                <a:cs typeface="Lato Heavy"/>
                <a:sym typeface="Lato Heavy"/>
              </a:defRPr>
            </a:lvl7pPr>
            <a:lvl8pPr marL="0" marR="0" indent="600075" algn="l" defTabSz="309563" rtl="0" latinLnBrk="0">
              <a:lnSpc>
                <a:spcPct val="100000"/>
              </a:lnSpc>
              <a:spcBef>
                <a:spcPts val="0"/>
              </a:spcBef>
              <a:spcAft>
                <a:spcPts val="0"/>
              </a:spcAft>
              <a:buClrTx/>
              <a:buSzTx/>
              <a:buFontTx/>
              <a:buNone/>
              <a:tabLst/>
              <a:defRPr sz="3000" b="0" i="0" u="none" strike="noStrike" cap="none" spc="0" baseline="0">
                <a:ln>
                  <a:noFill/>
                </a:ln>
                <a:solidFill>
                  <a:srgbClr val="171F25">
                    <a:alpha val="80018"/>
                  </a:srgbClr>
                </a:solidFill>
                <a:uFillTx/>
                <a:latin typeface="Lato Heavy"/>
                <a:ea typeface="Lato Heavy"/>
                <a:cs typeface="Lato Heavy"/>
                <a:sym typeface="Lato Heavy"/>
              </a:defRPr>
            </a:lvl8pPr>
            <a:lvl9pPr marL="0" marR="0" indent="685800" algn="l" defTabSz="309563" rtl="0" latinLnBrk="0">
              <a:lnSpc>
                <a:spcPct val="100000"/>
              </a:lnSpc>
              <a:spcBef>
                <a:spcPts val="0"/>
              </a:spcBef>
              <a:spcAft>
                <a:spcPts val="0"/>
              </a:spcAft>
              <a:buClrTx/>
              <a:buSzTx/>
              <a:buFontTx/>
              <a:buNone/>
              <a:tabLst/>
              <a:defRPr sz="3000" b="0" i="0" u="none" strike="noStrike" cap="none" spc="0" baseline="0">
                <a:ln>
                  <a:noFill/>
                </a:ln>
                <a:solidFill>
                  <a:srgbClr val="171F25">
                    <a:alpha val="80018"/>
                  </a:srgbClr>
                </a:solidFill>
                <a:uFillTx/>
                <a:latin typeface="Lato Heavy"/>
                <a:ea typeface="Lato Heavy"/>
                <a:cs typeface="Lato Heavy"/>
                <a:sym typeface="Lato Heavy"/>
              </a:defRPr>
            </a:lvl9pPr>
          </a:lstStyle>
          <a:p>
            <a:pPr algn="r" hangingPunct="1">
              <a:lnSpc>
                <a:spcPct val="110000"/>
              </a:lnSpc>
            </a:pPr>
            <a:r>
              <a:rPr lang="en-US" sz="1100" dirty="0">
                <a:solidFill>
                  <a:srgbClr val="72848E"/>
                </a:solidFill>
                <a:latin typeface="Lato" charset="0"/>
                <a:ea typeface="Lato" charset="0"/>
                <a:cs typeface="Lato" charset="0"/>
              </a:rPr>
              <a:t> </a:t>
            </a:r>
            <a:fld id="{D8CAB2CD-AAC9-C249-AC20-73F5B5BEE26C}" type="slidenum">
              <a:rPr lang="en-US" sz="1100" smtClean="0">
                <a:solidFill>
                  <a:srgbClr val="72848E"/>
                </a:solidFill>
                <a:latin typeface="Lato" charset="0"/>
                <a:ea typeface="Lato" charset="0"/>
                <a:cs typeface="Lato" charset="0"/>
              </a:rPr>
              <a:t>‹#›</a:t>
            </a:fld>
            <a:endParaRPr lang="en-US" sz="1100" dirty="0">
              <a:solidFill>
                <a:srgbClr val="72848E"/>
              </a:solidFill>
              <a:latin typeface="Lato" charset="0"/>
              <a:ea typeface="Lato" charset="0"/>
              <a:cs typeface="Lato" charset="0"/>
            </a:endParaRPr>
          </a:p>
        </p:txBody>
      </p:sp>
      <p:sp>
        <p:nvSpPr>
          <p:cNvPr id="7" name="Text Placeholder 5"/>
          <p:cNvSpPr txBox="1">
            <a:spLocks/>
          </p:cNvSpPr>
          <p:nvPr userDrawn="1"/>
        </p:nvSpPr>
        <p:spPr>
          <a:xfrm>
            <a:off x="609599" y="409598"/>
            <a:ext cx="5210628" cy="245533"/>
          </a:xfrm>
          <a:prstGeom prst="rect">
            <a:avLst/>
          </a:prstGeom>
        </p:spPr>
        <p:txBody>
          <a:bodyPr lIns="0"/>
          <a:lstStyle>
            <a:lvl1pPr marL="0" marR="0" indent="0" algn="l" defTabSz="309563" latinLnBrk="0">
              <a:lnSpc>
                <a:spcPct val="110000"/>
              </a:lnSpc>
              <a:spcBef>
                <a:spcPts val="0"/>
              </a:spcBef>
              <a:spcAft>
                <a:spcPts val="600"/>
              </a:spcAft>
              <a:buClrTx/>
              <a:buSzPct val="75000"/>
              <a:buFontTx/>
              <a:buNone/>
              <a:tabLst/>
              <a:defRPr kumimoji="0" sz="800" b="0" i="0" u="none" strike="noStrike" cap="none" spc="0" normalizeH="0" baseline="0">
                <a:ln>
                  <a:noFill/>
                </a:ln>
                <a:solidFill>
                  <a:srgbClr val="72848E"/>
                </a:solidFill>
                <a:effectLst/>
                <a:uFillTx/>
                <a:latin typeface="+mn-lt"/>
                <a:ea typeface="Lato Bold"/>
                <a:cs typeface="Lato Bold"/>
                <a:sym typeface="BrownStd-Light"/>
              </a:defRPr>
            </a:lvl1pPr>
            <a:lvl2pPr marL="476250" marR="0" indent="-238125" algn="l" defTabSz="309563" latinLnBrk="0">
              <a:lnSpc>
                <a:spcPct val="110000"/>
              </a:lnSpc>
              <a:spcBef>
                <a:spcPts val="0"/>
              </a:spcBef>
              <a:spcAft>
                <a:spcPts val="600"/>
              </a:spcAft>
              <a:buClrTx/>
              <a:buSzPct val="75000"/>
              <a:buFontTx/>
              <a:buChar char="•"/>
              <a:tabLst/>
              <a:defRPr kumimoji="0" sz="1400" b="0" i="0" u="none" strike="noStrike" cap="none" spc="0" normalizeH="0" baseline="0" dirty="0">
                <a:ln>
                  <a:noFill/>
                </a:ln>
                <a:solidFill>
                  <a:srgbClr val="76838E"/>
                </a:solidFill>
                <a:effectLst/>
                <a:uFillTx/>
                <a:latin typeface="+mn-lt"/>
                <a:ea typeface="+mn-ea"/>
                <a:cs typeface="+mn-cs"/>
                <a:sym typeface="BrownStd-Light"/>
              </a:defRPr>
            </a:lvl2pPr>
            <a:lvl3pPr marL="714375" marR="0" indent="-238125" algn="l" defTabSz="309563" latinLnBrk="0">
              <a:lnSpc>
                <a:spcPct val="110000"/>
              </a:lnSpc>
              <a:spcBef>
                <a:spcPts val="0"/>
              </a:spcBef>
              <a:spcAft>
                <a:spcPts val="600"/>
              </a:spcAft>
              <a:buClr>
                <a:srgbClr val="0061D5"/>
              </a:buClr>
              <a:buSzPct val="75000"/>
              <a:buFontTx/>
              <a:buChar char="•"/>
              <a:tabLst/>
              <a:defRPr kumimoji="0" sz="1400" b="0" i="0" u="none" strike="noStrike" cap="none" spc="0" normalizeH="0" baseline="0" dirty="0">
                <a:ln>
                  <a:noFill/>
                </a:ln>
                <a:solidFill>
                  <a:srgbClr val="76838E"/>
                </a:solidFill>
                <a:effectLst/>
                <a:uFillTx/>
                <a:latin typeface="+mn-lt"/>
                <a:ea typeface="+mn-ea"/>
                <a:cs typeface="+mn-cs"/>
                <a:sym typeface="BrownStd-Light"/>
              </a:defRPr>
            </a:lvl3pPr>
            <a:lvl4pPr marL="952500" marR="0" indent="-238125" algn="l" defTabSz="309563" latinLnBrk="0">
              <a:lnSpc>
                <a:spcPct val="110000"/>
              </a:lnSpc>
              <a:spcBef>
                <a:spcPts val="0"/>
              </a:spcBef>
              <a:spcAft>
                <a:spcPts val="600"/>
              </a:spcAft>
              <a:buClrTx/>
              <a:buSzPct val="75000"/>
              <a:buFontTx/>
              <a:buChar char="•"/>
              <a:tabLst/>
              <a:defRPr kumimoji="0" sz="1400" b="0" i="0" u="none" strike="noStrike" cap="none" spc="0" normalizeH="0" baseline="0" dirty="0">
                <a:ln>
                  <a:noFill/>
                </a:ln>
                <a:solidFill>
                  <a:srgbClr val="76838E"/>
                </a:solidFill>
                <a:effectLst/>
                <a:uFillTx/>
                <a:latin typeface="+mn-lt"/>
                <a:ea typeface="+mn-ea"/>
                <a:cs typeface="+mn-cs"/>
                <a:sym typeface="BrownStd-Light"/>
              </a:defRPr>
            </a:lvl4pPr>
            <a:lvl5pPr marL="1190625" marR="0" indent="-238125" algn="l" defTabSz="309563" latinLnBrk="0">
              <a:lnSpc>
                <a:spcPct val="110000"/>
              </a:lnSpc>
              <a:spcBef>
                <a:spcPts val="0"/>
              </a:spcBef>
              <a:spcAft>
                <a:spcPts val="600"/>
              </a:spcAft>
              <a:buClrTx/>
              <a:buSzPct val="75000"/>
              <a:buFontTx/>
              <a:buChar char="•"/>
              <a:tabLst/>
              <a:defRPr kumimoji="0" sz="1400" b="0" i="0" u="none" strike="noStrike" cap="none" spc="0" normalizeH="0" baseline="0" dirty="0">
                <a:ln>
                  <a:noFill/>
                </a:ln>
                <a:solidFill>
                  <a:srgbClr val="76838E"/>
                </a:solidFill>
                <a:effectLst/>
                <a:uFillTx/>
                <a:latin typeface="+mn-lt"/>
                <a:ea typeface="+mn-ea"/>
                <a:cs typeface="+mn-cs"/>
                <a:sym typeface="BrownStd-Light"/>
              </a:defRPr>
            </a:lvl5pPr>
            <a:lvl6pPr marL="1428750" marR="0" indent="-238125" algn="l" defTabSz="309563" latinLnBrk="0">
              <a:lnSpc>
                <a:spcPct val="100000"/>
              </a:lnSpc>
              <a:spcBef>
                <a:spcPts val="1950"/>
              </a:spcBef>
              <a:spcAft>
                <a:spcPts val="0"/>
              </a:spcAft>
              <a:buClrTx/>
              <a:buSzPct val="75000"/>
              <a:buFontTx/>
              <a:buChar char="•"/>
              <a:tabLst/>
              <a:defRPr sz="1950" b="0" i="0" u="none" strike="noStrike" cap="none" spc="0" baseline="0">
                <a:ln>
                  <a:noFill/>
                </a:ln>
                <a:solidFill>
                  <a:srgbClr val="000000"/>
                </a:solidFill>
                <a:uFillTx/>
                <a:latin typeface="Helvetica Light"/>
                <a:ea typeface="Helvetica Light"/>
                <a:cs typeface="Helvetica Light"/>
                <a:sym typeface="Helvetica Light"/>
              </a:defRPr>
            </a:lvl6pPr>
            <a:lvl7pPr marL="1666875" marR="0" indent="-238125" algn="l" defTabSz="309563" latinLnBrk="0">
              <a:lnSpc>
                <a:spcPct val="100000"/>
              </a:lnSpc>
              <a:spcBef>
                <a:spcPts val="1950"/>
              </a:spcBef>
              <a:spcAft>
                <a:spcPts val="0"/>
              </a:spcAft>
              <a:buClrTx/>
              <a:buSzPct val="75000"/>
              <a:buFontTx/>
              <a:buChar char="•"/>
              <a:tabLst/>
              <a:defRPr sz="1950" b="0" i="0" u="none" strike="noStrike" cap="none" spc="0" baseline="0">
                <a:ln>
                  <a:noFill/>
                </a:ln>
                <a:solidFill>
                  <a:srgbClr val="000000"/>
                </a:solidFill>
                <a:uFillTx/>
                <a:latin typeface="Helvetica Light"/>
                <a:ea typeface="Helvetica Light"/>
                <a:cs typeface="Helvetica Light"/>
                <a:sym typeface="Helvetica Light"/>
              </a:defRPr>
            </a:lvl7pPr>
            <a:lvl8pPr marL="1905000" marR="0" indent="-238125" algn="l" defTabSz="309563" latinLnBrk="0">
              <a:lnSpc>
                <a:spcPct val="100000"/>
              </a:lnSpc>
              <a:spcBef>
                <a:spcPts val="1950"/>
              </a:spcBef>
              <a:spcAft>
                <a:spcPts val="0"/>
              </a:spcAft>
              <a:buClrTx/>
              <a:buSzPct val="75000"/>
              <a:buFontTx/>
              <a:buChar char="•"/>
              <a:tabLst/>
              <a:defRPr sz="1950" b="0" i="0" u="none" strike="noStrike" cap="none" spc="0" baseline="0">
                <a:ln>
                  <a:noFill/>
                </a:ln>
                <a:solidFill>
                  <a:srgbClr val="000000"/>
                </a:solidFill>
                <a:uFillTx/>
                <a:latin typeface="Helvetica Light"/>
                <a:ea typeface="Helvetica Light"/>
                <a:cs typeface="Helvetica Light"/>
                <a:sym typeface="Helvetica Light"/>
              </a:defRPr>
            </a:lvl8pPr>
            <a:lvl9pPr marL="2143125" marR="0" indent="-238125" algn="l" defTabSz="309563" latinLnBrk="0">
              <a:lnSpc>
                <a:spcPct val="100000"/>
              </a:lnSpc>
              <a:spcBef>
                <a:spcPts val="1950"/>
              </a:spcBef>
              <a:spcAft>
                <a:spcPts val="0"/>
              </a:spcAft>
              <a:buClrTx/>
              <a:buSzPct val="75000"/>
              <a:buFontTx/>
              <a:buChar char="•"/>
              <a:tabLst/>
              <a:defRPr sz="1950" b="0" i="0" u="none" strike="noStrike" cap="none" spc="0" baseline="0">
                <a:ln>
                  <a:noFill/>
                </a:ln>
                <a:solidFill>
                  <a:srgbClr val="000000"/>
                </a:solidFill>
                <a:uFillTx/>
                <a:latin typeface="Helvetica Light"/>
                <a:ea typeface="Helvetica Light"/>
                <a:cs typeface="Helvetica Light"/>
                <a:sym typeface="Helvetica Light"/>
              </a:defRPr>
            </a:lvl9pPr>
          </a:lstStyle>
          <a:p>
            <a:pPr hangingPunct="1"/>
            <a:r>
              <a:rPr lang="en-US" sz="1100" dirty="0"/>
              <a:t>Box Platform Developer Workshop</a:t>
            </a:r>
          </a:p>
        </p:txBody>
      </p:sp>
    </p:spTree>
  </p:cSld>
  <p:clrMap bg1="lt1" tx1="dk1" bg2="lt2" tx2="dk2" accent1="accent1" accent2="accent2" accent3="accent3" accent4="accent4" accent5="accent5" accent6="accent6" hlink="hlink" folHlink="folHlink"/>
  <p:sldLayoutIdLst>
    <p:sldLayoutId id="2147483795" r:id="rId1"/>
    <p:sldLayoutId id="2147483776" r:id="rId2"/>
    <p:sldLayoutId id="2147483747" r:id="rId3"/>
    <p:sldLayoutId id="2147483748" r:id="rId4"/>
    <p:sldLayoutId id="2147483769" r:id="rId5"/>
    <p:sldLayoutId id="2147483684" r:id="rId6"/>
    <p:sldLayoutId id="2147483740" r:id="rId7"/>
    <p:sldLayoutId id="2147483762" r:id="rId8"/>
    <p:sldLayoutId id="2147483682" r:id="rId9"/>
    <p:sldLayoutId id="2147483764" r:id="rId10"/>
    <p:sldLayoutId id="2147483765" r:id="rId11"/>
    <p:sldLayoutId id="2147483685" r:id="rId12"/>
    <p:sldLayoutId id="2147483763" r:id="rId13"/>
    <p:sldLayoutId id="2147483690" r:id="rId14"/>
    <p:sldLayoutId id="2147483693" r:id="rId15"/>
    <p:sldLayoutId id="2147483770" r:id="rId16"/>
    <p:sldLayoutId id="2147483779" r:id="rId17"/>
    <p:sldLayoutId id="2147483784" r:id="rId18"/>
    <p:sldLayoutId id="2147483771" r:id="rId19"/>
    <p:sldLayoutId id="2147483731" r:id="rId20"/>
    <p:sldLayoutId id="2147483788" r:id="rId21"/>
    <p:sldLayoutId id="2147483790" r:id="rId22"/>
    <p:sldLayoutId id="2147483720" r:id="rId23"/>
    <p:sldLayoutId id="2147483787" r:id="rId24"/>
    <p:sldLayoutId id="2147483791" r:id="rId25"/>
    <p:sldLayoutId id="2147483780" r:id="rId26"/>
    <p:sldLayoutId id="2147483786" r:id="rId27"/>
    <p:sldLayoutId id="2147483744" r:id="rId28"/>
    <p:sldLayoutId id="2147483792" r:id="rId29"/>
    <p:sldLayoutId id="2147483785" r:id="rId30"/>
    <p:sldLayoutId id="2147483658" r:id="rId31"/>
    <p:sldLayoutId id="2147483773" r:id="rId32"/>
    <p:sldLayoutId id="2147483687" r:id="rId33"/>
    <p:sldLayoutId id="2147483739" r:id="rId34"/>
    <p:sldLayoutId id="2147483793" r:id="rId35"/>
    <p:sldLayoutId id="2147483781" r:id="rId36"/>
    <p:sldLayoutId id="2147483782" r:id="rId37"/>
    <p:sldLayoutId id="2147483783" r:id="rId38"/>
    <p:sldLayoutId id="2147483695" r:id="rId39"/>
    <p:sldLayoutId id="2147483857" r:id="rId40"/>
  </p:sldLayoutIdLst>
  <p:transition spd="med"/>
  <p:hf hdr="0" ftr="0" dt="0"/>
  <p:txStyles>
    <p:titleStyle>
      <a:lvl1pPr marL="0" marR="0" indent="0" algn="l" defTabSz="412740" rtl="0" latinLnBrk="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j-lt"/>
          <a:ea typeface="Lato Heavy"/>
          <a:cs typeface="Lato Heavy"/>
          <a:sym typeface="BrownStd-Light"/>
        </a:defRPr>
      </a:lvl1pPr>
      <a:lvl2pPr marL="0" marR="0" indent="114297" algn="l" defTabSz="412740" rtl="0" latinLnBrk="0">
        <a:lnSpc>
          <a:spcPct val="100000"/>
        </a:lnSpc>
        <a:spcBef>
          <a:spcPts val="0"/>
        </a:spcBef>
        <a:spcAft>
          <a:spcPts val="0"/>
        </a:spcAft>
        <a:buClrTx/>
        <a:buSzTx/>
        <a:buFontTx/>
        <a:buNone/>
        <a:tabLst/>
        <a:defRPr sz="4000" b="0" i="0" u="none" strike="noStrike" cap="none" spc="0" baseline="0">
          <a:ln>
            <a:noFill/>
          </a:ln>
          <a:solidFill>
            <a:srgbClr val="171F25">
              <a:alpha val="80018"/>
            </a:srgbClr>
          </a:solidFill>
          <a:uFillTx/>
          <a:latin typeface="Lato Heavy"/>
          <a:ea typeface="Lato Heavy"/>
          <a:cs typeface="Lato Heavy"/>
          <a:sym typeface="Lato Heavy"/>
        </a:defRPr>
      </a:lvl2pPr>
      <a:lvl3pPr marL="0" marR="0" indent="228594" algn="l" defTabSz="412740" rtl="0" latinLnBrk="0">
        <a:lnSpc>
          <a:spcPct val="100000"/>
        </a:lnSpc>
        <a:spcBef>
          <a:spcPts val="0"/>
        </a:spcBef>
        <a:spcAft>
          <a:spcPts val="0"/>
        </a:spcAft>
        <a:buClrTx/>
        <a:buSzTx/>
        <a:buFontTx/>
        <a:buNone/>
        <a:tabLst/>
        <a:defRPr sz="4000" b="0" i="0" u="none" strike="noStrike" cap="none" spc="0" baseline="0">
          <a:ln>
            <a:noFill/>
          </a:ln>
          <a:solidFill>
            <a:srgbClr val="171F25">
              <a:alpha val="80018"/>
            </a:srgbClr>
          </a:solidFill>
          <a:uFillTx/>
          <a:latin typeface="Lato Heavy"/>
          <a:ea typeface="Lato Heavy"/>
          <a:cs typeface="Lato Heavy"/>
          <a:sym typeface="Lato Heavy"/>
        </a:defRPr>
      </a:lvl3pPr>
      <a:lvl4pPr marL="0" marR="0" indent="342891" algn="l" defTabSz="412740" rtl="0" latinLnBrk="0">
        <a:lnSpc>
          <a:spcPct val="100000"/>
        </a:lnSpc>
        <a:spcBef>
          <a:spcPts val="0"/>
        </a:spcBef>
        <a:spcAft>
          <a:spcPts val="0"/>
        </a:spcAft>
        <a:buClrTx/>
        <a:buSzTx/>
        <a:buFontTx/>
        <a:buNone/>
        <a:tabLst/>
        <a:defRPr sz="4000" b="0" i="0" u="none" strike="noStrike" cap="none" spc="0" baseline="0">
          <a:ln>
            <a:noFill/>
          </a:ln>
          <a:solidFill>
            <a:srgbClr val="171F25">
              <a:alpha val="80018"/>
            </a:srgbClr>
          </a:solidFill>
          <a:uFillTx/>
          <a:latin typeface="Lato Heavy"/>
          <a:ea typeface="Lato Heavy"/>
          <a:cs typeface="Lato Heavy"/>
          <a:sym typeface="Lato Heavy"/>
        </a:defRPr>
      </a:lvl4pPr>
      <a:lvl5pPr marL="0" marR="0" indent="457189" algn="l" defTabSz="412740" rtl="0" latinLnBrk="0">
        <a:lnSpc>
          <a:spcPct val="100000"/>
        </a:lnSpc>
        <a:spcBef>
          <a:spcPts val="0"/>
        </a:spcBef>
        <a:spcAft>
          <a:spcPts val="0"/>
        </a:spcAft>
        <a:buClrTx/>
        <a:buSzTx/>
        <a:buFontTx/>
        <a:buNone/>
        <a:tabLst/>
        <a:defRPr sz="4000" b="0" i="0" u="none" strike="noStrike" cap="none" spc="0" baseline="0">
          <a:ln>
            <a:noFill/>
          </a:ln>
          <a:solidFill>
            <a:srgbClr val="171F25">
              <a:alpha val="80018"/>
            </a:srgbClr>
          </a:solidFill>
          <a:uFillTx/>
          <a:latin typeface="Lato Heavy"/>
          <a:ea typeface="Lato Heavy"/>
          <a:cs typeface="Lato Heavy"/>
          <a:sym typeface="Lato Heavy"/>
        </a:defRPr>
      </a:lvl5pPr>
      <a:lvl6pPr marL="0" marR="0" indent="571486" algn="l" defTabSz="412740" rtl="0" latinLnBrk="0">
        <a:lnSpc>
          <a:spcPct val="100000"/>
        </a:lnSpc>
        <a:spcBef>
          <a:spcPts val="0"/>
        </a:spcBef>
        <a:spcAft>
          <a:spcPts val="0"/>
        </a:spcAft>
        <a:buClrTx/>
        <a:buSzTx/>
        <a:buFontTx/>
        <a:buNone/>
        <a:tabLst/>
        <a:defRPr sz="4000" b="0" i="0" u="none" strike="noStrike" cap="none" spc="0" baseline="0">
          <a:ln>
            <a:noFill/>
          </a:ln>
          <a:solidFill>
            <a:srgbClr val="171F25">
              <a:alpha val="80018"/>
            </a:srgbClr>
          </a:solidFill>
          <a:uFillTx/>
          <a:latin typeface="Lato Heavy"/>
          <a:ea typeface="Lato Heavy"/>
          <a:cs typeface="Lato Heavy"/>
          <a:sym typeface="Lato Heavy"/>
        </a:defRPr>
      </a:lvl6pPr>
      <a:lvl7pPr marL="0" marR="0" indent="685783" algn="l" defTabSz="412740" rtl="0" latinLnBrk="0">
        <a:lnSpc>
          <a:spcPct val="100000"/>
        </a:lnSpc>
        <a:spcBef>
          <a:spcPts val="0"/>
        </a:spcBef>
        <a:spcAft>
          <a:spcPts val="0"/>
        </a:spcAft>
        <a:buClrTx/>
        <a:buSzTx/>
        <a:buFontTx/>
        <a:buNone/>
        <a:tabLst/>
        <a:defRPr sz="4000" b="0" i="0" u="none" strike="noStrike" cap="none" spc="0" baseline="0">
          <a:ln>
            <a:noFill/>
          </a:ln>
          <a:solidFill>
            <a:srgbClr val="171F25">
              <a:alpha val="80018"/>
            </a:srgbClr>
          </a:solidFill>
          <a:uFillTx/>
          <a:latin typeface="Lato Heavy"/>
          <a:ea typeface="Lato Heavy"/>
          <a:cs typeface="Lato Heavy"/>
          <a:sym typeface="Lato Heavy"/>
        </a:defRPr>
      </a:lvl7pPr>
      <a:lvl8pPr marL="0" marR="0" indent="800080" algn="l" defTabSz="412740" rtl="0" latinLnBrk="0">
        <a:lnSpc>
          <a:spcPct val="100000"/>
        </a:lnSpc>
        <a:spcBef>
          <a:spcPts val="0"/>
        </a:spcBef>
        <a:spcAft>
          <a:spcPts val="0"/>
        </a:spcAft>
        <a:buClrTx/>
        <a:buSzTx/>
        <a:buFontTx/>
        <a:buNone/>
        <a:tabLst/>
        <a:defRPr sz="4000" b="0" i="0" u="none" strike="noStrike" cap="none" spc="0" baseline="0">
          <a:ln>
            <a:noFill/>
          </a:ln>
          <a:solidFill>
            <a:srgbClr val="171F25">
              <a:alpha val="80018"/>
            </a:srgbClr>
          </a:solidFill>
          <a:uFillTx/>
          <a:latin typeface="Lato Heavy"/>
          <a:ea typeface="Lato Heavy"/>
          <a:cs typeface="Lato Heavy"/>
          <a:sym typeface="Lato Heavy"/>
        </a:defRPr>
      </a:lvl8pPr>
      <a:lvl9pPr marL="0" marR="0" indent="914377" algn="l" defTabSz="412740" rtl="0" latinLnBrk="0">
        <a:lnSpc>
          <a:spcPct val="100000"/>
        </a:lnSpc>
        <a:spcBef>
          <a:spcPts val="0"/>
        </a:spcBef>
        <a:spcAft>
          <a:spcPts val="0"/>
        </a:spcAft>
        <a:buClrTx/>
        <a:buSzTx/>
        <a:buFontTx/>
        <a:buNone/>
        <a:tabLst/>
        <a:defRPr sz="4000" b="0" i="0" u="none" strike="noStrike" cap="none" spc="0" baseline="0">
          <a:ln>
            <a:noFill/>
          </a:ln>
          <a:solidFill>
            <a:srgbClr val="171F25">
              <a:alpha val="80018"/>
            </a:srgbClr>
          </a:solidFill>
          <a:uFillTx/>
          <a:latin typeface="Lato Heavy"/>
          <a:ea typeface="Lato Heavy"/>
          <a:cs typeface="Lato Heavy"/>
          <a:sym typeface="Lato Heavy"/>
        </a:defRPr>
      </a:lvl9pPr>
    </p:titleStyle>
    <p:bodyStyle>
      <a:lvl1pPr marL="317492" marR="0" indent="-317492" algn="l" defTabSz="412740" latinLnBrk="0">
        <a:lnSpc>
          <a:spcPct val="100000"/>
        </a:lnSpc>
        <a:spcBef>
          <a:spcPts val="0"/>
        </a:spcBef>
        <a:spcAft>
          <a:spcPts val="800"/>
        </a:spcAft>
        <a:buClrTx/>
        <a:buSzPct val="75000"/>
        <a:buFontTx/>
        <a:buChar char="•"/>
        <a:tabLst/>
        <a:defRPr kumimoji="0" sz="1800" b="0" i="0" u="none" strike="noStrike" cap="none" spc="0" normalizeH="0" baseline="0">
          <a:ln>
            <a:noFill/>
          </a:ln>
          <a:solidFill>
            <a:srgbClr val="636D78"/>
          </a:solidFill>
          <a:effectLst/>
          <a:uFillTx/>
          <a:latin typeface="+mn-lt"/>
          <a:ea typeface="Lato Bold"/>
          <a:cs typeface="Lato Bold"/>
          <a:sym typeface="BrownStd-Light"/>
        </a:defRPr>
      </a:lvl1pPr>
      <a:lvl2pPr marL="0" marR="0" indent="-228600" algn="l" defTabSz="412740" latinLnBrk="0">
        <a:lnSpc>
          <a:spcPct val="100000"/>
        </a:lnSpc>
        <a:spcBef>
          <a:spcPts val="0"/>
        </a:spcBef>
        <a:spcAft>
          <a:spcPts val="800"/>
        </a:spcAft>
        <a:buClr>
          <a:srgbClr val="0061D5"/>
        </a:buClr>
        <a:buSzPct val="75000"/>
        <a:buFont typeface="Arial" charset="0"/>
        <a:buChar char="•"/>
        <a:tabLst/>
        <a:defRPr kumimoji="0" sz="1800" b="0" i="0" u="none" strike="noStrike" cap="none" spc="0" normalizeH="0" baseline="0" dirty="0">
          <a:ln>
            <a:noFill/>
          </a:ln>
          <a:solidFill>
            <a:srgbClr val="636D78"/>
          </a:solidFill>
          <a:effectLst/>
          <a:uFillTx/>
          <a:latin typeface="+mn-lt"/>
          <a:ea typeface="+mn-ea"/>
          <a:cs typeface="+mn-cs"/>
          <a:sym typeface="BrownStd-Light"/>
        </a:defRPr>
      </a:lvl2pPr>
      <a:lvl3pPr marL="457200" marR="0" indent="-228600" algn="l" defTabSz="412740" latinLnBrk="0">
        <a:lnSpc>
          <a:spcPct val="100000"/>
        </a:lnSpc>
        <a:spcBef>
          <a:spcPts val="0"/>
        </a:spcBef>
        <a:spcAft>
          <a:spcPts val="800"/>
        </a:spcAft>
        <a:buClr>
          <a:srgbClr val="0061D5"/>
        </a:buClr>
        <a:buSzPct val="75000"/>
        <a:buFont typeface="Arial" charset="0"/>
        <a:buChar char="•"/>
        <a:tabLst/>
        <a:defRPr kumimoji="0" sz="1800" b="0" i="0" u="none" strike="noStrike" cap="none" spc="0" normalizeH="0" baseline="0" dirty="0">
          <a:ln>
            <a:noFill/>
          </a:ln>
          <a:solidFill>
            <a:srgbClr val="636D78"/>
          </a:solidFill>
          <a:effectLst/>
          <a:uFillTx/>
          <a:latin typeface="+mn-lt"/>
          <a:ea typeface="+mn-ea"/>
          <a:cs typeface="+mn-cs"/>
          <a:sym typeface="BrownStd-Light"/>
        </a:defRPr>
      </a:lvl3pPr>
      <a:lvl4pPr marL="888978" marR="0" indent="-380990" algn="l" defTabSz="412740" latinLnBrk="0">
        <a:lnSpc>
          <a:spcPct val="100000"/>
        </a:lnSpc>
        <a:spcBef>
          <a:spcPts val="0"/>
        </a:spcBef>
        <a:spcAft>
          <a:spcPts val="800"/>
        </a:spcAft>
        <a:buClr>
          <a:srgbClr val="0061D5"/>
        </a:buClr>
        <a:buSzPct val="75000"/>
        <a:buFont typeface="Arial" charset="0"/>
        <a:buChar char="•"/>
        <a:tabLst/>
        <a:defRPr kumimoji="0" sz="1800" b="0" i="0" u="none" strike="noStrike" cap="none" spc="0" normalizeH="0" baseline="0" dirty="0">
          <a:ln>
            <a:noFill/>
          </a:ln>
          <a:solidFill>
            <a:srgbClr val="636D78"/>
          </a:solidFill>
          <a:effectLst/>
          <a:uFillTx/>
          <a:latin typeface="+mn-lt"/>
          <a:ea typeface="+mn-ea"/>
          <a:cs typeface="+mn-cs"/>
          <a:sym typeface="BrownStd-Light"/>
        </a:defRPr>
      </a:lvl4pPr>
      <a:lvl5pPr marL="1079473" marR="0" indent="-380990" algn="l" defTabSz="412740" latinLnBrk="0">
        <a:lnSpc>
          <a:spcPct val="100000"/>
        </a:lnSpc>
        <a:spcBef>
          <a:spcPts val="0"/>
        </a:spcBef>
        <a:spcAft>
          <a:spcPts val="800"/>
        </a:spcAft>
        <a:buClr>
          <a:srgbClr val="0061D5"/>
        </a:buClr>
        <a:buSzPct val="75000"/>
        <a:buFont typeface="Arial" charset="0"/>
        <a:buChar char="•"/>
        <a:tabLst/>
        <a:defRPr kumimoji="0" sz="1800" b="0" i="0" u="none" strike="noStrike" cap="none" spc="0" normalizeH="0" baseline="0" dirty="0">
          <a:ln>
            <a:noFill/>
          </a:ln>
          <a:solidFill>
            <a:srgbClr val="636D78"/>
          </a:solidFill>
          <a:effectLst/>
          <a:uFillTx/>
          <a:latin typeface="+mn-lt"/>
          <a:ea typeface="+mn-ea"/>
          <a:cs typeface="+mn-cs"/>
          <a:sym typeface="BrownStd-Light"/>
        </a:defRPr>
      </a:lvl5pPr>
      <a:lvl6pPr marL="1904952" marR="0" indent="-317492" algn="l" defTabSz="412740" latinLnBrk="0">
        <a:lnSpc>
          <a:spcPct val="100000"/>
        </a:lnSpc>
        <a:spcBef>
          <a:spcPts val="2600"/>
        </a:spcBef>
        <a:spcAft>
          <a:spcPts val="0"/>
        </a:spcAft>
        <a:buClrTx/>
        <a:buSzPct val="75000"/>
        <a:buFontTx/>
        <a:buChar char="•"/>
        <a:tabLst/>
        <a:defRPr sz="2600" b="0" i="0" u="none" strike="noStrike" cap="none" spc="0" baseline="0">
          <a:ln>
            <a:noFill/>
          </a:ln>
          <a:solidFill>
            <a:srgbClr val="000000"/>
          </a:solidFill>
          <a:uFillTx/>
          <a:latin typeface="Helvetica Light"/>
          <a:ea typeface="Helvetica Light"/>
          <a:cs typeface="Helvetica Light"/>
          <a:sym typeface="Helvetica Light"/>
        </a:defRPr>
      </a:lvl6pPr>
      <a:lvl7pPr marL="2222444" marR="0" indent="-317492" algn="l" defTabSz="412740" latinLnBrk="0">
        <a:lnSpc>
          <a:spcPct val="100000"/>
        </a:lnSpc>
        <a:spcBef>
          <a:spcPts val="2600"/>
        </a:spcBef>
        <a:spcAft>
          <a:spcPts val="0"/>
        </a:spcAft>
        <a:buClrTx/>
        <a:buSzPct val="75000"/>
        <a:buFontTx/>
        <a:buChar char="•"/>
        <a:tabLst/>
        <a:defRPr sz="2600" b="0" i="0" u="none" strike="noStrike" cap="none" spc="0" baseline="0">
          <a:ln>
            <a:noFill/>
          </a:ln>
          <a:solidFill>
            <a:srgbClr val="000000"/>
          </a:solidFill>
          <a:uFillTx/>
          <a:latin typeface="Helvetica Light"/>
          <a:ea typeface="Helvetica Light"/>
          <a:cs typeface="Helvetica Light"/>
          <a:sym typeface="Helvetica Light"/>
        </a:defRPr>
      </a:lvl7pPr>
      <a:lvl8pPr marL="2539937" marR="0" indent="-317492" algn="l" defTabSz="412740" latinLnBrk="0">
        <a:lnSpc>
          <a:spcPct val="100000"/>
        </a:lnSpc>
        <a:spcBef>
          <a:spcPts val="2600"/>
        </a:spcBef>
        <a:spcAft>
          <a:spcPts val="0"/>
        </a:spcAft>
        <a:buClrTx/>
        <a:buSzPct val="75000"/>
        <a:buFontTx/>
        <a:buChar char="•"/>
        <a:tabLst/>
        <a:defRPr sz="2600" b="0" i="0" u="none" strike="noStrike" cap="none" spc="0" baseline="0">
          <a:ln>
            <a:noFill/>
          </a:ln>
          <a:solidFill>
            <a:srgbClr val="000000"/>
          </a:solidFill>
          <a:uFillTx/>
          <a:latin typeface="Helvetica Light"/>
          <a:ea typeface="Helvetica Light"/>
          <a:cs typeface="Helvetica Light"/>
          <a:sym typeface="Helvetica Light"/>
        </a:defRPr>
      </a:lvl8pPr>
      <a:lvl9pPr marL="2857429" marR="0" indent="-317492" algn="l" defTabSz="412740" latinLnBrk="0">
        <a:lnSpc>
          <a:spcPct val="100000"/>
        </a:lnSpc>
        <a:spcBef>
          <a:spcPts val="2600"/>
        </a:spcBef>
        <a:spcAft>
          <a:spcPts val="0"/>
        </a:spcAft>
        <a:buClrTx/>
        <a:buSzPct val="75000"/>
        <a:buFontTx/>
        <a:buChar char="•"/>
        <a:tabLst/>
        <a:defRPr sz="2600" b="0" i="0" u="none" strike="noStrike" cap="none" spc="0" baseline="0">
          <a:ln>
            <a:noFill/>
          </a:ln>
          <a:solidFill>
            <a:srgbClr val="000000"/>
          </a:solidFill>
          <a:uFillTx/>
          <a:latin typeface="Helvetica Light"/>
          <a:ea typeface="Helvetica Light"/>
          <a:cs typeface="Helvetica Light"/>
          <a:sym typeface="Helvetica Light"/>
        </a:defRPr>
      </a:lvl9pPr>
    </p:bodyStyle>
    <p:otherStyle>
      <a:lvl1pPr marL="0" marR="0" indent="0" algn="ctr" defTabSz="41274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1pPr>
      <a:lvl2pPr marL="0" marR="0" indent="114297" algn="ctr" defTabSz="41274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2pPr>
      <a:lvl3pPr marL="0" marR="0" indent="228594" algn="ctr" defTabSz="41274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3pPr>
      <a:lvl4pPr marL="0" marR="0" indent="342891" algn="ctr" defTabSz="41274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4pPr>
      <a:lvl5pPr marL="0" marR="0" indent="457189" algn="ctr" defTabSz="41274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5pPr>
      <a:lvl6pPr marL="0" marR="0" indent="571486" algn="ctr" defTabSz="41274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6pPr>
      <a:lvl7pPr marL="0" marR="0" indent="685783" algn="ctr" defTabSz="41274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7pPr>
      <a:lvl8pPr marL="0" marR="0" indent="800080" algn="ctr" defTabSz="41274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8pPr>
      <a:lvl9pPr marL="0" marR="0" indent="914377" algn="ctr" defTabSz="41274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9pPr>
    </p:otherStyle>
  </p:txStyles>
  <p:extLst mod="1">
    <p:ext uri="{27BBF7A9-308A-43DC-89C8-2F10F3537804}">
      <p15:sldGuideLst xmlns:p15="http://schemas.microsoft.com/office/powerpoint/2012/main">
        <p15:guide id="1" pos="3840" userDrawn="1">
          <p15:clr>
            <a:srgbClr val="F26B43"/>
          </p15:clr>
        </p15:guide>
        <p15:guide id="2" pos="192" userDrawn="1">
          <p15:clr>
            <a:srgbClr val="F26B43"/>
          </p15:clr>
        </p15:guide>
        <p15:guide id="3" pos="384" userDrawn="1">
          <p15:clr>
            <a:srgbClr val="F26B43"/>
          </p15:clr>
        </p15:guide>
        <p15:guide id="4" pos="7488" userDrawn="1">
          <p15:clr>
            <a:srgbClr val="F26B43"/>
          </p15:clr>
        </p15:guide>
        <p15:guide id="5" pos="7296" userDrawn="1">
          <p15:clr>
            <a:srgbClr val="F26B43"/>
          </p15:clr>
        </p15:guide>
        <p15:guide id="6" pos="576" userDrawn="1">
          <p15:clr>
            <a:srgbClr val="F26B43"/>
          </p15:clr>
        </p15:guide>
        <p15:guide id="7" pos="7104" userDrawn="1">
          <p15:clr>
            <a:srgbClr val="F26B43"/>
          </p15:clr>
        </p15:guide>
        <p15:guide id="8" pos="4032" userDrawn="1">
          <p15:clr>
            <a:srgbClr val="F26B43"/>
          </p15:clr>
        </p15:guide>
        <p15:guide id="9" pos="3648" userDrawn="1">
          <p15:clr>
            <a:srgbClr val="F26B43"/>
          </p15:clr>
        </p15:guide>
        <p15:guide id="10" pos="5568" userDrawn="1">
          <p15:clr>
            <a:srgbClr val="F26B43"/>
          </p15:clr>
        </p15:guide>
        <p15:guide id="11" pos="2112" userDrawn="1">
          <p15:clr>
            <a:srgbClr val="F26B43"/>
          </p15:clr>
        </p15:guide>
        <p15:guide id="12" orient="horz" pos="176" userDrawn="1">
          <p15:clr>
            <a:srgbClr val="F26B43"/>
          </p15:clr>
        </p15:guide>
        <p15:guide id="13" orient="horz" pos="368" userDrawn="1">
          <p15:clr>
            <a:srgbClr val="F26B43"/>
          </p15:clr>
        </p15:guide>
        <p15:guide id="14" orient="horz" pos="4144" userDrawn="1">
          <p15:clr>
            <a:srgbClr val="F26B43"/>
          </p15:clr>
        </p15:guide>
        <p15:guide id="15" orient="horz" pos="3952" userDrawn="1">
          <p15:clr>
            <a:srgbClr val="F26B43"/>
          </p15:clr>
        </p15:guide>
        <p15:guide id="16" orient="horz" pos="1232" userDrawn="1">
          <p15:clr>
            <a:srgbClr val="F26B43"/>
          </p15:clr>
        </p15:guide>
        <p15:guide id="17" orient="horz" pos="1040" userDrawn="1">
          <p15:clr>
            <a:srgbClr val="F26B43"/>
          </p15:clr>
        </p15:guide>
        <p15:guide id="18" orient="horz" pos="21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3" name="Shape 3"/>
          <p:cNvSpPr>
            <a:spLocks noGrp="1"/>
          </p:cNvSpPr>
          <p:nvPr>
            <p:ph type="title"/>
          </p:nvPr>
        </p:nvSpPr>
        <p:spPr>
          <a:xfrm>
            <a:off x="609600" y="897439"/>
            <a:ext cx="10972800" cy="1075172"/>
          </a:xfrm>
          <a:prstGeom prst="rect">
            <a:avLst/>
          </a:prstGeom>
          <a:extLst>
            <a:ext uri="{C572A759-6A51-4108-AA02-DFA0A04FC94B}">
              <ma14:wrappingTextBoxFlag xmlns="" xmlns:ma14="http://schemas.microsoft.com/office/mac/drawingml/2011/main" val="1"/>
            </a:ext>
          </a:extLst>
        </p:spPr>
        <p:txBody>
          <a:bodyPr lIns="0" rIns="228600" anchor="t"/>
          <a:lstStyle/>
          <a:p>
            <a:pPr lvl="0" fontAlgn="auto" hangingPunct="1"/>
            <a:endParaRPr dirty="0"/>
          </a:p>
        </p:txBody>
      </p:sp>
      <p:sp>
        <p:nvSpPr>
          <p:cNvPr id="4" name="Shape 4"/>
          <p:cNvSpPr>
            <a:spLocks noGrp="1"/>
          </p:cNvSpPr>
          <p:nvPr>
            <p:ph type="body" idx="1"/>
          </p:nvPr>
        </p:nvSpPr>
        <p:spPr>
          <a:xfrm>
            <a:off x="609600" y="1968768"/>
            <a:ext cx="10972800" cy="4254233"/>
          </a:xfrm>
          <a:prstGeom prst="rect">
            <a:avLst/>
          </a:prstGeom>
          <a:extLst>
            <a:ext uri="{C572A759-6A51-4108-AA02-DFA0A04FC94B}">
              <ma14:wrappingTextBoxFlag xmlns="" xmlns:ma14="http://schemas.microsoft.com/office/mac/drawingml/2011/main" val="1"/>
            </a:ext>
          </a:extLst>
        </p:spPr>
        <p:txBody>
          <a:bodyPr lIns="0" rIns="228600" anchor="t"/>
          <a:lstStyle/>
          <a:p>
            <a:pPr marL="0" lvl="0" indent="0" rtl="0" fontAlgn="auto" hangingPunct="1">
              <a:spcBef>
                <a:spcPts val="1100"/>
              </a:spcBef>
              <a:buSzTx/>
              <a:buNone/>
            </a:pPr>
            <a:r>
              <a:rPr dirty="0"/>
              <a:t>Body Level One</a:t>
            </a:r>
          </a:p>
          <a:p>
            <a:pPr marL="328697" lvl="1" indent="-201700" rtl="0" fontAlgn="auto" hangingPunct="1">
              <a:spcBef>
                <a:spcPts val="1100"/>
              </a:spcBef>
            </a:pPr>
            <a:r>
              <a:rPr dirty="0"/>
              <a:t>Body Level Two</a:t>
            </a:r>
          </a:p>
          <a:p>
            <a:pPr marL="519192" lvl="2" indent="-201700" rtl="0" fontAlgn="auto" hangingPunct="1">
              <a:spcBef>
                <a:spcPts val="1100"/>
              </a:spcBef>
            </a:pPr>
            <a:r>
              <a:rPr dirty="0"/>
              <a:t>Body Level Three</a:t>
            </a:r>
          </a:p>
          <a:p>
            <a:pPr marL="709688" lvl="3" indent="-201700" rtl="0" fontAlgn="auto" hangingPunct="1">
              <a:spcBef>
                <a:spcPts val="1100"/>
              </a:spcBef>
            </a:pPr>
            <a:r>
              <a:rPr dirty="0"/>
              <a:t>Body Level Four</a:t>
            </a:r>
          </a:p>
        </p:txBody>
      </p:sp>
      <p:cxnSp>
        <p:nvCxnSpPr>
          <p:cNvPr id="5" name="Straight Connector 4"/>
          <p:cNvCxnSpPr/>
          <p:nvPr userDrawn="1"/>
        </p:nvCxnSpPr>
        <p:spPr>
          <a:xfrm>
            <a:off x="609600" y="723492"/>
            <a:ext cx="10972800" cy="0"/>
          </a:xfrm>
          <a:prstGeom prst="line">
            <a:avLst/>
          </a:prstGeom>
          <a:noFill/>
          <a:ln w="6350" cap="flat">
            <a:solidFill>
              <a:srgbClr val="C3D1DA"/>
            </a:solidFill>
            <a:prstDash val="solid"/>
            <a:miter lim="400000"/>
          </a:ln>
          <a:effectLst/>
          <a:sp3d/>
        </p:spPr>
        <p:style>
          <a:lnRef idx="0">
            <a:scrgbClr r="0" g="0" b="0"/>
          </a:lnRef>
          <a:fillRef idx="0">
            <a:scrgbClr r="0" g="0" b="0"/>
          </a:fillRef>
          <a:effectRef idx="0">
            <a:scrgbClr r="0" g="0" b="0"/>
          </a:effectRef>
          <a:fontRef idx="none"/>
        </p:style>
      </p:cxnSp>
      <p:sp>
        <p:nvSpPr>
          <p:cNvPr id="6" name="Shape 278"/>
          <p:cNvSpPr txBox="1">
            <a:spLocks/>
          </p:cNvSpPr>
          <p:nvPr userDrawn="1"/>
        </p:nvSpPr>
        <p:spPr>
          <a:xfrm>
            <a:off x="6542072" y="409598"/>
            <a:ext cx="5040329" cy="258084"/>
          </a:xfrm>
          <a:prstGeom prst="rect">
            <a:avLst/>
          </a:prstGeom>
          <a:extLst>
            <a:ext uri="{C572A759-6A51-4108-AA02-DFA0A04FC94B}">
              <ma14:wrappingTextBoxFlag xmlns="" xmlns:ma14="http://schemas.microsoft.com/office/mac/drawingml/2011/main" val="1"/>
            </a:ext>
          </a:extLst>
        </p:spPr>
        <p:txBody>
          <a:bodyPr lIns="0" tIns="0" rIns="0" bIns="0" anchor="ctr"/>
          <a:lstStyle>
            <a:lvl1pPr marL="0" marR="0" indent="0" algn="l" defTabSz="309563" rtl="0" latinLnBrk="0">
              <a:lnSpc>
                <a:spcPct val="100000"/>
              </a:lnSpc>
              <a:spcBef>
                <a:spcPts val="0"/>
              </a:spcBef>
              <a:spcAft>
                <a:spcPts val="0"/>
              </a:spcAft>
              <a:buClrTx/>
              <a:buSzTx/>
              <a:buFontTx/>
              <a:buNone/>
              <a:tabLst/>
              <a:defRPr kumimoji="0" sz="2800" b="0" i="0" u="none" strike="noStrike" cap="none" spc="0" normalizeH="0" baseline="0">
                <a:ln>
                  <a:noFill/>
                </a:ln>
                <a:solidFill>
                  <a:srgbClr val="171F25"/>
                </a:solidFill>
                <a:effectLst/>
                <a:uFillTx/>
                <a:latin typeface="+mj-lt"/>
                <a:ea typeface="Lato Heavy"/>
                <a:cs typeface="Lato Heavy"/>
                <a:sym typeface="BrownStd-Light"/>
              </a:defRPr>
            </a:lvl1pPr>
            <a:lvl2pPr marL="0" marR="0" indent="85725" algn="l" defTabSz="309563" rtl="0" latinLnBrk="0">
              <a:lnSpc>
                <a:spcPct val="100000"/>
              </a:lnSpc>
              <a:spcBef>
                <a:spcPts val="0"/>
              </a:spcBef>
              <a:spcAft>
                <a:spcPts val="0"/>
              </a:spcAft>
              <a:buClrTx/>
              <a:buSzTx/>
              <a:buFontTx/>
              <a:buNone/>
              <a:tabLst/>
              <a:defRPr sz="3000" b="0" i="0" u="none" strike="noStrike" cap="none" spc="0" baseline="0">
                <a:ln>
                  <a:noFill/>
                </a:ln>
                <a:solidFill>
                  <a:srgbClr val="171F25">
                    <a:alpha val="80018"/>
                  </a:srgbClr>
                </a:solidFill>
                <a:uFillTx/>
                <a:latin typeface="Lato Heavy"/>
                <a:ea typeface="Lato Heavy"/>
                <a:cs typeface="Lato Heavy"/>
                <a:sym typeface="Lato Heavy"/>
              </a:defRPr>
            </a:lvl2pPr>
            <a:lvl3pPr marL="0" marR="0" indent="171450" algn="l" defTabSz="309563" rtl="0" latinLnBrk="0">
              <a:lnSpc>
                <a:spcPct val="100000"/>
              </a:lnSpc>
              <a:spcBef>
                <a:spcPts val="0"/>
              </a:spcBef>
              <a:spcAft>
                <a:spcPts val="0"/>
              </a:spcAft>
              <a:buClrTx/>
              <a:buSzTx/>
              <a:buFontTx/>
              <a:buNone/>
              <a:tabLst/>
              <a:defRPr sz="3000" b="0" i="0" u="none" strike="noStrike" cap="none" spc="0" baseline="0">
                <a:ln>
                  <a:noFill/>
                </a:ln>
                <a:solidFill>
                  <a:srgbClr val="171F25">
                    <a:alpha val="80018"/>
                  </a:srgbClr>
                </a:solidFill>
                <a:uFillTx/>
                <a:latin typeface="Lato Heavy"/>
                <a:ea typeface="Lato Heavy"/>
                <a:cs typeface="Lato Heavy"/>
                <a:sym typeface="Lato Heavy"/>
              </a:defRPr>
            </a:lvl3pPr>
            <a:lvl4pPr marL="0" marR="0" indent="257175" algn="l" defTabSz="309563" rtl="0" latinLnBrk="0">
              <a:lnSpc>
                <a:spcPct val="100000"/>
              </a:lnSpc>
              <a:spcBef>
                <a:spcPts val="0"/>
              </a:spcBef>
              <a:spcAft>
                <a:spcPts val="0"/>
              </a:spcAft>
              <a:buClrTx/>
              <a:buSzTx/>
              <a:buFontTx/>
              <a:buNone/>
              <a:tabLst/>
              <a:defRPr sz="3000" b="0" i="0" u="none" strike="noStrike" cap="none" spc="0" baseline="0">
                <a:ln>
                  <a:noFill/>
                </a:ln>
                <a:solidFill>
                  <a:srgbClr val="171F25">
                    <a:alpha val="80018"/>
                  </a:srgbClr>
                </a:solidFill>
                <a:uFillTx/>
                <a:latin typeface="Lato Heavy"/>
                <a:ea typeface="Lato Heavy"/>
                <a:cs typeface="Lato Heavy"/>
                <a:sym typeface="Lato Heavy"/>
              </a:defRPr>
            </a:lvl4pPr>
            <a:lvl5pPr marL="0" marR="0" indent="342900" algn="l" defTabSz="309563" rtl="0" latinLnBrk="0">
              <a:lnSpc>
                <a:spcPct val="100000"/>
              </a:lnSpc>
              <a:spcBef>
                <a:spcPts val="0"/>
              </a:spcBef>
              <a:spcAft>
                <a:spcPts val="0"/>
              </a:spcAft>
              <a:buClrTx/>
              <a:buSzTx/>
              <a:buFontTx/>
              <a:buNone/>
              <a:tabLst/>
              <a:defRPr sz="3000" b="0" i="0" u="none" strike="noStrike" cap="none" spc="0" baseline="0">
                <a:ln>
                  <a:noFill/>
                </a:ln>
                <a:solidFill>
                  <a:srgbClr val="171F25">
                    <a:alpha val="80018"/>
                  </a:srgbClr>
                </a:solidFill>
                <a:uFillTx/>
                <a:latin typeface="Lato Heavy"/>
                <a:ea typeface="Lato Heavy"/>
                <a:cs typeface="Lato Heavy"/>
                <a:sym typeface="Lato Heavy"/>
              </a:defRPr>
            </a:lvl5pPr>
            <a:lvl6pPr marL="0" marR="0" indent="428625" algn="l" defTabSz="309563" rtl="0" latinLnBrk="0">
              <a:lnSpc>
                <a:spcPct val="100000"/>
              </a:lnSpc>
              <a:spcBef>
                <a:spcPts val="0"/>
              </a:spcBef>
              <a:spcAft>
                <a:spcPts val="0"/>
              </a:spcAft>
              <a:buClrTx/>
              <a:buSzTx/>
              <a:buFontTx/>
              <a:buNone/>
              <a:tabLst/>
              <a:defRPr sz="3000" b="0" i="0" u="none" strike="noStrike" cap="none" spc="0" baseline="0">
                <a:ln>
                  <a:noFill/>
                </a:ln>
                <a:solidFill>
                  <a:srgbClr val="171F25">
                    <a:alpha val="80018"/>
                  </a:srgbClr>
                </a:solidFill>
                <a:uFillTx/>
                <a:latin typeface="Lato Heavy"/>
                <a:ea typeface="Lato Heavy"/>
                <a:cs typeface="Lato Heavy"/>
                <a:sym typeface="Lato Heavy"/>
              </a:defRPr>
            </a:lvl6pPr>
            <a:lvl7pPr marL="0" marR="0" indent="514350" algn="l" defTabSz="309563" rtl="0" latinLnBrk="0">
              <a:lnSpc>
                <a:spcPct val="100000"/>
              </a:lnSpc>
              <a:spcBef>
                <a:spcPts val="0"/>
              </a:spcBef>
              <a:spcAft>
                <a:spcPts val="0"/>
              </a:spcAft>
              <a:buClrTx/>
              <a:buSzTx/>
              <a:buFontTx/>
              <a:buNone/>
              <a:tabLst/>
              <a:defRPr sz="3000" b="0" i="0" u="none" strike="noStrike" cap="none" spc="0" baseline="0">
                <a:ln>
                  <a:noFill/>
                </a:ln>
                <a:solidFill>
                  <a:srgbClr val="171F25">
                    <a:alpha val="80018"/>
                  </a:srgbClr>
                </a:solidFill>
                <a:uFillTx/>
                <a:latin typeface="Lato Heavy"/>
                <a:ea typeface="Lato Heavy"/>
                <a:cs typeface="Lato Heavy"/>
                <a:sym typeface="Lato Heavy"/>
              </a:defRPr>
            </a:lvl7pPr>
            <a:lvl8pPr marL="0" marR="0" indent="600075" algn="l" defTabSz="309563" rtl="0" latinLnBrk="0">
              <a:lnSpc>
                <a:spcPct val="100000"/>
              </a:lnSpc>
              <a:spcBef>
                <a:spcPts val="0"/>
              </a:spcBef>
              <a:spcAft>
                <a:spcPts val="0"/>
              </a:spcAft>
              <a:buClrTx/>
              <a:buSzTx/>
              <a:buFontTx/>
              <a:buNone/>
              <a:tabLst/>
              <a:defRPr sz="3000" b="0" i="0" u="none" strike="noStrike" cap="none" spc="0" baseline="0">
                <a:ln>
                  <a:noFill/>
                </a:ln>
                <a:solidFill>
                  <a:srgbClr val="171F25">
                    <a:alpha val="80018"/>
                  </a:srgbClr>
                </a:solidFill>
                <a:uFillTx/>
                <a:latin typeface="Lato Heavy"/>
                <a:ea typeface="Lato Heavy"/>
                <a:cs typeface="Lato Heavy"/>
                <a:sym typeface="Lato Heavy"/>
              </a:defRPr>
            </a:lvl8pPr>
            <a:lvl9pPr marL="0" marR="0" indent="685800" algn="l" defTabSz="309563" rtl="0" latinLnBrk="0">
              <a:lnSpc>
                <a:spcPct val="100000"/>
              </a:lnSpc>
              <a:spcBef>
                <a:spcPts val="0"/>
              </a:spcBef>
              <a:spcAft>
                <a:spcPts val="0"/>
              </a:spcAft>
              <a:buClrTx/>
              <a:buSzTx/>
              <a:buFontTx/>
              <a:buNone/>
              <a:tabLst/>
              <a:defRPr sz="3000" b="0" i="0" u="none" strike="noStrike" cap="none" spc="0" baseline="0">
                <a:ln>
                  <a:noFill/>
                </a:ln>
                <a:solidFill>
                  <a:srgbClr val="171F25">
                    <a:alpha val="80018"/>
                  </a:srgbClr>
                </a:solidFill>
                <a:uFillTx/>
                <a:latin typeface="Lato Heavy"/>
                <a:ea typeface="Lato Heavy"/>
                <a:cs typeface="Lato Heavy"/>
                <a:sym typeface="Lato Heavy"/>
              </a:defRPr>
            </a:lvl9pPr>
          </a:lstStyle>
          <a:p>
            <a:pPr algn="r" hangingPunct="1">
              <a:lnSpc>
                <a:spcPct val="110000"/>
              </a:lnSpc>
            </a:pPr>
            <a:r>
              <a:rPr lang="en-US" sz="1100" dirty="0">
                <a:solidFill>
                  <a:schemeClr val="bg1"/>
                </a:solidFill>
                <a:latin typeface="Lato" charset="0"/>
                <a:ea typeface="Lato" charset="0"/>
                <a:cs typeface="Lato" charset="0"/>
              </a:rPr>
              <a:t> </a:t>
            </a:r>
            <a:fld id="{D8CAB2CD-AAC9-C249-AC20-73F5B5BEE26C}" type="slidenum">
              <a:rPr lang="en-US" sz="1100" smtClean="0">
                <a:solidFill>
                  <a:schemeClr val="bg1"/>
                </a:solidFill>
                <a:latin typeface="Lato" charset="0"/>
                <a:ea typeface="Lato" charset="0"/>
                <a:cs typeface="Lato" charset="0"/>
              </a:rPr>
              <a:t>‹#›</a:t>
            </a:fld>
            <a:endParaRPr lang="en-US" sz="1100" dirty="0">
              <a:solidFill>
                <a:schemeClr val="bg1"/>
              </a:solidFill>
              <a:latin typeface="Lato" charset="0"/>
              <a:ea typeface="Lato" charset="0"/>
              <a:cs typeface="Lato" charset="0"/>
            </a:endParaRPr>
          </a:p>
        </p:txBody>
      </p:sp>
      <p:sp>
        <p:nvSpPr>
          <p:cNvPr id="8" name="Text Placeholder 5">
            <a:extLst>
              <a:ext uri="{FF2B5EF4-FFF2-40B4-BE49-F238E27FC236}">
                <a16:creationId xmlns:a16="http://schemas.microsoft.com/office/drawing/2014/main" id="{2BC664C1-1431-9446-8D7C-B2ADBBB8DEED}"/>
              </a:ext>
            </a:extLst>
          </p:cNvPr>
          <p:cNvSpPr txBox="1">
            <a:spLocks/>
          </p:cNvSpPr>
          <p:nvPr userDrawn="1"/>
        </p:nvSpPr>
        <p:spPr>
          <a:xfrm>
            <a:off x="609599" y="409598"/>
            <a:ext cx="5210628" cy="245533"/>
          </a:xfrm>
          <a:prstGeom prst="rect">
            <a:avLst/>
          </a:prstGeom>
        </p:spPr>
        <p:txBody>
          <a:bodyPr lIns="0"/>
          <a:lstStyle>
            <a:lvl1pPr marL="0" marR="0" indent="0" algn="l" defTabSz="309563" latinLnBrk="0">
              <a:lnSpc>
                <a:spcPct val="110000"/>
              </a:lnSpc>
              <a:spcBef>
                <a:spcPts val="0"/>
              </a:spcBef>
              <a:spcAft>
                <a:spcPts val="600"/>
              </a:spcAft>
              <a:buClrTx/>
              <a:buSzPct val="75000"/>
              <a:buFontTx/>
              <a:buNone/>
              <a:tabLst/>
              <a:defRPr kumimoji="0" sz="800" b="0" i="0" u="none" strike="noStrike" cap="none" spc="0" normalizeH="0" baseline="0">
                <a:ln>
                  <a:noFill/>
                </a:ln>
                <a:solidFill>
                  <a:srgbClr val="72848E"/>
                </a:solidFill>
                <a:effectLst/>
                <a:uFillTx/>
                <a:latin typeface="+mn-lt"/>
                <a:ea typeface="Lato Bold"/>
                <a:cs typeface="Lato Bold"/>
                <a:sym typeface="BrownStd-Light"/>
              </a:defRPr>
            </a:lvl1pPr>
            <a:lvl2pPr marL="476250" marR="0" indent="-238125" algn="l" defTabSz="309563" latinLnBrk="0">
              <a:lnSpc>
                <a:spcPct val="110000"/>
              </a:lnSpc>
              <a:spcBef>
                <a:spcPts val="0"/>
              </a:spcBef>
              <a:spcAft>
                <a:spcPts val="600"/>
              </a:spcAft>
              <a:buClrTx/>
              <a:buSzPct val="75000"/>
              <a:buFontTx/>
              <a:buChar char="•"/>
              <a:tabLst/>
              <a:defRPr kumimoji="0" sz="1400" b="0" i="0" u="none" strike="noStrike" cap="none" spc="0" normalizeH="0" baseline="0" dirty="0">
                <a:ln>
                  <a:noFill/>
                </a:ln>
                <a:solidFill>
                  <a:srgbClr val="76838E"/>
                </a:solidFill>
                <a:effectLst/>
                <a:uFillTx/>
                <a:latin typeface="+mn-lt"/>
                <a:ea typeface="+mn-ea"/>
                <a:cs typeface="+mn-cs"/>
                <a:sym typeface="BrownStd-Light"/>
              </a:defRPr>
            </a:lvl2pPr>
            <a:lvl3pPr marL="714375" marR="0" indent="-238125" algn="l" defTabSz="309563" latinLnBrk="0">
              <a:lnSpc>
                <a:spcPct val="110000"/>
              </a:lnSpc>
              <a:spcBef>
                <a:spcPts val="0"/>
              </a:spcBef>
              <a:spcAft>
                <a:spcPts val="600"/>
              </a:spcAft>
              <a:buClr>
                <a:srgbClr val="0061D5"/>
              </a:buClr>
              <a:buSzPct val="75000"/>
              <a:buFontTx/>
              <a:buChar char="•"/>
              <a:tabLst/>
              <a:defRPr kumimoji="0" sz="1400" b="0" i="0" u="none" strike="noStrike" cap="none" spc="0" normalizeH="0" baseline="0" dirty="0">
                <a:ln>
                  <a:noFill/>
                </a:ln>
                <a:solidFill>
                  <a:srgbClr val="76838E"/>
                </a:solidFill>
                <a:effectLst/>
                <a:uFillTx/>
                <a:latin typeface="+mn-lt"/>
                <a:ea typeface="+mn-ea"/>
                <a:cs typeface="+mn-cs"/>
                <a:sym typeface="BrownStd-Light"/>
              </a:defRPr>
            </a:lvl3pPr>
            <a:lvl4pPr marL="952500" marR="0" indent="-238125" algn="l" defTabSz="309563" latinLnBrk="0">
              <a:lnSpc>
                <a:spcPct val="110000"/>
              </a:lnSpc>
              <a:spcBef>
                <a:spcPts val="0"/>
              </a:spcBef>
              <a:spcAft>
                <a:spcPts val="600"/>
              </a:spcAft>
              <a:buClrTx/>
              <a:buSzPct val="75000"/>
              <a:buFontTx/>
              <a:buChar char="•"/>
              <a:tabLst/>
              <a:defRPr kumimoji="0" sz="1400" b="0" i="0" u="none" strike="noStrike" cap="none" spc="0" normalizeH="0" baseline="0" dirty="0">
                <a:ln>
                  <a:noFill/>
                </a:ln>
                <a:solidFill>
                  <a:srgbClr val="76838E"/>
                </a:solidFill>
                <a:effectLst/>
                <a:uFillTx/>
                <a:latin typeface="+mn-lt"/>
                <a:ea typeface="+mn-ea"/>
                <a:cs typeface="+mn-cs"/>
                <a:sym typeface="BrownStd-Light"/>
              </a:defRPr>
            </a:lvl4pPr>
            <a:lvl5pPr marL="1190625" marR="0" indent="-238125" algn="l" defTabSz="309563" latinLnBrk="0">
              <a:lnSpc>
                <a:spcPct val="110000"/>
              </a:lnSpc>
              <a:spcBef>
                <a:spcPts val="0"/>
              </a:spcBef>
              <a:spcAft>
                <a:spcPts val="600"/>
              </a:spcAft>
              <a:buClrTx/>
              <a:buSzPct val="75000"/>
              <a:buFontTx/>
              <a:buChar char="•"/>
              <a:tabLst/>
              <a:defRPr kumimoji="0" sz="1400" b="0" i="0" u="none" strike="noStrike" cap="none" spc="0" normalizeH="0" baseline="0" dirty="0">
                <a:ln>
                  <a:noFill/>
                </a:ln>
                <a:solidFill>
                  <a:srgbClr val="76838E"/>
                </a:solidFill>
                <a:effectLst/>
                <a:uFillTx/>
                <a:latin typeface="+mn-lt"/>
                <a:ea typeface="+mn-ea"/>
                <a:cs typeface="+mn-cs"/>
                <a:sym typeface="BrownStd-Light"/>
              </a:defRPr>
            </a:lvl5pPr>
            <a:lvl6pPr marL="1428750" marR="0" indent="-238125" algn="l" defTabSz="309563" latinLnBrk="0">
              <a:lnSpc>
                <a:spcPct val="100000"/>
              </a:lnSpc>
              <a:spcBef>
                <a:spcPts val="1950"/>
              </a:spcBef>
              <a:spcAft>
                <a:spcPts val="0"/>
              </a:spcAft>
              <a:buClrTx/>
              <a:buSzPct val="75000"/>
              <a:buFontTx/>
              <a:buChar char="•"/>
              <a:tabLst/>
              <a:defRPr sz="1950" b="0" i="0" u="none" strike="noStrike" cap="none" spc="0" baseline="0">
                <a:ln>
                  <a:noFill/>
                </a:ln>
                <a:solidFill>
                  <a:srgbClr val="000000"/>
                </a:solidFill>
                <a:uFillTx/>
                <a:latin typeface="Helvetica Light"/>
                <a:ea typeface="Helvetica Light"/>
                <a:cs typeface="Helvetica Light"/>
                <a:sym typeface="Helvetica Light"/>
              </a:defRPr>
            </a:lvl6pPr>
            <a:lvl7pPr marL="1666875" marR="0" indent="-238125" algn="l" defTabSz="309563" latinLnBrk="0">
              <a:lnSpc>
                <a:spcPct val="100000"/>
              </a:lnSpc>
              <a:spcBef>
                <a:spcPts val="1950"/>
              </a:spcBef>
              <a:spcAft>
                <a:spcPts val="0"/>
              </a:spcAft>
              <a:buClrTx/>
              <a:buSzPct val="75000"/>
              <a:buFontTx/>
              <a:buChar char="•"/>
              <a:tabLst/>
              <a:defRPr sz="1950" b="0" i="0" u="none" strike="noStrike" cap="none" spc="0" baseline="0">
                <a:ln>
                  <a:noFill/>
                </a:ln>
                <a:solidFill>
                  <a:srgbClr val="000000"/>
                </a:solidFill>
                <a:uFillTx/>
                <a:latin typeface="Helvetica Light"/>
                <a:ea typeface="Helvetica Light"/>
                <a:cs typeface="Helvetica Light"/>
                <a:sym typeface="Helvetica Light"/>
              </a:defRPr>
            </a:lvl7pPr>
            <a:lvl8pPr marL="1905000" marR="0" indent="-238125" algn="l" defTabSz="309563" latinLnBrk="0">
              <a:lnSpc>
                <a:spcPct val="100000"/>
              </a:lnSpc>
              <a:spcBef>
                <a:spcPts val="1950"/>
              </a:spcBef>
              <a:spcAft>
                <a:spcPts val="0"/>
              </a:spcAft>
              <a:buClrTx/>
              <a:buSzPct val="75000"/>
              <a:buFontTx/>
              <a:buChar char="•"/>
              <a:tabLst/>
              <a:defRPr sz="1950" b="0" i="0" u="none" strike="noStrike" cap="none" spc="0" baseline="0">
                <a:ln>
                  <a:noFill/>
                </a:ln>
                <a:solidFill>
                  <a:srgbClr val="000000"/>
                </a:solidFill>
                <a:uFillTx/>
                <a:latin typeface="Helvetica Light"/>
                <a:ea typeface="Helvetica Light"/>
                <a:cs typeface="Helvetica Light"/>
                <a:sym typeface="Helvetica Light"/>
              </a:defRPr>
            </a:lvl8pPr>
            <a:lvl9pPr marL="2143125" marR="0" indent="-238125" algn="l" defTabSz="309563" latinLnBrk="0">
              <a:lnSpc>
                <a:spcPct val="100000"/>
              </a:lnSpc>
              <a:spcBef>
                <a:spcPts val="1950"/>
              </a:spcBef>
              <a:spcAft>
                <a:spcPts val="0"/>
              </a:spcAft>
              <a:buClrTx/>
              <a:buSzPct val="75000"/>
              <a:buFontTx/>
              <a:buChar char="•"/>
              <a:tabLst/>
              <a:defRPr sz="1950" b="0" i="0" u="none" strike="noStrike" cap="none" spc="0" baseline="0">
                <a:ln>
                  <a:noFill/>
                </a:ln>
                <a:solidFill>
                  <a:srgbClr val="000000"/>
                </a:solidFill>
                <a:uFillTx/>
                <a:latin typeface="Helvetica Light"/>
                <a:ea typeface="Helvetica Light"/>
                <a:cs typeface="Helvetica Light"/>
                <a:sym typeface="Helvetica Light"/>
              </a:defRPr>
            </a:lvl9pPr>
          </a:lstStyle>
          <a:p>
            <a:pPr hangingPunct="1"/>
            <a:r>
              <a:rPr lang="en-US" sz="1100" dirty="0">
                <a:solidFill>
                  <a:schemeClr val="bg1"/>
                </a:solidFill>
              </a:rPr>
              <a:t>Box Platform Developer Workshop</a:t>
            </a:r>
          </a:p>
        </p:txBody>
      </p:sp>
    </p:spTree>
    <p:extLst>
      <p:ext uri="{BB962C8B-B14F-4D97-AF65-F5344CB8AC3E}">
        <p14:creationId xmlns:p14="http://schemas.microsoft.com/office/powerpoint/2010/main" val="1608261011"/>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7" r:id="rId5"/>
    <p:sldLayoutId id="2147483808" r:id="rId6"/>
    <p:sldLayoutId id="2147483852" r:id="rId7"/>
    <p:sldLayoutId id="2147483849" r:id="rId8"/>
    <p:sldLayoutId id="2147483853" r:id="rId9"/>
    <p:sldLayoutId id="2147483850" r:id="rId10"/>
    <p:sldLayoutId id="2147483851" r:id="rId11"/>
    <p:sldLayoutId id="2147483847" r:id="rId12"/>
    <p:sldLayoutId id="2147483724" r:id="rId13"/>
    <p:sldLayoutId id="2147483848" r:id="rId14"/>
    <p:sldLayoutId id="2147483858" r:id="rId15"/>
  </p:sldLayoutIdLst>
  <p:transition spd="med"/>
  <p:hf hdr="0" ftr="0" dt="0"/>
  <p:txStyles>
    <p:titleStyle>
      <a:lvl1pPr marL="0" marR="0" indent="0" algn="l" defTabSz="412740" rtl="0" latinLnBrk="0">
        <a:lnSpc>
          <a:spcPct val="100000"/>
        </a:lnSpc>
        <a:spcBef>
          <a:spcPts val="0"/>
        </a:spcBef>
        <a:spcAft>
          <a:spcPts val="0"/>
        </a:spcAft>
        <a:buClrTx/>
        <a:buSzTx/>
        <a:buFontTx/>
        <a:buNone/>
        <a:tabLst/>
        <a:defRPr kumimoji="0" sz="3200" b="0" i="0" u="none" strike="noStrike" cap="none" spc="0" normalizeH="0" baseline="0">
          <a:ln>
            <a:noFill/>
          </a:ln>
          <a:solidFill>
            <a:schemeClr val="bg1"/>
          </a:solidFill>
          <a:effectLst/>
          <a:uFillTx/>
          <a:latin typeface="+mj-lt"/>
          <a:ea typeface="Lato Heavy"/>
          <a:cs typeface="Lato Heavy"/>
          <a:sym typeface="BrownStd-Light"/>
        </a:defRPr>
      </a:lvl1pPr>
      <a:lvl2pPr marL="0" marR="0" indent="114297" algn="l" defTabSz="412740" rtl="0" latinLnBrk="0">
        <a:lnSpc>
          <a:spcPct val="100000"/>
        </a:lnSpc>
        <a:spcBef>
          <a:spcPts val="0"/>
        </a:spcBef>
        <a:spcAft>
          <a:spcPts val="0"/>
        </a:spcAft>
        <a:buClrTx/>
        <a:buSzTx/>
        <a:buFontTx/>
        <a:buNone/>
        <a:tabLst/>
        <a:defRPr sz="4000" b="0" i="0" u="none" strike="noStrike" cap="none" spc="0" baseline="0">
          <a:ln>
            <a:noFill/>
          </a:ln>
          <a:solidFill>
            <a:srgbClr val="171F25">
              <a:alpha val="80018"/>
            </a:srgbClr>
          </a:solidFill>
          <a:uFillTx/>
          <a:latin typeface="Lato Heavy"/>
          <a:ea typeface="Lato Heavy"/>
          <a:cs typeface="Lato Heavy"/>
          <a:sym typeface="Lato Heavy"/>
        </a:defRPr>
      </a:lvl2pPr>
      <a:lvl3pPr marL="0" marR="0" indent="228594" algn="l" defTabSz="412740" rtl="0" latinLnBrk="0">
        <a:lnSpc>
          <a:spcPct val="100000"/>
        </a:lnSpc>
        <a:spcBef>
          <a:spcPts val="0"/>
        </a:spcBef>
        <a:spcAft>
          <a:spcPts val="0"/>
        </a:spcAft>
        <a:buClrTx/>
        <a:buSzTx/>
        <a:buFontTx/>
        <a:buNone/>
        <a:tabLst/>
        <a:defRPr sz="4000" b="0" i="0" u="none" strike="noStrike" cap="none" spc="0" baseline="0">
          <a:ln>
            <a:noFill/>
          </a:ln>
          <a:solidFill>
            <a:srgbClr val="171F25">
              <a:alpha val="80018"/>
            </a:srgbClr>
          </a:solidFill>
          <a:uFillTx/>
          <a:latin typeface="Lato Heavy"/>
          <a:ea typeface="Lato Heavy"/>
          <a:cs typeface="Lato Heavy"/>
          <a:sym typeface="Lato Heavy"/>
        </a:defRPr>
      </a:lvl3pPr>
      <a:lvl4pPr marL="0" marR="0" indent="342891" algn="l" defTabSz="412740" rtl="0" latinLnBrk="0">
        <a:lnSpc>
          <a:spcPct val="100000"/>
        </a:lnSpc>
        <a:spcBef>
          <a:spcPts val="0"/>
        </a:spcBef>
        <a:spcAft>
          <a:spcPts val="0"/>
        </a:spcAft>
        <a:buClrTx/>
        <a:buSzTx/>
        <a:buFontTx/>
        <a:buNone/>
        <a:tabLst/>
        <a:defRPr sz="4000" b="0" i="0" u="none" strike="noStrike" cap="none" spc="0" baseline="0">
          <a:ln>
            <a:noFill/>
          </a:ln>
          <a:solidFill>
            <a:srgbClr val="171F25">
              <a:alpha val="80018"/>
            </a:srgbClr>
          </a:solidFill>
          <a:uFillTx/>
          <a:latin typeface="Lato Heavy"/>
          <a:ea typeface="Lato Heavy"/>
          <a:cs typeface="Lato Heavy"/>
          <a:sym typeface="Lato Heavy"/>
        </a:defRPr>
      </a:lvl4pPr>
      <a:lvl5pPr marL="0" marR="0" indent="457189" algn="l" defTabSz="412740" rtl="0" latinLnBrk="0">
        <a:lnSpc>
          <a:spcPct val="100000"/>
        </a:lnSpc>
        <a:spcBef>
          <a:spcPts val="0"/>
        </a:spcBef>
        <a:spcAft>
          <a:spcPts val="0"/>
        </a:spcAft>
        <a:buClrTx/>
        <a:buSzTx/>
        <a:buFontTx/>
        <a:buNone/>
        <a:tabLst/>
        <a:defRPr sz="4000" b="0" i="0" u="none" strike="noStrike" cap="none" spc="0" baseline="0">
          <a:ln>
            <a:noFill/>
          </a:ln>
          <a:solidFill>
            <a:srgbClr val="171F25">
              <a:alpha val="80018"/>
            </a:srgbClr>
          </a:solidFill>
          <a:uFillTx/>
          <a:latin typeface="Lato Heavy"/>
          <a:ea typeface="Lato Heavy"/>
          <a:cs typeface="Lato Heavy"/>
          <a:sym typeface="Lato Heavy"/>
        </a:defRPr>
      </a:lvl5pPr>
      <a:lvl6pPr marL="0" marR="0" indent="571486" algn="l" defTabSz="412740" rtl="0" latinLnBrk="0">
        <a:lnSpc>
          <a:spcPct val="100000"/>
        </a:lnSpc>
        <a:spcBef>
          <a:spcPts val="0"/>
        </a:spcBef>
        <a:spcAft>
          <a:spcPts val="0"/>
        </a:spcAft>
        <a:buClrTx/>
        <a:buSzTx/>
        <a:buFontTx/>
        <a:buNone/>
        <a:tabLst/>
        <a:defRPr sz="4000" b="0" i="0" u="none" strike="noStrike" cap="none" spc="0" baseline="0">
          <a:ln>
            <a:noFill/>
          </a:ln>
          <a:solidFill>
            <a:srgbClr val="171F25">
              <a:alpha val="80018"/>
            </a:srgbClr>
          </a:solidFill>
          <a:uFillTx/>
          <a:latin typeface="Lato Heavy"/>
          <a:ea typeface="Lato Heavy"/>
          <a:cs typeface="Lato Heavy"/>
          <a:sym typeface="Lato Heavy"/>
        </a:defRPr>
      </a:lvl6pPr>
      <a:lvl7pPr marL="0" marR="0" indent="685783" algn="l" defTabSz="412740" rtl="0" latinLnBrk="0">
        <a:lnSpc>
          <a:spcPct val="100000"/>
        </a:lnSpc>
        <a:spcBef>
          <a:spcPts val="0"/>
        </a:spcBef>
        <a:spcAft>
          <a:spcPts val="0"/>
        </a:spcAft>
        <a:buClrTx/>
        <a:buSzTx/>
        <a:buFontTx/>
        <a:buNone/>
        <a:tabLst/>
        <a:defRPr sz="4000" b="0" i="0" u="none" strike="noStrike" cap="none" spc="0" baseline="0">
          <a:ln>
            <a:noFill/>
          </a:ln>
          <a:solidFill>
            <a:srgbClr val="171F25">
              <a:alpha val="80018"/>
            </a:srgbClr>
          </a:solidFill>
          <a:uFillTx/>
          <a:latin typeface="Lato Heavy"/>
          <a:ea typeface="Lato Heavy"/>
          <a:cs typeface="Lato Heavy"/>
          <a:sym typeface="Lato Heavy"/>
        </a:defRPr>
      </a:lvl7pPr>
      <a:lvl8pPr marL="0" marR="0" indent="800080" algn="l" defTabSz="412740" rtl="0" latinLnBrk="0">
        <a:lnSpc>
          <a:spcPct val="100000"/>
        </a:lnSpc>
        <a:spcBef>
          <a:spcPts val="0"/>
        </a:spcBef>
        <a:spcAft>
          <a:spcPts val="0"/>
        </a:spcAft>
        <a:buClrTx/>
        <a:buSzTx/>
        <a:buFontTx/>
        <a:buNone/>
        <a:tabLst/>
        <a:defRPr sz="4000" b="0" i="0" u="none" strike="noStrike" cap="none" spc="0" baseline="0">
          <a:ln>
            <a:noFill/>
          </a:ln>
          <a:solidFill>
            <a:srgbClr val="171F25">
              <a:alpha val="80018"/>
            </a:srgbClr>
          </a:solidFill>
          <a:uFillTx/>
          <a:latin typeface="Lato Heavy"/>
          <a:ea typeface="Lato Heavy"/>
          <a:cs typeface="Lato Heavy"/>
          <a:sym typeface="Lato Heavy"/>
        </a:defRPr>
      </a:lvl8pPr>
      <a:lvl9pPr marL="0" marR="0" indent="914377" algn="l" defTabSz="412740" rtl="0" latinLnBrk="0">
        <a:lnSpc>
          <a:spcPct val="100000"/>
        </a:lnSpc>
        <a:spcBef>
          <a:spcPts val="0"/>
        </a:spcBef>
        <a:spcAft>
          <a:spcPts val="0"/>
        </a:spcAft>
        <a:buClrTx/>
        <a:buSzTx/>
        <a:buFontTx/>
        <a:buNone/>
        <a:tabLst/>
        <a:defRPr sz="4000" b="0" i="0" u="none" strike="noStrike" cap="none" spc="0" baseline="0">
          <a:ln>
            <a:noFill/>
          </a:ln>
          <a:solidFill>
            <a:srgbClr val="171F25">
              <a:alpha val="80018"/>
            </a:srgbClr>
          </a:solidFill>
          <a:uFillTx/>
          <a:latin typeface="Lato Heavy"/>
          <a:ea typeface="Lato Heavy"/>
          <a:cs typeface="Lato Heavy"/>
          <a:sym typeface="Lato Heavy"/>
        </a:defRPr>
      </a:lvl9pPr>
    </p:titleStyle>
    <p:bodyStyle>
      <a:lvl1pPr marL="317492" marR="0" indent="-317492" algn="l" defTabSz="412740" latinLnBrk="0">
        <a:lnSpc>
          <a:spcPct val="100000"/>
        </a:lnSpc>
        <a:spcBef>
          <a:spcPts val="0"/>
        </a:spcBef>
        <a:spcAft>
          <a:spcPts val="800"/>
        </a:spcAft>
        <a:buClr>
          <a:schemeClr val="bg1"/>
        </a:buClr>
        <a:buSzPct val="75000"/>
        <a:buFontTx/>
        <a:buChar char="•"/>
        <a:tabLst/>
        <a:defRPr kumimoji="0" sz="1800" b="0" i="0" u="none" strike="noStrike" cap="none" spc="0" normalizeH="0" baseline="0">
          <a:ln>
            <a:noFill/>
          </a:ln>
          <a:solidFill>
            <a:schemeClr val="bg1"/>
          </a:solidFill>
          <a:effectLst/>
          <a:uFillTx/>
          <a:latin typeface="+mn-lt"/>
          <a:ea typeface="Lato Bold"/>
          <a:cs typeface="Lato Bold"/>
          <a:sym typeface="BrownStd-Light"/>
        </a:defRPr>
      </a:lvl1pPr>
      <a:lvl2pPr marL="228600" marR="0" indent="-228600" algn="l" defTabSz="412740" latinLnBrk="0">
        <a:lnSpc>
          <a:spcPct val="100000"/>
        </a:lnSpc>
        <a:spcBef>
          <a:spcPts val="0"/>
        </a:spcBef>
        <a:spcAft>
          <a:spcPts val="800"/>
        </a:spcAft>
        <a:buClr>
          <a:schemeClr val="bg1"/>
        </a:buClr>
        <a:buSzPct val="75000"/>
        <a:buFont typeface="Arial" charset="0"/>
        <a:buChar char="•"/>
        <a:tabLst/>
        <a:defRPr kumimoji="0" sz="1800" b="0" i="0" u="none" strike="noStrike" cap="none" spc="0" normalizeH="0" baseline="0" dirty="0">
          <a:ln>
            <a:noFill/>
          </a:ln>
          <a:solidFill>
            <a:schemeClr val="bg1"/>
          </a:solidFill>
          <a:effectLst/>
          <a:uFillTx/>
          <a:latin typeface="+mn-lt"/>
          <a:ea typeface="+mn-ea"/>
          <a:cs typeface="+mn-cs"/>
          <a:sym typeface="BrownStd-Light"/>
        </a:defRPr>
      </a:lvl2pPr>
      <a:lvl3pPr marL="457200" marR="0" indent="-228600" algn="l" defTabSz="412740" latinLnBrk="0">
        <a:lnSpc>
          <a:spcPct val="100000"/>
        </a:lnSpc>
        <a:spcBef>
          <a:spcPts val="0"/>
        </a:spcBef>
        <a:spcAft>
          <a:spcPts val="800"/>
        </a:spcAft>
        <a:buClr>
          <a:schemeClr val="bg1"/>
        </a:buClr>
        <a:buSzPct val="75000"/>
        <a:buFont typeface="Arial" charset="0"/>
        <a:buChar char="•"/>
        <a:tabLst/>
        <a:defRPr kumimoji="0" sz="1800" b="0" i="0" u="none" strike="noStrike" cap="none" spc="0" normalizeH="0" baseline="0" dirty="0">
          <a:ln>
            <a:noFill/>
          </a:ln>
          <a:solidFill>
            <a:schemeClr val="bg1"/>
          </a:solidFill>
          <a:effectLst/>
          <a:uFillTx/>
          <a:latin typeface="+mn-lt"/>
          <a:ea typeface="+mn-ea"/>
          <a:cs typeface="+mn-cs"/>
          <a:sym typeface="BrownStd-Light"/>
        </a:defRPr>
      </a:lvl3pPr>
      <a:lvl4pPr marL="888978" marR="0" indent="-380990" algn="l" defTabSz="412740" latinLnBrk="0">
        <a:lnSpc>
          <a:spcPct val="100000"/>
        </a:lnSpc>
        <a:spcBef>
          <a:spcPts val="0"/>
        </a:spcBef>
        <a:spcAft>
          <a:spcPts val="800"/>
        </a:spcAft>
        <a:buClr>
          <a:schemeClr val="bg1"/>
        </a:buClr>
        <a:buSzPct val="75000"/>
        <a:buFont typeface="Arial" charset="0"/>
        <a:buChar char="•"/>
        <a:tabLst/>
        <a:defRPr kumimoji="0" sz="1800" b="0" i="0" u="none" strike="noStrike" cap="none" spc="0" normalizeH="0" baseline="0" dirty="0">
          <a:ln>
            <a:noFill/>
          </a:ln>
          <a:solidFill>
            <a:schemeClr val="bg1"/>
          </a:solidFill>
          <a:effectLst/>
          <a:uFillTx/>
          <a:latin typeface="+mn-lt"/>
          <a:ea typeface="+mn-ea"/>
          <a:cs typeface="+mn-cs"/>
          <a:sym typeface="BrownStd-Light"/>
        </a:defRPr>
      </a:lvl4pPr>
      <a:lvl5pPr marL="1079473" marR="0" indent="-380990" algn="l" defTabSz="412740" latinLnBrk="0">
        <a:lnSpc>
          <a:spcPct val="100000"/>
        </a:lnSpc>
        <a:spcBef>
          <a:spcPts val="0"/>
        </a:spcBef>
        <a:spcAft>
          <a:spcPts val="800"/>
        </a:spcAft>
        <a:buClr>
          <a:srgbClr val="0061D5"/>
        </a:buClr>
        <a:buSzPct val="75000"/>
        <a:buFont typeface="Arial" charset="0"/>
        <a:buChar char="•"/>
        <a:tabLst/>
        <a:defRPr kumimoji="0" sz="1800" b="0" i="0" u="none" strike="noStrike" cap="none" spc="0" normalizeH="0" baseline="0" dirty="0">
          <a:ln>
            <a:noFill/>
          </a:ln>
          <a:solidFill>
            <a:schemeClr val="bg1"/>
          </a:solidFill>
          <a:effectLst/>
          <a:uFillTx/>
          <a:latin typeface="+mn-lt"/>
          <a:ea typeface="+mn-ea"/>
          <a:cs typeface="+mn-cs"/>
          <a:sym typeface="BrownStd-Light"/>
        </a:defRPr>
      </a:lvl5pPr>
      <a:lvl6pPr marL="1904952" marR="0" indent="-317492" algn="l" defTabSz="412740" latinLnBrk="0">
        <a:lnSpc>
          <a:spcPct val="100000"/>
        </a:lnSpc>
        <a:spcBef>
          <a:spcPts val="2600"/>
        </a:spcBef>
        <a:spcAft>
          <a:spcPts val="0"/>
        </a:spcAft>
        <a:buClrTx/>
        <a:buSzPct val="75000"/>
        <a:buFontTx/>
        <a:buChar char="•"/>
        <a:tabLst/>
        <a:defRPr sz="2600" b="0" i="0" u="none" strike="noStrike" cap="none" spc="0" baseline="0">
          <a:ln>
            <a:noFill/>
          </a:ln>
          <a:solidFill>
            <a:srgbClr val="000000"/>
          </a:solidFill>
          <a:uFillTx/>
          <a:latin typeface="Helvetica Light"/>
          <a:ea typeface="Helvetica Light"/>
          <a:cs typeface="Helvetica Light"/>
          <a:sym typeface="Helvetica Light"/>
        </a:defRPr>
      </a:lvl6pPr>
      <a:lvl7pPr marL="2222444" marR="0" indent="-317492" algn="l" defTabSz="412740" latinLnBrk="0">
        <a:lnSpc>
          <a:spcPct val="100000"/>
        </a:lnSpc>
        <a:spcBef>
          <a:spcPts val="2600"/>
        </a:spcBef>
        <a:spcAft>
          <a:spcPts val="0"/>
        </a:spcAft>
        <a:buClrTx/>
        <a:buSzPct val="75000"/>
        <a:buFontTx/>
        <a:buChar char="•"/>
        <a:tabLst/>
        <a:defRPr sz="2600" b="0" i="0" u="none" strike="noStrike" cap="none" spc="0" baseline="0">
          <a:ln>
            <a:noFill/>
          </a:ln>
          <a:solidFill>
            <a:srgbClr val="000000"/>
          </a:solidFill>
          <a:uFillTx/>
          <a:latin typeface="Helvetica Light"/>
          <a:ea typeface="Helvetica Light"/>
          <a:cs typeface="Helvetica Light"/>
          <a:sym typeface="Helvetica Light"/>
        </a:defRPr>
      </a:lvl7pPr>
      <a:lvl8pPr marL="2539937" marR="0" indent="-317492" algn="l" defTabSz="412740" latinLnBrk="0">
        <a:lnSpc>
          <a:spcPct val="100000"/>
        </a:lnSpc>
        <a:spcBef>
          <a:spcPts val="2600"/>
        </a:spcBef>
        <a:spcAft>
          <a:spcPts val="0"/>
        </a:spcAft>
        <a:buClrTx/>
        <a:buSzPct val="75000"/>
        <a:buFontTx/>
        <a:buChar char="•"/>
        <a:tabLst/>
        <a:defRPr sz="2600" b="0" i="0" u="none" strike="noStrike" cap="none" spc="0" baseline="0">
          <a:ln>
            <a:noFill/>
          </a:ln>
          <a:solidFill>
            <a:srgbClr val="000000"/>
          </a:solidFill>
          <a:uFillTx/>
          <a:latin typeface="Helvetica Light"/>
          <a:ea typeface="Helvetica Light"/>
          <a:cs typeface="Helvetica Light"/>
          <a:sym typeface="Helvetica Light"/>
        </a:defRPr>
      </a:lvl8pPr>
      <a:lvl9pPr marL="2857429" marR="0" indent="-317492" algn="l" defTabSz="412740" latinLnBrk="0">
        <a:lnSpc>
          <a:spcPct val="100000"/>
        </a:lnSpc>
        <a:spcBef>
          <a:spcPts val="2600"/>
        </a:spcBef>
        <a:spcAft>
          <a:spcPts val="0"/>
        </a:spcAft>
        <a:buClrTx/>
        <a:buSzPct val="75000"/>
        <a:buFontTx/>
        <a:buChar char="•"/>
        <a:tabLst/>
        <a:defRPr sz="2600" b="0" i="0" u="none" strike="noStrike" cap="none" spc="0" baseline="0">
          <a:ln>
            <a:noFill/>
          </a:ln>
          <a:solidFill>
            <a:srgbClr val="000000"/>
          </a:solidFill>
          <a:uFillTx/>
          <a:latin typeface="Helvetica Light"/>
          <a:ea typeface="Helvetica Light"/>
          <a:cs typeface="Helvetica Light"/>
          <a:sym typeface="Helvetica Light"/>
        </a:defRPr>
      </a:lvl9pPr>
    </p:bodyStyle>
    <p:otherStyle>
      <a:lvl1pPr marL="0" marR="0" indent="0" algn="ctr" defTabSz="41274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1pPr>
      <a:lvl2pPr marL="0" marR="0" indent="114297" algn="ctr" defTabSz="41274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2pPr>
      <a:lvl3pPr marL="0" marR="0" indent="228594" algn="ctr" defTabSz="41274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3pPr>
      <a:lvl4pPr marL="0" marR="0" indent="342891" algn="ctr" defTabSz="41274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4pPr>
      <a:lvl5pPr marL="0" marR="0" indent="457189" algn="ctr" defTabSz="41274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5pPr>
      <a:lvl6pPr marL="0" marR="0" indent="571486" algn="ctr" defTabSz="41274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6pPr>
      <a:lvl7pPr marL="0" marR="0" indent="685783" algn="ctr" defTabSz="41274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7pPr>
      <a:lvl8pPr marL="0" marR="0" indent="800080" algn="ctr" defTabSz="41274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8pPr>
      <a:lvl9pPr marL="0" marR="0" indent="914377" algn="ctr" defTabSz="41274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9pPr>
    </p:otherStyle>
  </p:txStyles>
  <p:extLst mod="1">
    <p:ext uri="{27BBF7A9-308A-43DC-89C8-2F10F3537804}">
      <p15:sldGuideLst xmlns:p15="http://schemas.microsoft.com/office/powerpoint/2012/main">
        <p15:guide id="1" pos="3840">
          <p15:clr>
            <a:srgbClr val="F26B43"/>
          </p15:clr>
        </p15:guide>
        <p15:guide id="2" pos="192">
          <p15:clr>
            <a:srgbClr val="F26B43"/>
          </p15:clr>
        </p15:guide>
        <p15:guide id="3" pos="384">
          <p15:clr>
            <a:srgbClr val="F26B43"/>
          </p15:clr>
        </p15:guide>
        <p15:guide id="4" pos="7488">
          <p15:clr>
            <a:srgbClr val="F26B43"/>
          </p15:clr>
        </p15:guide>
        <p15:guide id="5" pos="7296">
          <p15:clr>
            <a:srgbClr val="F26B43"/>
          </p15:clr>
        </p15:guide>
        <p15:guide id="6" pos="576">
          <p15:clr>
            <a:srgbClr val="F26B43"/>
          </p15:clr>
        </p15:guide>
        <p15:guide id="7" pos="7104">
          <p15:clr>
            <a:srgbClr val="F26B43"/>
          </p15:clr>
        </p15:guide>
        <p15:guide id="8" pos="4032">
          <p15:clr>
            <a:srgbClr val="F26B43"/>
          </p15:clr>
        </p15:guide>
        <p15:guide id="9" pos="3648">
          <p15:clr>
            <a:srgbClr val="F26B43"/>
          </p15:clr>
        </p15:guide>
        <p15:guide id="10" pos="5568">
          <p15:clr>
            <a:srgbClr val="F26B43"/>
          </p15:clr>
        </p15:guide>
        <p15:guide id="11" pos="2112">
          <p15:clr>
            <a:srgbClr val="F26B43"/>
          </p15:clr>
        </p15:guide>
        <p15:guide id="12" orient="horz" pos="176">
          <p15:clr>
            <a:srgbClr val="F26B43"/>
          </p15:clr>
        </p15:guide>
        <p15:guide id="13" orient="horz" pos="368">
          <p15:clr>
            <a:srgbClr val="F26B43"/>
          </p15:clr>
        </p15:guide>
        <p15:guide id="14" orient="horz" pos="4144">
          <p15:clr>
            <a:srgbClr val="F26B43"/>
          </p15:clr>
        </p15:guide>
        <p15:guide id="15" orient="horz" pos="3952">
          <p15:clr>
            <a:srgbClr val="F26B43"/>
          </p15:clr>
        </p15:guide>
        <p15:guide id="16" orient="horz" pos="1232">
          <p15:clr>
            <a:srgbClr val="F26B43"/>
          </p15:clr>
        </p15:guide>
        <p15:guide id="17" orient="horz" pos="1040">
          <p15:clr>
            <a:srgbClr val="F26B43"/>
          </p15:clr>
        </p15:guide>
        <p15:guide id="1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hape 282"/>
          <p:cNvSpPr>
            <a:spLocks noGrp="1"/>
          </p:cNvSpPr>
          <p:nvPr>
            <p:ph type="title"/>
          </p:nvPr>
        </p:nvSpPr>
        <p:spPr/>
        <p:txBody>
          <a:bodyPr lIns="0" tIns="0" rIns="0" bIns="0" anchor="t"/>
          <a:lstStyle/>
          <a:p>
            <a:r>
              <a:rPr lang="en-US" dirty="0">
                <a:solidFill>
                  <a:schemeClr val="bg1"/>
                </a:solidFill>
              </a:rPr>
              <a:t>Box Platform Developer Workshop</a:t>
            </a:r>
            <a:br>
              <a:rPr lang="en-US" dirty="0">
                <a:solidFill>
                  <a:schemeClr val="bg1"/>
                </a:solidFill>
              </a:rPr>
            </a:br>
            <a:r>
              <a:rPr lang="en-US" dirty="0">
                <a:solidFill>
                  <a:schemeClr val="bg1"/>
                </a:solidFill>
              </a:rPr>
              <a:t>Cummins</a:t>
            </a:r>
          </a:p>
        </p:txBody>
      </p:sp>
      <p:sp>
        <p:nvSpPr>
          <p:cNvPr id="44" name="Text Placeholder 43"/>
          <p:cNvSpPr>
            <a:spLocks noGrp="1"/>
          </p:cNvSpPr>
          <p:nvPr>
            <p:ph type="body" sz="quarter" idx="10"/>
          </p:nvPr>
        </p:nvSpPr>
        <p:spPr>
          <a:xfrm>
            <a:off x="914401" y="5279385"/>
            <a:ext cx="8229345" cy="1235868"/>
          </a:xfrm>
        </p:spPr>
        <p:txBody>
          <a:bodyPr/>
          <a:lstStyle/>
          <a:p>
            <a:r>
              <a:rPr lang="en-US" b="1" dirty="0"/>
              <a:t>Jonathan LeBlanc</a:t>
            </a:r>
          </a:p>
          <a:p>
            <a:r>
              <a:rPr lang="en-US" dirty="0"/>
              <a:t>Director of Developer Advocacy, Box</a:t>
            </a:r>
          </a:p>
          <a:p>
            <a:r>
              <a:rPr lang="en-US" dirty="0"/>
              <a:t>Twitter: @</a:t>
            </a:r>
            <a:r>
              <a:rPr lang="en-US" dirty="0" err="1"/>
              <a:t>jcleblanc</a:t>
            </a:r>
            <a:r>
              <a:rPr lang="en-US" dirty="0"/>
              <a:t> </a:t>
            </a:r>
          </a:p>
          <a:p>
            <a:r>
              <a:rPr lang="en-US" dirty="0" err="1"/>
              <a:t>Github</a:t>
            </a:r>
            <a:r>
              <a:rPr lang="en-US" dirty="0"/>
              <a:t>: https://</a:t>
            </a:r>
            <a:r>
              <a:rPr lang="en-US" dirty="0" err="1"/>
              <a:t>github.com</a:t>
            </a:r>
            <a:r>
              <a:rPr lang="en-US" dirty="0"/>
              <a:t>/</a:t>
            </a:r>
            <a:r>
              <a:rPr lang="en-US" dirty="0" err="1"/>
              <a:t>jcleblanc</a:t>
            </a:r>
            <a:endParaRPr lang="en-US" dirty="0"/>
          </a:p>
        </p:txBody>
      </p:sp>
    </p:spTree>
    <p:extLst>
      <p:ext uri="{BB962C8B-B14F-4D97-AF65-F5344CB8AC3E}">
        <p14:creationId xmlns:p14="http://schemas.microsoft.com/office/powerpoint/2010/main" val="1212545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5AB4F-5006-4443-96A2-02F9D9EC5D1C}"/>
              </a:ext>
            </a:extLst>
          </p:cNvPr>
          <p:cNvSpPr>
            <a:spLocks noGrp="1"/>
          </p:cNvSpPr>
          <p:nvPr>
            <p:ph type="title"/>
          </p:nvPr>
        </p:nvSpPr>
        <p:spPr/>
        <p:txBody>
          <a:bodyPr/>
          <a:lstStyle/>
          <a:p>
            <a:r>
              <a:rPr lang="en-US" dirty="0"/>
              <a:t>System to System Model</a:t>
            </a:r>
          </a:p>
        </p:txBody>
      </p:sp>
      <p:sp>
        <p:nvSpPr>
          <p:cNvPr id="3" name="Text Placeholder 2">
            <a:extLst>
              <a:ext uri="{FF2B5EF4-FFF2-40B4-BE49-F238E27FC236}">
                <a16:creationId xmlns:a16="http://schemas.microsoft.com/office/drawing/2014/main" id="{E7211E1E-59A8-6F42-897F-6352C0BB0B98}"/>
              </a:ext>
            </a:extLst>
          </p:cNvPr>
          <p:cNvSpPr>
            <a:spLocks noGrp="1"/>
          </p:cNvSpPr>
          <p:nvPr>
            <p:ph type="body" sz="quarter" idx="10"/>
          </p:nvPr>
        </p:nvSpPr>
        <p:spPr/>
        <p:txBody>
          <a:bodyPr/>
          <a:lstStyle/>
          <a:p>
            <a:r>
              <a:rPr lang="en-US" dirty="0"/>
              <a:t>No user content needs to be handled</a:t>
            </a:r>
          </a:p>
        </p:txBody>
      </p:sp>
      <p:sp>
        <p:nvSpPr>
          <p:cNvPr id="4" name="Text Placeholder 3">
            <a:extLst>
              <a:ext uri="{FF2B5EF4-FFF2-40B4-BE49-F238E27FC236}">
                <a16:creationId xmlns:a16="http://schemas.microsoft.com/office/drawing/2014/main" id="{B5A44799-04C1-784C-845F-749BDAA40DF2}"/>
              </a:ext>
            </a:extLst>
          </p:cNvPr>
          <p:cNvSpPr>
            <a:spLocks noGrp="1"/>
          </p:cNvSpPr>
          <p:nvPr>
            <p:ph type="body" idx="1"/>
          </p:nvPr>
        </p:nvSpPr>
        <p:spPr>
          <a:xfrm>
            <a:off x="609601" y="2075935"/>
            <a:ext cx="10982552" cy="4436075"/>
          </a:xfrm>
        </p:spPr>
        <p:txBody>
          <a:bodyPr/>
          <a:lstStyle/>
          <a:p>
            <a:pPr lvl="0">
              <a:spcAft>
                <a:spcPts val="0"/>
              </a:spcAft>
              <a:buClr>
                <a:srgbClr val="0061D5"/>
              </a:buClr>
              <a:buSzPct val="120000"/>
            </a:pPr>
            <a:r>
              <a:rPr lang="en-US" sz="2000" b="1" dirty="0">
                <a:solidFill>
                  <a:srgbClr val="72848E"/>
                </a:solidFill>
                <a:latin typeface="Lato"/>
                <a:cs typeface="Lato Regular"/>
                <a:sym typeface="Lato Regular"/>
              </a:rPr>
              <a:t>External:</a:t>
            </a:r>
            <a:r>
              <a:rPr lang="en-US" sz="2000" dirty="0">
                <a:solidFill>
                  <a:srgbClr val="72848E"/>
                </a:solidFill>
                <a:latin typeface="Lato"/>
                <a:cs typeface="Lato Regular"/>
                <a:sym typeface="Lato Regular"/>
              </a:rPr>
              <a:t> 	N/A</a:t>
            </a:r>
          </a:p>
          <a:p>
            <a:pPr lvl="0">
              <a:spcAft>
                <a:spcPts val="0"/>
              </a:spcAft>
              <a:buClr>
                <a:srgbClr val="0061D5"/>
              </a:buClr>
              <a:buSzPct val="120000"/>
            </a:pPr>
            <a:r>
              <a:rPr lang="en-US" sz="2000" b="1" dirty="0">
                <a:solidFill>
                  <a:srgbClr val="72848E"/>
                </a:solidFill>
                <a:latin typeface="Lato"/>
                <a:cs typeface="Lato Regular"/>
                <a:sym typeface="Lato Regular"/>
              </a:rPr>
              <a:t>Internal: </a:t>
            </a:r>
            <a:r>
              <a:rPr lang="en-US" sz="2000" dirty="0">
                <a:solidFill>
                  <a:srgbClr val="72848E"/>
                </a:solidFill>
                <a:latin typeface="Lato"/>
                <a:cs typeface="Lato Regular"/>
                <a:sym typeface="Lato Regular"/>
              </a:rPr>
              <a:t>	N/A</a:t>
            </a:r>
          </a:p>
          <a:p>
            <a:pPr lvl="0">
              <a:spcAft>
                <a:spcPts val="0"/>
              </a:spcAft>
              <a:buClr>
                <a:srgbClr val="0061D5"/>
              </a:buClr>
              <a:buSzPct val="120000"/>
            </a:pPr>
            <a:r>
              <a:rPr lang="en-US" sz="2000" b="1" dirty="0">
                <a:solidFill>
                  <a:srgbClr val="72848E"/>
                </a:solidFill>
                <a:latin typeface="Lato"/>
                <a:cs typeface="Lato Regular"/>
                <a:sym typeface="Lato Regular"/>
              </a:rPr>
              <a:t>Content:</a:t>
            </a:r>
            <a:r>
              <a:rPr lang="en-US" sz="2000" dirty="0">
                <a:solidFill>
                  <a:srgbClr val="72848E"/>
                </a:solidFill>
                <a:latin typeface="Lato"/>
                <a:cs typeface="Lato Regular"/>
                <a:sym typeface="Lato Regular"/>
              </a:rPr>
              <a:t>	Owned by Service Account  </a:t>
            </a:r>
          </a:p>
          <a:p>
            <a:pPr lvl="0">
              <a:spcAft>
                <a:spcPts val="0"/>
              </a:spcAft>
              <a:buClr>
                <a:srgbClr val="0061D5"/>
              </a:buClr>
              <a:buSzPct val="120000"/>
            </a:pPr>
            <a:endParaRPr lang="en-US" sz="2000" dirty="0">
              <a:solidFill>
                <a:srgbClr val="72848E"/>
              </a:solidFill>
              <a:latin typeface="Lato"/>
              <a:cs typeface="Lato Regular"/>
              <a:sym typeface="Lato Regular"/>
            </a:endParaRPr>
          </a:p>
          <a:p>
            <a:pPr>
              <a:spcAft>
                <a:spcPts val="0"/>
              </a:spcAft>
              <a:buClr>
                <a:srgbClr val="0061D5"/>
              </a:buClr>
              <a:buSzPct val="120000"/>
            </a:pPr>
            <a:r>
              <a:rPr lang="en-US" sz="2000" b="1" dirty="0">
                <a:solidFill>
                  <a:srgbClr val="72848E"/>
                </a:solidFill>
                <a:latin typeface="Lato"/>
                <a:cs typeface="Lato Regular"/>
                <a:sym typeface="Lato Regular"/>
              </a:rPr>
              <a:t>Description: </a:t>
            </a:r>
            <a:r>
              <a:rPr lang="en-US" sz="2000" dirty="0">
                <a:solidFill>
                  <a:srgbClr val="72848E"/>
                </a:solidFill>
                <a:latin typeface="Lato"/>
                <a:cs typeface="Lato Regular"/>
                <a:sym typeface="Lato Regular"/>
              </a:rPr>
              <a:t>Service accounts are used here as the de-facto user object for system to system interactions and back office workflows.  </a:t>
            </a:r>
          </a:p>
          <a:p>
            <a:pPr lvl="0">
              <a:spcAft>
                <a:spcPts val="0"/>
              </a:spcAft>
              <a:buClr>
                <a:srgbClr val="0061D5"/>
              </a:buClr>
              <a:buSzPct val="120000"/>
            </a:pPr>
            <a:endParaRPr lang="en-US" sz="2000" dirty="0">
              <a:solidFill>
                <a:srgbClr val="72848E"/>
              </a:solidFill>
              <a:latin typeface="Lato"/>
              <a:cs typeface="Lato Regular"/>
              <a:sym typeface="Lato Regular"/>
            </a:endParaRPr>
          </a:p>
          <a:p>
            <a:pPr lvl="0">
              <a:spcAft>
                <a:spcPts val="0"/>
              </a:spcAft>
              <a:buClr>
                <a:srgbClr val="0061D5"/>
              </a:buClr>
              <a:buSzPct val="120000"/>
            </a:pPr>
            <a:r>
              <a:rPr lang="en-US" sz="2000" b="1" dirty="0">
                <a:solidFill>
                  <a:srgbClr val="72848E"/>
                </a:solidFill>
                <a:latin typeface="Lato"/>
                <a:cs typeface="Lato Regular"/>
                <a:sym typeface="Lato Regular"/>
              </a:rPr>
              <a:t>Benefits:</a:t>
            </a:r>
          </a:p>
          <a:p>
            <a:pPr marL="342900" indent="-342900">
              <a:spcAft>
                <a:spcPts val="0"/>
              </a:spcAft>
              <a:buClr>
                <a:srgbClr val="0061D5"/>
              </a:buClr>
              <a:buSzPct val="120000"/>
              <a:buFont typeface="Arial" panose="020B0604020202020204" pitchFamily="34" charset="0"/>
              <a:buChar char="•"/>
            </a:pPr>
            <a:r>
              <a:rPr lang="en-US" sz="2000" dirty="0">
                <a:solidFill>
                  <a:srgbClr val="72848E"/>
                </a:solidFill>
                <a:latin typeface="Lato"/>
                <a:cs typeface="Lato Regular"/>
                <a:sym typeface="Lato Regular"/>
              </a:rPr>
              <a:t>Perfect for apps where a user construct isn’t needed (e.g. departmental or company owned content that transcends user ownership).</a:t>
            </a:r>
          </a:p>
          <a:p>
            <a:pPr marL="342900" indent="-342900">
              <a:spcAft>
                <a:spcPts val="0"/>
              </a:spcAft>
              <a:buClr>
                <a:srgbClr val="0061D5"/>
              </a:buClr>
              <a:buSzPct val="120000"/>
              <a:buFont typeface="Arial" panose="020B0604020202020204" pitchFamily="34" charset="0"/>
              <a:buChar char="•"/>
            </a:pPr>
            <a:r>
              <a:rPr lang="en-US" sz="2000" dirty="0">
                <a:solidFill>
                  <a:srgbClr val="72848E"/>
                </a:solidFill>
                <a:latin typeface="Lato"/>
                <a:cs typeface="Lato Regular"/>
                <a:sym typeface="Lato Regular"/>
              </a:rPr>
              <a:t>Service account </a:t>
            </a:r>
            <a:r>
              <a:rPr lang="en-US" sz="2000" dirty="0" err="1">
                <a:solidFill>
                  <a:srgbClr val="72848E"/>
                </a:solidFill>
                <a:latin typeface="Lato"/>
                <a:cs typeface="Lato Regular"/>
                <a:sym typeface="Lato Regular"/>
              </a:rPr>
              <a:t>auth</a:t>
            </a:r>
            <a:r>
              <a:rPr lang="en-US" sz="2000" dirty="0">
                <a:solidFill>
                  <a:srgbClr val="72848E"/>
                </a:solidFill>
                <a:latin typeface="Lato"/>
                <a:cs typeface="Lato Regular"/>
                <a:sym typeface="Lato Regular"/>
              </a:rPr>
              <a:t> is cleanly handled by the JWT process.</a:t>
            </a:r>
          </a:p>
          <a:p>
            <a:pPr marL="342900" indent="-342900">
              <a:spcAft>
                <a:spcPts val="0"/>
              </a:spcAft>
              <a:buClr>
                <a:srgbClr val="0061D5"/>
              </a:buClr>
              <a:buSzPct val="120000"/>
              <a:buFont typeface="Arial" panose="020B0604020202020204" pitchFamily="34" charset="0"/>
              <a:buChar char="•"/>
            </a:pPr>
            <a:r>
              <a:rPr lang="en-US" sz="2000" dirty="0">
                <a:solidFill>
                  <a:srgbClr val="72848E"/>
                </a:solidFill>
                <a:latin typeface="Lato"/>
                <a:cs typeface="Lato Regular"/>
                <a:sym typeface="Lato Regular"/>
              </a:rPr>
              <a:t>Because a service account can be granted elevated scopes, this model allows you to tightly control what activities that the service account can perform. This gives you complete control of assigning permissions to different backend services. </a:t>
            </a:r>
          </a:p>
        </p:txBody>
      </p:sp>
    </p:spTree>
    <p:extLst>
      <p:ext uri="{BB962C8B-B14F-4D97-AF65-F5344CB8AC3E}">
        <p14:creationId xmlns:p14="http://schemas.microsoft.com/office/powerpoint/2010/main" val="327528625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00" dirty="0"/>
              <a:t>Box Platform Common Use Cases</a:t>
            </a:r>
          </a:p>
        </p:txBody>
      </p:sp>
      <p:sp>
        <p:nvSpPr>
          <p:cNvPr id="2" name="TextBox 1">
            <a:extLst>
              <a:ext uri="{FF2B5EF4-FFF2-40B4-BE49-F238E27FC236}">
                <a16:creationId xmlns:a16="http://schemas.microsoft.com/office/drawing/2014/main" id="{8925B4F1-6110-F246-99D8-1D642B7A143B}"/>
              </a:ext>
            </a:extLst>
          </p:cNvPr>
          <p:cNvSpPr txBox="1"/>
          <p:nvPr/>
        </p:nvSpPr>
        <p:spPr>
          <a:xfrm>
            <a:off x="2236573" y="518984"/>
            <a:ext cx="92398" cy="307777"/>
          </a:xfrm>
          <a:prstGeom prst="rect">
            <a:avLst/>
          </a:prstGeom>
          <a:ln w="25400">
            <a:miter lim="400000"/>
          </a:ln>
          <a:extLst>
            <a:ext uri="{C572A759-6A51-4108-AA02-DFA0A04FC94B}">
              <ma14:wrappingTextBoxFlag xmlns="" xmlns:ma14="http://schemas.microsoft.com/office/mac/drawingml/2011/main" val="1"/>
            </a:ext>
          </a:extLst>
        </p:spPr>
        <p:txBody>
          <a:bodyPr wrap="none" lIns="45720" tIns="45720" rIns="45720" bIns="45720" rtlCol="0">
            <a:spAutoFit/>
          </a:bodyPr>
          <a:lstStyle/>
          <a:p>
            <a:pPr>
              <a:lnSpc>
                <a:spcPct val="100000"/>
              </a:lnSpc>
              <a:spcBef>
                <a:spcPts val="675"/>
              </a:spcBef>
            </a:pPr>
            <a:endParaRPr lang="en-US" sz="1400" spc="0" dirty="0" err="1">
              <a:solidFill>
                <a:srgbClr val="72848E"/>
              </a:solidFill>
              <a:latin typeface="+mn-lt"/>
              <a:ea typeface="Lato Light" charset="0"/>
              <a:cs typeface="Lato Light" charset="0"/>
              <a:sym typeface="Lato Light"/>
            </a:endParaRPr>
          </a:p>
        </p:txBody>
      </p:sp>
    </p:spTree>
    <p:extLst>
      <p:ext uri="{BB962C8B-B14F-4D97-AF65-F5344CB8AC3E}">
        <p14:creationId xmlns:p14="http://schemas.microsoft.com/office/powerpoint/2010/main" val="2579333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57500"/>
            <a:ext cx="10972800" cy="2196414"/>
          </a:xfrm>
        </p:spPr>
        <p:txBody>
          <a:bodyPr/>
          <a:lstStyle/>
          <a:p>
            <a:r>
              <a:rPr lang="en-US" sz="4800" dirty="0"/>
              <a:t>Pattern 1: Classic User Model</a:t>
            </a:r>
            <a:br>
              <a:rPr lang="en-US" sz="4800" dirty="0"/>
            </a:br>
            <a:r>
              <a:rPr lang="en-US" sz="3600" dirty="0"/>
              <a:t>(Vault portals, doc submission, field worker apps)</a:t>
            </a:r>
            <a:endParaRPr lang="en-US" sz="4800" dirty="0"/>
          </a:p>
        </p:txBody>
      </p:sp>
    </p:spTree>
    <p:extLst>
      <p:ext uri="{BB962C8B-B14F-4D97-AF65-F5344CB8AC3E}">
        <p14:creationId xmlns:p14="http://schemas.microsoft.com/office/powerpoint/2010/main" val="3952772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5AB4F-5006-4443-96A2-02F9D9EC5D1C}"/>
              </a:ext>
            </a:extLst>
          </p:cNvPr>
          <p:cNvSpPr>
            <a:spLocks noGrp="1"/>
          </p:cNvSpPr>
          <p:nvPr>
            <p:ph type="title"/>
          </p:nvPr>
        </p:nvSpPr>
        <p:spPr/>
        <p:txBody>
          <a:bodyPr/>
          <a:lstStyle/>
          <a:p>
            <a:r>
              <a:rPr lang="en-US" dirty="0"/>
              <a:t>Classic User Model</a:t>
            </a:r>
          </a:p>
        </p:txBody>
      </p:sp>
      <p:sp>
        <p:nvSpPr>
          <p:cNvPr id="3" name="Text Placeholder 2">
            <a:extLst>
              <a:ext uri="{FF2B5EF4-FFF2-40B4-BE49-F238E27FC236}">
                <a16:creationId xmlns:a16="http://schemas.microsoft.com/office/drawing/2014/main" id="{E7211E1E-59A8-6F42-897F-6352C0BB0B98}"/>
              </a:ext>
            </a:extLst>
          </p:cNvPr>
          <p:cNvSpPr>
            <a:spLocks noGrp="1"/>
          </p:cNvSpPr>
          <p:nvPr>
            <p:ph type="body" sz="quarter" idx="10"/>
          </p:nvPr>
        </p:nvSpPr>
        <p:spPr/>
        <p:txBody>
          <a:bodyPr/>
          <a:lstStyle/>
          <a:p>
            <a:r>
              <a:rPr lang="en-US" dirty="0"/>
              <a:t>Application needs to handle internal and external users</a:t>
            </a:r>
          </a:p>
        </p:txBody>
      </p:sp>
      <p:sp>
        <p:nvSpPr>
          <p:cNvPr id="4" name="Text Placeholder 3">
            <a:extLst>
              <a:ext uri="{FF2B5EF4-FFF2-40B4-BE49-F238E27FC236}">
                <a16:creationId xmlns:a16="http://schemas.microsoft.com/office/drawing/2014/main" id="{B5A44799-04C1-784C-845F-749BDAA40DF2}"/>
              </a:ext>
            </a:extLst>
          </p:cNvPr>
          <p:cNvSpPr>
            <a:spLocks noGrp="1"/>
          </p:cNvSpPr>
          <p:nvPr>
            <p:ph type="body" idx="1"/>
          </p:nvPr>
        </p:nvSpPr>
        <p:spPr>
          <a:xfrm>
            <a:off x="609601" y="2075935"/>
            <a:ext cx="11364096" cy="4436075"/>
          </a:xfrm>
        </p:spPr>
        <p:txBody>
          <a:bodyPr/>
          <a:lstStyle/>
          <a:p>
            <a:pPr lvl="0">
              <a:spcAft>
                <a:spcPts val="0"/>
              </a:spcAft>
              <a:buClr>
                <a:srgbClr val="0061D5"/>
              </a:buClr>
              <a:buSzPct val="120000"/>
            </a:pPr>
            <a:r>
              <a:rPr lang="en-US" sz="2000" b="1" dirty="0">
                <a:solidFill>
                  <a:srgbClr val="72848E"/>
                </a:solidFill>
                <a:latin typeface="Lato"/>
                <a:cs typeface="Lato Regular"/>
                <a:sym typeface="Lato Regular"/>
              </a:rPr>
              <a:t>External:</a:t>
            </a:r>
            <a:r>
              <a:rPr lang="en-US" sz="2000" dirty="0">
                <a:solidFill>
                  <a:srgbClr val="72848E"/>
                </a:solidFill>
                <a:latin typeface="Lato"/>
                <a:cs typeface="Lato Regular"/>
                <a:sym typeface="Lato Regular"/>
              </a:rPr>
              <a:t> 	App Users</a:t>
            </a:r>
          </a:p>
          <a:p>
            <a:pPr lvl="0">
              <a:spcAft>
                <a:spcPts val="0"/>
              </a:spcAft>
              <a:buClr>
                <a:srgbClr val="0061D5"/>
              </a:buClr>
              <a:buSzPct val="120000"/>
            </a:pPr>
            <a:r>
              <a:rPr lang="en-US" sz="2000" b="1" dirty="0">
                <a:solidFill>
                  <a:srgbClr val="72848E"/>
                </a:solidFill>
                <a:latin typeface="Lato"/>
                <a:cs typeface="Lato Regular"/>
                <a:sym typeface="Lato Regular"/>
              </a:rPr>
              <a:t>Internal: </a:t>
            </a:r>
            <a:r>
              <a:rPr lang="en-US" sz="2000" dirty="0">
                <a:solidFill>
                  <a:srgbClr val="72848E"/>
                </a:solidFill>
                <a:latin typeface="Lato"/>
                <a:cs typeface="Lato Regular"/>
                <a:sym typeface="Lato Regular"/>
              </a:rPr>
              <a:t>	Managed Users</a:t>
            </a:r>
          </a:p>
          <a:p>
            <a:pPr lvl="0">
              <a:spcAft>
                <a:spcPts val="0"/>
              </a:spcAft>
              <a:buClr>
                <a:srgbClr val="0061D5"/>
              </a:buClr>
              <a:buSzPct val="120000"/>
            </a:pPr>
            <a:r>
              <a:rPr lang="en-US" sz="2000" b="1" dirty="0">
                <a:solidFill>
                  <a:srgbClr val="72848E"/>
                </a:solidFill>
                <a:latin typeface="Lato"/>
                <a:cs typeface="Lato Regular"/>
                <a:sym typeface="Lato Regular"/>
              </a:rPr>
              <a:t>Content:</a:t>
            </a:r>
            <a:r>
              <a:rPr lang="en-US" sz="2000" dirty="0">
                <a:solidFill>
                  <a:srgbClr val="72848E"/>
                </a:solidFill>
                <a:latin typeface="Lato"/>
                <a:cs typeface="Lato Regular"/>
                <a:sym typeface="Lato Regular"/>
              </a:rPr>
              <a:t>	Owned by App or Managed Users  </a:t>
            </a:r>
          </a:p>
          <a:p>
            <a:pPr lvl="0">
              <a:spcAft>
                <a:spcPts val="0"/>
              </a:spcAft>
              <a:buClr>
                <a:srgbClr val="0061D5"/>
              </a:buClr>
              <a:buSzPct val="120000"/>
            </a:pPr>
            <a:endParaRPr lang="en-US" sz="2000" dirty="0">
              <a:solidFill>
                <a:srgbClr val="72848E"/>
              </a:solidFill>
              <a:latin typeface="Lato"/>
              <a:cs typeface="Lato Regular"/>
              <a:sym typeface="Lato Regular"/>
            </a:endParaRPr>
          </a:p>
          <a:p>
            <a:pPr lvl="0">
              <a:spcAft>
                <a:spcPts val="0"/>
              </a:spcAft>
              <a:buClr>
                <a:srgbClr val="0061D5"/>
              </a:buClr>
              <a:buSzPct val="120000"/>
            </a:pPr>
            <a:r>
              <a:rPr lang="en-US" sz="2000" b="1" dirty="0">
                <a:solidFill>
                  <a:srgbClr val="72848E"/>
                </a:solidFill>
                <a:latin typeface="Lato"/>
                <a:cs typeface="Lato Regular"/>
                <a:sym typeface="Lato Regular"/>
              </a:rPr>
              <a:t>Description: </a:t>
            </a:r>
            <a:r>
              <a:rPr lang="en-US" sz="2000" dirty="0">
                <a:solidFill>
                  <a:srgbClr val="72848E"/>
                </a:solidFill>
                <a:latin typeface="Lato"/>
                <a:cs typeface="Lato Regular"/>
                <a:sym typeface="Lato Regular"/>
              </a:rPr>
              <a:t>External end users of the application are App users and the internal audience are Managed Users.</a:t>
            </a:r>
          </a:p>
          <a:p>
            <a:pPr lvl="0">
              <a:spcAft>
                <a:spcPts val="0"/>
              </a:spcAft>
              <a:buClr>
                <a:srgbClr val="0061D5"/>
              </a:buClr>
              <a:buSzPct val="120000"/>
            </a:pPr>
            <a:endParaRPr lang="en-US" sz="2000" dirty="0">
              <a:solidFill>
                <a:srgbClr val="72848E"/>
              </a:solidFill>
              <a:latin typeface="Lato"/>
              <a:cs typeface="Lato Regular"/>
              <a:sym typeface="Lato Regular"/>
            </a:endParaRPr>
          </a:p>
          <a:p>
            <a:pPr lvl="0">
              <a:spcAft>
                <a:spcPts val="0"/>
              </a:spcAft>
              <a:buClr>
                <a:srgbClr val="0061D5"/>
              </a:buClr>
              <a:buSzPct val="120000"/>
            </a:pPr>
            <a:r>
              <a:rPr lang="en-US" sz="2000" b="1" dirty="0">
                <a:solidFill>
                  <a:srgbClr val="72848E"/>
                </a:solidFill>
                <a:latin typeface="Lato"/>
                <a:cs typeface="Lato Regular"/>
                <a:sym typeface="Lato Regular"/>
              </a:rPr>
              <a:t>Benefits:</a:t>
            </a:r>
          </a:p>
          <a:p>
            <a:pPr marL="342900" lvl="0" indent="-342900">
              <a:spcAft>
                <a:spcPts val="0"/>
              </a:spcAft>
              <a:buClr>
                <a:srgbClr val="0061D5"/>
              </a:buClr>
              <a:buSzPct val="120000"/>
              <a:buFont typeface="Arial" panose="020B0604020202020204" pitchFamily="34" charset="0"/>
              <a:buChar char="•"/>
            </a:pPr>
            <a:r>
              <a:rPr lang="en-US" sz="2000" dirty="0">
                <a:solidFill>
                  <a:srgbClr val="72848E"/>
                </a:solidFill>
                <a:latin typeface="Lato"/>
                <a:cs typeface="Lato Regular"/>
                <a:sym typeface="Lato Regular"/>
              </a:rPr>
              <a:t>Allows you to provide a custom experience for end users.</a:t>
            </a:r>
          </a:p>
          <a:p>
            <a:pPr marL="342900" lvl="0" indent="-342900">
              <a:spcAft>
                <a:spcPts val="0"/>
              </a:spcAft>
              <a:buClr>
                <a:srgbClr val="0061D5"/>
              </a:buClr>
              <a:buSzPct val="120000"/>
              <a:buFont typeface="Arial" panose="020B0604020202020204" pitchFamily="34" charset="0"/>
              <a:buChar char="•"/>
            </a:pPr>
            <a:r>
              <a:rPr lang="en-US" sz="2000" dirty="0">
                <a:solidFill>
                  <a:srgbClr val="72848E"/>
                </a:solidFill>
                <a:latin typeface="Lato"/>
                <a:cs typeface="Lato Regular"/>
                <a:sym typeface="Lato Regular"/>
              </a:rPr>
              <a:t>No need to build additional functionality for internal users, they can use the Box web application.</a:t>
            </a:r>
          </a:p>
          <a:p>
            <a:pPr marL="342900" lvl="0" indent="-342900">
              <a:spcAft>
                <a:spcPts val="0"/>
              </a:spcAft>
              <a:buClr>
                <a:srgbClr val="0061D5"/>
              </a:buClr>
              <a:buSzPct val="120000"/>
              <a:buFont typeface="Arial" panose="020B0604020202020204" pitchFamily="34" charset="0"/>
              <a:buChar char="•"/>
            </a:pPr>
            <a:r>
              <a:rPr lang="en-US" sz="2000" dirty="0">
                <a:solidFill>
                  <a:srgbClr val="72848E"/>
                </a:solidFill>
                <a:latin typeface="Lato"/>
                <a:cs typeface="Lato Regular"/>
                <a:sym typeface="Lato Regular"/>
              </a:rPr>
              <a:t>The App user model allows you to interact with end user accounts in a headless manner. This means you can bring your own identity system (e.g. Auth0 / </a:t>
            </a:r>
            <a:r>
              <a:rPr lang="en-US" sz="2000" dirty="0" err="1">
                <a:solidFill>
                  <a:srgbClr val="72848E"/>
                </a:solidFill>
                <a:latin typeface="Lato"/>
                <a:cs typeface="Lato Regular"/>
                <a:sym typeface="Lato Regular"/>
              </a:rPr>
              <a:t>Netlify</a:t>
            </a:r>
            <a:r>
              <a:rPr lang="en-US" sz="2000" dirty="0">
                <a:solidFill>
                  <a:srgbClr val="72848E"/>
                </a:solidFill>
                <a:latin typeface="Lato"/>
                <a:cs typeface="Lato Regular"/>
                <a:sym typeface="Lato Regular"/>
              </a:rPr>
              <a:t>) and map the ids.</a:t>
            </a:r>
          </a:p>
          <a:p>
            <a:pPr marL="342900" lvl="0" indent="-342900">
              <a:spcAft>
                <a:spcPts val="0"/>
              </a:spcAft>
              <a:buClr>
                <a:srgbClr val="0061D5"/>
              </a:buClr>
              <a:buSzPct val="120000"/>
              <a:buFont typeface="Arial" panose="020B0604020202020204" pitchFamily="34" charset="0"/>
              <a:buChar char="•"/>
            </a:pPr>
            <a:r>
              <a:rPr lang="en-US" sz="2000" dirty="0">
                <a:solidFill>
                  <a:srgbClr val="72848E"/>
                </a:solidFill>
                <a:latin typeface="Lato"/>
                <a:cs typeface="Lato Regular"/>
                <a:sym typeface="Lato Regular"/>
              </a:rPr>
              <a:t>API actions taken on behalf of users are recorded in the event stream, meaning that user events can be stored, connected to other systems, and retained for compliance.</a:t>
            </a:r>
          </a:p>
        </p:txBody>
      </p:sp>
    </p:spTree>
    <p:extLst>
      <p:ext uri="{BB962C8B-B14F-4D97-AF65-F5344CB8AC3E}">
        <p14:creationId xmlns:p14="http://schemas.microsoft.com/office/powerpoint/2010/main" val="426030150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57500"/>
            <a:ext cx="10972800" cy="2196414"/>
          </a:xfrm>
        </p:spPr>
        <p:txBody>
          <a:bodyPr/>
          <a:lstStyle/>
          <a:p>
            <a:r>
              <a:rPr lang="en-US" sz="4800" dirty="0"/>
              <a:t>Pattern 2: App User Model</a:t>
            </a:r>
            <a:br>
              <a:rPr lang="en-US" sz="4800" dirty="0"/>
            </a:br>
            <a:r>
              <a:rPr lang="en-US" sz="3600" dirty="0"/>
              <a:t>(Vault portals, doc submission, field worker apps)</a:t>
            </a:r>
            <a:endParaRPr lang="en-US" sz="4800" dirty="0"/>
          </a:p>
        </p:txBody>
      </p:sp>
    </p:spTree>
    <p:extLst>
      <p:ext uri="{BB962C8B-B14F-4D97-AF65-F5344CB8AC3E}">
        <p14:creationId xmlns:p14="http://schemas.microsoft.com/office/powerpoint/2010/main" val="1315460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5AB4F-5006-4443-96A2-02F9D9EC5D1C}"/>
              </a:ext>
            </a:extLst>
          </p:cNvPr>
          <p:cNvSpPr>
            <a:spLocks noGrp="1"/>
          </p:cNvSpPr>
          <p:nvPr>
            <p:ph type="title"/>
          </p:nvPr>
        </p:nvSpPr>
        <p:spPr/>
        <p:txBody>
          <a:bodyPr/>
          <a:lstStyle/>
          <a:p>
            <a:r>
              <a:rPr lang="en-US" dirty="0"/>
              <a:t>App User Model</a:t>
            </a:r>
          </a:p>
        </p:txBody>
      </p:sp>
      <p:sp>
        <p:nvSpPr>
          <p:cNvPr id="3" name="Text Placeholder 2">
            <a:extLst>
              <a:ext uri="{FF2B5EF4-FFF2-40B4-BE49-F238E27FC236}">
                <a16:creationId xmlns:a16="http://schemas.microsoft.com/office/drawing/2014/main" id="{E7211E1E-59A8-6F42-897F-6352C0BB0B98}"/>
              </a:ext>
            </a:extLst>
          </p:cNvPr>
          <p:cNvSpPr>
            <a:spLocks noGrp="1"/>
          </p:cNvSpPr>
          <p:nvPr>
            <p:ph type="body" sz="quarter" idx="10"/>
          </p:nvPr>
        </p:nvSpPr>
        <p:spPr/>
        <p:txBody>
          <a:bodyPr/>
          <a:lstStyle/>
          <a:p>
            <a:r>
              <a:rPr lang="en-US" dirty="0"/>
              <a:t>Application needs to handle internal and external users</a:t>
            </a:r>
          </a:p>
        </p:txBody>
      </p:sp>
      <p:sp>
        <p:nvSpPr>
          <p:cNvPr id="4" name="Text Placeholder 3">
            <a:extLst>
              <a:ext uri="{FF2B5EF4-FFF2-40B4-BE49-F238E27FC236}">
                <a16:creationId xmlns:a16="http://schemas.microsoft.com/office/drawing/2014/main" id="{B5A44799-04C1-784C-845F-749BDAA40DF2}"/>
              </a:ext>
            </a:extLst>
          </p:cNvPr>
          <p:cNvSpPr>
            <a:spLocks noGrp="1"/>
          </p:cNvSpPr>
          <p:nvPr>
            <p:ph type="body" idx="1"/>
          </p:nvPr>
        </p:nvSpPr>
        <p:spPr>
          <a:xfrm>
            <a:off x="609601" y="2075935"/>
            <a:ext cx="10982552" cy="4436075"/>
          </a:xfrm>
        </p:spPr>
        <p:txBody>
          <a:bodyPr/>
          <a:lstStyle/>
          <a:p>
            <a:pPr lvl="0">
              <a:spcAft>
                <a:spcPts val="0"/>
              </a:spcAft>
              <a:buClr>
                <a:srgbClr val="0061D5"/>
              </a:buClr>
              <a:buSzPct val="120000"/>
            </a:pPr>
            <a:r>
              <a:rPr lang="en-US" sz="2000" b="1" dirty="0">
                <a:solidFill>
                  <a:srgbClr val="72848E"/>
                </a:solidFill>
                <a:latin typeface="Lato"/>
                <a:cs typeface="Lato Regular"/>
                <a:sym typeface="Lato Regular"/>
              </a:rPr>
              <a:t>External:</a:t>
            </a:r>
            <a:r>
              <a:rPr lang="en-US" sz="2000" dirty="0">
                <a:solidFill>
                  <a:srgbClr val="72848E"/>
                </a:solidFill>
                <a:latin typeface="Lato"/>
                <a:cs typeface="Lato Regular"/>
                <a:sym typeface="Lato Regular"/>
              </a:rPr>
              <a:t> 	App Users</a:t>
            </a:r>
          </a:p>
          <a:p>
            <a:pPr lvl="0">
              <a:spcAft>
                <a:spcPts val="0"/>
              </a:spcAft>
              <a:buClr>
                <a:srgbClr val="0061D5"/>
              </a:buClr>
              <a:buSzPct val="120000"/>
            </a:pPr>
            <a:r>
              <a:rPr lang="en-US" sz="2000" b="1" dirty="0">
                <a:solidFill>
                  <a:srgbClr val="72848E"/>
                </a:solidFill>
                <a:latin typeface="Lato"/>
                <a:cs typeface="Lato Regular"/>
                <a:sym typeface="Lato Regular"/>
              </a:rPr>
              <a:t>Internal: </a:t>
            </a:r>
            <a:r>
              <a:rPr lang="en-US" sz="2000" dirty="0">
                <a:solidFill>
                  <a:srgbClr val="72848E"/>
                </a:solidFill>
                <a:latin typeface="Lato"/>
                <a:cs typeface="Lato Regular"/>
                <a:sym typeface="Lato Regular"/>
              </a:rPr>
              <a:t>	App Users</a:t>
            </a:r>
          </a:p>
          <a:p>
            <a:pPr lvl="0">
              <a:spcAft>
                <a:spcPts val="0"/>
              </a:spcAft>
              <a:buClr>
                <a:srgbClr val="0061D5"/>
              </a:buClr>
              <a:buSzPct val="120000"/>
            </a:pPr>
            <a:r>
              <a:rPr lang="en-US" sz="2000" b="1" dirty="0">
                <a:solidFill>
                  <a:srgbClr val="72848E"/>
                </a:solidFill>
                <a:latin typeface="Lato"/>
                <a:cs typeface="Lato Regular"/>
                <a:sym typeface="Lato Regular"/>
              </a:rPr>
              <a:t>Content:</a:t>
            </a:r>
            <a:r>
              <a:rPr lang="en-US" sz="2000" dirty="0">
                <a:solidFill>
                  <a:srgbClr val="72848E"/>
                </a:solidFill>
                <a:latin typeface="Lato"/>
                <a:cs typeface="Lato Regular"/>
                <a:sym typeface="Lato Regular"/>
              </a:rPr>
              <a:t>	Owned by App Users (Internal and External)</a:t>
            </a:r>
          </a:p>
          <a:p>
            <a:pPr lvl="0">
              <a:spcAft>
                <a:spcPts val="0"/>
              </a:spcAft>
              <a:buClr>
                <a:srgbClr val="0061D5"/>
              </a:buClr>
              <a:buSzPct val="120000"/>
            </a:pPr>
            <a:endParaRPr lang="en-US" sz="2000" dirty="0">
              <a:solidFill>
                <a:srgbClr val="72848E"/>
              </a:solidFill>
              <a:latin typeface="Lato"/>
              <a:cs typeface="Lato Regular"/>
              <a:sym typeface="Lato Regular"/>
            </a:endParaRPr>
          </a:p>
          <a:p>
            <a:pPr lvl="0">
              <a:spcAft>
                <a:spcPts val="0"/>
              </a:spcAft>
              <a:buClr>
                <a:srgbClr val="0061D5"/>
              </a:buClr>
              <a:buSzPct val="120000"/>
            </a:pPr>
            <a:r>
              <a:rPr lang="en-US" sz="2000" b="1" dirty="0">
                <a:solidFill>
                  <a:srgbClr val="72848E"/>
                </a:solidFill>
                <a:latin typeface="Lato"/>
                <a:cs typeface="Lato Regular"/>
                <a:sym typeface="Lato Regular"/>
              </a:rPr>
              <a:t>Description: </a:t>
            </a:r>
            <a:r>
              <a:rPr lang="en-US" sz="2000" dirty="0">
                <a:solidFill>
                  <a:srgbClr val="72848E"/>
                </a:solidFill>
                <a:latin typeface="Lato"/>
                <a:cs typeface="Lato Regular"/>
                <a:sym typeface="Lato Regular"/>
              </a:rPr>
              <a:t>Much like the classic user model, but all users (internal and external) are App users.</a:t>
            </a:r>
          </a:p>
          <a:p>
            <a:pPr lvl="0">
              <a:spcAft>
                <a:spcPts val="0"/>
              </a:spcAft>
              <a:buClr>
                <a:srgbClr val="0061D5"/>
              </a:buClr>
              <a:buSzPct val="120000"/>
            </a:pPr>
            <a:endParaRPr lang="en-US" sz="2000" dirty="0">
              <a:solidFill>
                <a:srgbClr val="72848E"/>
              </a:solidFill>
              <a:latin typeface="Lato"/>
              <a:cs typeface="Lato Regular"/>
              <a:sym typeface="Lato Regular"/>
            </a:endParaRPr>
          </a:p>
          <a:p>
            <a:pPr lvl="0">
              <a:spcAft>
                <a:spcPts val="0"/>
              </a:spcAft>
              <a:buClr>
                <a:srgbClr val="0061D5"/>
              </a:buClr>
              <a:buSzPct val="120000"/>
            </a:pPr>
            <a:r>
              <a:rPr lang="en-US" sz="2000" b="1" dirty="0">
                <a:solidFill>
                  <a:srgbClr val="72848E"/>
                </a:solidFill>
                <a:latin typeface="Lato"/>
                <a:cs typeface="Lato Regular"/>
                <a:sym typeface="Lato Regular"/>
              </a:rPr>
              <a:t>Benefits:</a:t>
            </a:r>
          </a:p>
          <a:p>
            <a:pPr marL="342900" lvl="0" indent="-342900">
              <a:spcAft>
                <a:spcPts val="0"/>
              </a:spcAft>
              <a:buClr>
                <a:srgbClr val="0061D5"/>
              </a:buClr>
              <a:buSzPct val="120000"/>
              <a:buFont typeface="Arial" panose="020B0604020202020204" pitchFamily="34" charset="0"/>
              <a:buChar char="•"/>
            </a:pPr>
            <a:r>
              <a:rPr lang="en-US" sz="2000" dirty="0">
                <a:solidFill>
                  <a:srgbClr val="72848E"/>
                </a:solidFill>
                <a:latin typeface="Lato"/>
                <a:cs typeface="Lato Regular"/>
                <a:sym typeface="Lato Regular"/>
              </a:rPr>
              <a:t>Allows the creation of custom experiences for both internal and external users. </a:t>
            </a:r>
          </a:p>
          <a:p>
            <a:pPr marL="342900" lvl="0" indent="-342900">
              <a:spcAft>
                <a:spcPts val="0"/>
              </a:spcAft>
              <a:buClr>
                <a:srgbClr val="0061D5"/>
              </a:buClr>
              <a:buSzPct val="120000"/>
              <a:buFont typeface="Arial" panose="020B0604020202020204" pitchFamily="34" charset="0"/>
              <a:buChar char="•"/>
            </a:pPr>
            <a:r>
              <a:rPr lang="en-US" sz="2000" dirty="0">
                <a:solidFill>
                  <a:srgbClr val="72848E"/>
                </a:solidFill>
                <a:latin typeface="Lato"/>
                <a:cs typeface="Lato Regular"/>
                <a:sym typeface="Lato Regular"/>
              </a:rPr>
              <a:t>Good for instances where the Box web app is too permissive. This guards internal behavior.</a:t>
            </a:r>
          </a:p>
          <a:p>
            <a:pPr marL="342900" lvl="0" indent="-342900">
              <a:spcAft>
                <a:spcPts val="0"/>
              </a:spcAft>
              <a:buClr>
                <a:srgbClr val="0061D5"/>
              </a:buClr>
              <a:buSzPct val="120000"/>
              <a:buFont typeface="Arial" panose="020B0604020202020204" pitchFamily="34" charset="0"/>
              <a:buChar char="•"/>
            </a:pPr>
            <a:r>
              <a:rPr lang="en-US" sz="2000" dirty="0">
                <a:solidFill>
                  <a:srgbClr val="72848E"/>
                </a:solidFill>
                <a:latin typeface="Lato"/>
                <a:cs typeface="Lato Regular"/>
                <a:sym typeface="Lato Regular"/>
              </a:rPr>
              <a:t>Segmentation of content for managed accounts. This can allow a managed user to have application specific content through an App user account as well.</a:t>
            </a:r>
          </a:p>
          <a:p>
            <a:pPr marL="342900" lvl="0" indent="-342900">
              <a:spcAft>
                <a:spcPts val="0"/>
              </a:spcAft>
              <a:buClr>
                <a:srgbClr val="0061D5"/>
              </a:buClr>
              <a:buSzPct val="120000"/>
              <a:buFont typeface="Arial" panose="020B0604020202020204" pitchFamily="34" charset="0"/>
              <a:buChar char="•"/>
            </a:pPr>
            <a:r>
              <a:rPr lang="en-US" sz="2000" dirty="0">
                <a:solidFill>
                  <a:srgbClr val="72848E"/>
                </a:solidFill>
                <a:latin typeface="Lato"/>
                <a:cs typeface="Lato Regular"/>
                <a:sym typeface="Lato Regular"/>
              </a:rPr>
              <a:t>The App user model allows you to interact with end user accounts in a headless manner. This means you can bring your own identity system (e.g. Auth0 / </a:t>
            </a:r>
            <a:r>
              <a:rPr lang="en-US" sz="2000" dirty="0" err="1">
                <a:solidFill>
                  <a:srgbClr val="72848E"/>
                </a:solidFill>
                <a:latin typeface="Lato"/>
                <a:cs typeface="Lato Regular"/>
                <a:sym typeface="Lato Regular"/>
              </a:rPr>
              <a:t>Netlify</a:t>
            </a:r>
            <a:r>
              <a:rPr lang="en-US" sz="2000" dirty="0">
                <a:solidFill>
                  <a:srgbClr val="72848E"/>
                </a:solidFill>
                <a:latin typeface="Lato"/>
                <a:cs typeface="Lato Regular"/>
                <a:sym typeface="Lato Regular"/>
              </a:rPr>
              <a:t>) and map the ids.</a:t>
            </a:r>
          </a:p>
          <a:p>
            <a:pPr marL="342900" lvl="0" indent="-342900">
              <a:spcAft>
                <a:spcPts val="0"/>
              </a:spcAft>
              <a:buClr>
                <a:srgbClr val="0061D5"/>
              </a:buClr>
              <a:buSzPct val="120000"/>
              <a:buFont typeface="Arial" panose="020B0604020202020204" pitchFamily="34" charset="0"/>
              <a:buChar char="•"/>
            </a:pPr>
            <a:r>
              <a:rPr lang="en-US" sz="2000" dirty="0">
                <a:solidFill>
                  <a:srgbClr val="72848E"/>
                </a:solidFill>
                <a:latin typeface="Lato"/>
                <a:cs typeface="Lato Regular"/>
                <a:sym typeface="Lato Regular"/>
              </a:rPr>
              <a:t>API actions taken on behalf of users are recorded in the event stream, meaning that user events can be stored, connected to other systems, and retained for compliance.</a:t>
            </a:r>
          </a:p>
        </p:txBody>
      </p:sp>
    </p:spTree>
    <p:extLst>
      <p:ext uri="{BB962C8B-B14F-4D97-AF65-F5344CB8AC3E}">
        <p14:creationId xmlns:p14="http://schemas.microsoft.com/office/powerpoint/2010/main" val="365204944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57500"/>
            <a:ext cx="10972800" cy="2196414"/>
          </a:xfrm>
        </p:spPr>
        <p:txBody>
          <a:bodyPr/>
          <a:lstStyle/>
          <a:p>
            <a:r>
              <a:rPr lang="en-US" sz="4800" dirty="0"/>
              <a:t>Pattern 3: Service Account Model</a:t>
            </a:r>
            <a:br>
              <a:rPr lang="en-US" sz="4800" dirty="0"/>
            </a:br>
            <a:r>
              <a:rPr lang="en-US" sz="3600" dirty="0"/>
              <a:t>(When existing user object models already exists)</a:t>
            </a:r>
            <a:br>
              <a:rPr lang="en-US" sz="4800" dirty="0"/>
            </a:br>
            <a:endParaRPr lang="en-US" sz="4800" dirty="0"/>
          </a:p>
        </p:txBody>
      </p:sp>
    </p:spTree>
    <p:extLst>
      <p:ext uri="{BB962C8B-B14F-4D97-AF65-F5344CB8AC3E}">
        <p14:creationId xmlns:p14="http://schemas.microsoft.com/office/powerpoint/2010/main" val="1221540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5AB4F-5006-4443-96A2-02F9D9EC5D1C}"/>
              </a:ext>
            </a:extLst>
          </p:cNvPr>
          <p:cNvSpPr>
            <a:spLocks noGrp="1"/>
          </p:cNvSpPr>
          <p:nvPr>
            <p:ph type="title"/>
          </p:nvPr>
        </p:nvSpPr>
        <p:spPr/>
        <p:txBody>
          <a:bodyPr/>
          <a:lstStyle/>
          <a:p>
            <a:r>
              <a:rPr lang="en-US" dirty="0"/>
              <a:t>Service Account Model</a:t>
            </a:r>
          </a:p>
        </p:txBody>
      </p:sp>
      <p:sp>
        <p:nvSpPr>
          <p:cNvPr id="3" name="Text Placeholder 2">
            <a:extLst>
              <a:ext uri="{FF2B5EF4-FFF2-40B4-BE49-F238E27FC236}">
                <a16:creationId xmlns:a16="http://schemas.microsoft.com/office/drawing/2014/main" id="{E7211E1E-59A8-6F42-897F-6352C0BB0B98}"/>
              </a:ext>
            </a:extLst>
          </p:cNvPr>
          <p:cNvSpPr>
            <a:spLocks noGrp="1"/>
          </p:cNvSpPr>
          <p:nvPr>
            <p:ph type="body" sz="quarter" idx="10"/>
          </p:nvPr>
        </p:nvSpPr>
        <p:spPr/>
        <p:txBody>
          <a:bodyPr/>
          <a:lstStyle/>
          <a:p>
            <a:r>
              <a:rPr lang="en-US" dirty="0"/>
              <a:t>Application needs to handle internal and external users, but a user object already exists</a:t>
            </a:r>
          </a:p>
        </p:txBody>
      </p:sp>
      <p:sp>
        <p:nvSpPr>
          <p:cNvPr id="4" name="Text Placeholder 3">
            <a:extLst>
              <a:ext uri="{FF2B5EF4-FFF2-40B4-BE49-F238E27FC236}">
                <a16:creationId xmlns:a16="http://schemas.microsoft.com/office/drawing/2014/main" id="{B5A44799-04C1-784C-845F-749BDAA40DF2}"/>
              </a:ext>
            </a:extLst>
          </p:cNvPr>
          <p:cNvSpPr>
            <a:spLocks noGrp="1"/>
          </p:cNvSpPr>
          <p:nvPr>
            <p:ph type="body" idx="1"/>
          </p:nvPr>
        </p:nvSpPr>
        <p:spPr>
          <a:xfrm>
            <a:off x="609601" y="2075935"/>
            <a:ext cx="10982552" cy="4436075"/>
          </a:xfrm>
        </p:spPr>
        <p:txBody>
          <a:bodyPr/>
          <a:lstStyle/>
          <a:p>
            <a:pPr lvl="0">
              <a:spcAft>
                <a:spcPts val="0"/>
              </a:spcAft>
              <a:buClr>
                <a:srgbClr val="0061D5"/>
              </a:buClr>
              <a:buSzPct val="120000"/>
            </a:pPr>
            <a:r>
              <a:rPr lang="en-US" sz="2000" b="1" dirty="0">
                <a:solidFill>
                  <a:srgbClr val="72848E"/>
                </a:solidFill>
                <a:latin typeface="Lato"/>
                <a:cs typeface="Lato Regular"/>
                <a:sym typeface="Lato Regular"/>
              </a:rPr>
              <a:t>External:</a:t>
            </a:r>
            <a:r>
              <a:rPr lang="en-US" sz="2000" dirty="0">
                <a:solidFill>
                  <a:srgbClr val="72848E"/>
                </a:solidFill>
                <a:latin typeface="Lato"/>
                <a:cs typeface="Lato Regular"/>
                <a:sym typeface="Lato Regular"/>
              </a:rPr>
              <a:t> 	Managed by Customer’s Application</a:t>
            </a:r>
          </a:p>
          <a:p>
            <a:pPr lvl="0">
              <a:spcAft>
                <a:spcPts val="0"/>
              </a:spcAft>
              <a:buClr>
                <a:srgbClr val="0061D5"/>
              </a:buClr>
              <a:buSzPct val="120000"/>
            </a:pPr>
            <a:r>
              <a:rPr lang="en-US" sz="2000" b="1" dirty="0">
                <a:solidFill>
                  <a:srgbClr val="72848E"/>
                </a:solidFill>
                <a:latin typeface="Lato"/>
                <a:cs typeface="Lato Regular"/>
                <a:sym typeface="Lato Regular"/>
              </a:rPr>
              <a:t>Internal: </a:t>
            </a:r>
            <a:r>
              <a:rPr lang="en-US" sz="2000" dirty="0">
                <a:solidFill>
                  <a:srgbClr val="72848E"/>
                </a:solidFill>
                <a:latin typeface="Lato"/>
                <a:cs typeface="Lato Regular"/>
                <a:sym typeface="Lato Regular"/>
              </a:rPr>
              <a:t>	Managed Users</a:t>
            </a:r>
          </a:p>
          <a:p>
            <a:pPr lvl="0">
              <a:spcAft>
                <a:spcPts val="0"/>
              </a:spcAft>
              <a:buClr>
                <a:srgbClr val="0061D5"/>
              </a:buClr>
              <a:buSzPct val="120000"/>
            </a:pPr>
            <a:r>
              <a:rPr lang="en-US" sz="2000" b="1" dirty="0">
                <a:solidFill>
                  <a:srgbClr val="72848E"/>
                </a:solidFill>
                <a:latin typeface="Lato"/>
                <a:cs typeface="Lato Regular"/>
                <a:sym typeface="Lato Regular"/>
              </a:rPr>
              <a:t>Content:</a:t>
            </a:r>
            <a:r>
              <a:rPr lang="en-US" sz="2000" dirty="0">
                <a:solidFill>
                  <a:srgbClr val="72848E"/>
                </a:solidFill>
                <a:latin typeface="Lato"/>
                <a:cs typeface="Lato Regular"/>
                <a:sym typeface="Lato Regular"/>
              </a:rPr>
              <a:t>	Owned by Service Account  </a:t>
            </a:r>
          </a:p>
          <a:p>
            <a:pPr lvl="0">
              <a:spcAft>
                <a:spcPts val="0"/>
              </a:spcAft>
              <a:buClr>
                <a:srgbClr val="0061D5"/>
              </a:buClr>
              <a:buSzPct val="120000"/>
            </a:pPr>
            <a:endParaRPr lang="en-US" sz="2000" dirty="0">
              <a:solidFill>
                <a:srgbClr val="72848E"/>
              </a:solidFill>
              <a:latin typeface="Lato"/>
              <a:cs typeface="Lato Regular"/>
              <a:sym typeface="Lato Regular"/>
            </a:endParaRPr>
          </a:p>
          <a:p>
            <a:pPr lvl="0">
              <a:spcAft>
                <a:spcPts val="0"/>
              </a:spcAft>
              <a:buClr>
                <a:srgbClr val="0061D5"/>
              </a:buClr>
              <a:buSzPct val="120000"/>
            </a:pPr>
            <a:r>
              <a:rPr lang="en-US" sz="2000" b="1" dirty="0">
                <a:solidFill>
                  <a:srgbClr val="72848E"/>
                </a:solidFill>
                <a:latin typeface="Lato"/>
                <a:cs typeface="Lato Regular"/>
                <a:sym typeface="Lato Regular"/>
              </a:rPr>
              <a:t>Description: </a:t>
            </a:r>
            <a:r>
              <a:rPr lang="en-US" sz="2000" dirty="0">
                <a:solidFill>
                  <a:srgbClr val="72848E"/>
                </a:solidFill>
                <a:latin typeface="Lato"/>
                <a:cs typeface="Lato Regular"/>
                <a:sym typeface="Lato Regular"/>
              </a:rPr>
              <a:t>Best used when a company user model already exists, or if you have users that are transient in nature with content that needs to be persistent.</a:t>
            </a:r>
          </a:p>
          <a:p>
            <a:pPr lvl="0">
              <a:spcAft>
                <a:spcPts val="0"/>
              </a:spcAft>
              <a:buClr>
                <a:srgbClr val="0061D5"/>
              </a:buClr>
              <a:buSzPct val="120000"/>
            </a:pPr>
            <a:endParaRPr lang="en-US" sz="2000" dirty="0">
              <a:solidFill>
                <a:srgbClr val="72848E"/>
              </a:solidFill>
              <a:latin typeface="Lato"/>
              <a:cs typeface="Lato Regular"/>
              <a:sym typeface="Lato Regular"/>
            </a:endParaRPr>
          </a:p>
          <a:p>
            <a:pPr lvl="0">
              <a:spcAft>
                <a:spcPts val="0"/>
              </a:spcAft>
              <a:buClr>
                <a:srgbClr val="0061D5"/>
              </a:buClr>
              <a:buSzPct val="120000"/>
            </a:pPr>
            <a:r>
              <a:rPr lang="en-US" sz="2000" b="1" dirty="0">
                <a:solidFill>
                  <a:srgbClr val="72848E"/>
                </a:solidFill>
                <a:latin typeface="Lato"/>
                <a:cs typeface="Lato Regular"/>
                <a:sym typeface="Lato Regular"/>
              </a:rPr>
              <a:t>Benefits:</a:t>
            </a:r>
          </a:p>
          <a:p>
            <a:pPr marL="342900" lvl="0" indent="-342900">
              <a:spcAft>
                <a:spcPts val="0"/>
              </a:spcAft>
              <a:buClr>
                <a:srgbClr val="0061D5"/>
              </a:buClr>
              <a:buSzPct val="120000"/>
              <a:buFont typeface="Arial" panose="020B0604020202020204" pitchFamily="34" charset="0"/>
              <a:buChar char="•"/>
            </a:pPr>
            <a:r>
              <a:rPr lang="en-US" sz="2000" dirty="0">
                <a:solidFill>
                  <a:srgbClr val="72848E"/>
                </a:solidFill>
                <a:latin typeface="Lato"/>
                <a:cs typeface="Lato Regular"/>
                <a:sym typeface="Lato Regular"/>
              </a:rPr>
              <a:t>Useful when our app user model will complicate existing applications.</a:t>
            </a:r>
          </a:p>
          <a:p>
            <a:pPr marL="342900" lvl="0" indent="-342900">
              <a:spcAft>
                <a:spcPts val="0"/>
              </a:spcAft>
              <a:buClr>
                <a:srgbClr val="0061D5"/>
              </a:buClr>
              <a:buSzPct val="120000"/>
              <a:buFont typeface="Arial" panose="020B0604020202020204" pitchFamily="34" charset="0"/>
              <a:buChar char="•"/>
            </a:pPr>
            <a:r>
              <a:rPr lang="en-US" sz="2000" dirty="0">
                <a:solidFill>
                  <a:srgbClr val="72848E"/>
                </a:solidFill>
                <a:latin typeface="Lato"/>
                <a:cs typeface="Lato Regular"/>
                <a:sym typeface="Lato Regular"/>
              </a:rPr>
              <a:t>Useful in instances where there is not a good 1:1 end user / app user mapping, such as if end users are mapped as groups.</a:t>
            </a:r>
          </a:p>
          <a:p>
            <a:pPr marL="342900" lvl="0" indent="-342900">
              <a:spcAft>
                <a:spcPts val="0"/>
              </a:spcAft>
              <a:buClr>
                <a:srgbClr val="0061D5"/>
              </a:buClr>
              <a:buSzPct val="120000"/>
              <a:buFont typeface="Arial" panose="020B0604020202020204" pitchFamily="34" charset="0"/>
              <a:buChar char="•"/>
            </a:pPr>
            <a:r>
              <a:rPr lang="en-US" sz="2000" dirty="0">
                <a:solidFill>
                  <a:srgbClr val="72848E"/>
                </a:solidFill>
                <a:latin typeface="Lato"/>
                <a:cs typeface="Lato Regular"/>
                <a:sym typeface="Lato Regular"/>
              </a:rPr>
              <a:t>When the idea of folders don’t fit perfectly with the permission model the customer desires.</a:t>
            </a:r>
          </a:p>
          <a:p>
            <a:pPr marL="342900" lvl="0" indent="-342900">
              <a:spcAft>
                <a:spcPts val="0"/>
              </a:spcAft>
              <a:buClr>
                <a:srgbClr val="0061D5"/>
              </a:buClr>
              <a:buSzPct val="120000"/>
              <a:buFont typeface="Arial" panose="020B0604020202020204" pitchFamily="34" charset="0"/>
              <a:buChar char="•"/>
            </a:pPr>
            <a:r>
              <a:rPr lang="en-US" sz="2000" dirty="0">
                <a:solidFill>
                  <a:srgbClr val="72848E"/>
                </a:solidFill>
                <a:latin typeface="Lato"/>
                <a:cs typeface="Lato Regular"/>
                <a:sym typeface="Lato Regular"/>
              </a:rPr>
              <a:t>Can implement the Box token exchange model to ensure that broad scoped access to the service account doesn’t occur.</a:t>
            </a:r>
          </a:p>
        </p:txBody>
      </p:sp>
    </p:spTree>
    <p:extLst>
      <p:ext uri="{BB962C8B-B14F-4D97-AF65-F5344CB8AC3E}">
        <p14:creationId xmlns:p14="http://schemas.microsoft.com/office/powerpoint/2010/main" val="257668182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57500"/>
            <a:ext cx="10972800" cy="2196414"/>
          </a:xfrm>
        </p:spPr>
        <p:txBody>
          <a:bodyPr/>
          <a:lstStyle/>
          <a:p>
            <a:r>
              <a:rPr lang="en-US" sz="4800" dirty="0"/>
              <a:t>Pattern 4: System to System Model</a:t>
            </a:r>
            <a:br>
              <a:rPr lang="en-US" sz="4800" dirty="0"/>
            </a:br>
            <a:r>
              <a:rPr lang="en-US" sz="3600" dirty="0"/>
              <a:t>(Back office apps and integrations, content ingestion)</a:t>
            </a:r>
            <a:br>
              <a:rPr lang="en-US" sz="4800" dirty="0"/>
            </a:br>
            <a:endParaRPr lang="en-US" sz="4800" dirty="0"/>
          </a:p>
        </p:txBody>
      </p:sp>
    </p:spTree>
    <p:extLst>
      <p:ext uri="{BB962C8B-B14F-4D97-AF65-F5344CB8AC3E}">
        <p14:creationId xmlns:p14="http://schemas.microsoft.com/office/powerpoint/2010/main" val="2195125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3.xml.rels><?xml version="1.0" encoding="UTF-8" standalone="yes"?>
<Relationships xmlns="http://schemas.openxmlformats.org/package/2006/relationships"><Relationship Id="rId1" Type="http://schemas.openxmlformats.org/officeDocument/2006/relationships/image" Target="../media/image9.png"/></Relationships>
</file>

<file path=ppt/theme/theme1.xml><?xml version="1.0" encoding="utf-8"?>
<a:theme xmlns:a="http://schemas.openxmlformats.org/drawingml/2006/main" name="Master">
  <a:themeElements>
    <a:clrScheme name="Custom 4">
      <a:dk1>
        <a:srgbClr val="151F26"/>
      </a:dk1>
      <a:lt1>
        <a:srgbClr val="FEFFFF"/>
      </a:lt1>
      <a:dk2>
        <a:srgbClr val="72848E"/>
      </a:dk2>
      <a:lt2>
        <a:srgbClr val="E9EEF3"/>
      </a:lt2>
      <a:accent1>
        <a:srgbClr val="0061D5"/>
      </a:accent1>
      <a:accent2>
        <a:srgbClr val="5B95E3"/>
      </a:accent2>
      <a:accent3>
        <a:srgbClr val="0025B2"/>
      </a:accent3>
      <a:accent4>
        <a:srgbClr val="00047C"/>
      </a:accent4>
      <a:accent5>
        <a:srgbClr val="8FB7EC"/>
      </a:accent5>
      <a:accent6>
        <a:srgbClr val="FF2607"/>
      </a:accent6>
      <a:hlink>
        <a:srgbClr val="0061D5"/>
      </a:hlink>
      <a:folHlink>
        <a:srgbClr val="C3D1D9"/>
      </a:folHlink>
    </a:clrScheme>
    <a:fontScheme name="Test">
      <a:majorFont>
        <a:latin typeface="Lato Light"/>
        <a:ea typeface=""/>
        <a:cs typeface=""/>
      </a:majorFont>
      <a:minorFont>
        <a:latin typeface="Lato"/>
        <a:ea typeface=""/>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137160" tIns="91440" rIns="137160" bIns="91440" numCol="1" spcCol="38100" rtlCol="0" anchor="t">
        <a:normAutofit/>
      </a:bodyPr>
      <a:lstStyle>
        <a:defPPr marL="0" marR="0" indent="0" defTabSz="609600" rtl="0" fontAlgn="auto" latinLnBrk="0" hangingPunct="0">
          <a:lnSpc>
            <a:spcPct val="100000"/>
          </a:lnSpc>
          <a:spcBef>
            <a:spcPts val="0"/>
          </a:spcBef>
          <a:spcAft>
            <a:spcPts val="0"/>
          </a:spcAft>
          <a:buClrTx/>
          <a:buSzTx/>
          <a:buFontTx/>
          <a:buNone/>
          <a:tabLst/>
          <a:defRPr kumimoji="0" sz="2800" b="0" i="0" u="none" strike="noStrike" cap="none" spc="0" normalizeH="0" baseline="0" dirty="0" smtClean="0">
            <a:ln>
              <a:noFill/>
            </a:ln>
            <a:solidFill>
              <a:srgbClr val="FFFFFF"/>
            </a:solidFill>
            <a:effectLst>
              <a:outerShdw blurRad="38100" dist="12700" dir="5400000" rotWithShape="0">
                <a:srgbClr val="000000">
                  <a:alpha val="50000"/>
                </a:srgbClr>
              </a:outerShdw>
            </a:effectLst>
            <a:uFillTx/>
            <a:latin typeface="+mn-lt"/>
            <a:ea typeface="Gill Sans"/>
            <a:cs typeface="Gill Sans"/>
            <a:sym typeface="Gill Sans"/>
          </a:defRPr>
        </a:def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ln w="25400">
          <a:miter lim="400000"/>
        </a:ln>
        <a:extLst>
          <a:ext uri="{C572A759-6A51-4108-AA02-DFA0A04FC94B}">
            <ma14:wrappingTextBoxFlag xmlns="" xmlns:ma14="http://schemas.microsoft.com/office/mac/drawingml/2011/main" val="1"/>
          </a:ext>
        </a:extLst>
      </a:spPr>
      <a:bodyPr wrap="square" lIns="45720" tIns="45720" rIns="45720" bIns="45720" rtlCol="0">
        <a:spAutoFit/>
      </a:bodyPr>
      <a:lstStyle>
        <a:defPPr>
          <a:lnSpc>
            <a:spcPct val="100000"/>
          </a:lnSpc>
          <a:spcBef>
            <a:spcPts val="675"/>
          </a:spcBef>
          <a:defRPr sz="1400" spc="0" dirty="0" err="1" smtClean="0">
            <a:solidFill>
              <a:srgbClr val="72848E"/>
            </a:solidFill>
            <a:latin typeface="+mn-lt"/>
            <a:ea typeface="Lato Light" charset="0"/>
            <a:cs typeface="Lato Light" charset="0"/>
            <a:sym typeface="Lato Light"/>
          </a:defRPr>
        </a:defPPr>
      </a:lstStyle>
    </a:txDef>
  </a:objectDefaults>
  <a:extraClrSchemeLst/>
</a:theme>
</file>

<file path=ppt/theme/theme2.xml><?xml version="1.0" encoding="utf-8"?>
<a:theme xmlns:a="http://schemas.openxmlformats.org/drawingml/2006/main" name="1_Master">
  <a:themeElements>
    <a:clrScheme name="Custom 4">
      <a:dk1>
        <a:srgbClr val="151F26"/>
      </a:dk1>
      <a:lt1>
        <a:srgbClr val="FEFFFF"/>
      </a:lt1>
      <a:dk2>
        <a:srgbClr val="72848E"/>
      </a:dk2>
      <a:lt2>
        <a:srgbClr val="E9EEF3"/>
      </a:lt2>
      <a:accent1>
        <a:srgbClr val="0061D5"/>
      </a:accent1>
      <a:accent2>
        <a:srgbClr val="5B95E3"/>
      </a:accent2>
      <a:accent3>
        <a:srgbClr val="0025B2"/>
      </a:accent3>
      <a:accent4>
        <a:srgbClr val="00047C"/>
      </a:accent4>
      <a:accent5>
        <a:srgbClr val="8FB7EC"/>
      </a:accent5>
      <a:accent6>
        <a:srgbClr val="FF2607"/>
      </a:accent6>
      <a:hlink>
        <a:srgbClr val="0061D5"/>
      </a:hlink>
      <a:folHlink>
        <a:srgbClr val="C3D1D9"/>
      </a:folHlink>
    </a:clrScheme>
    <a:fontScheme name="Test">
      <a:majorFont>
        <a:latin typeface="Lato Light"/>
        <a:ea typeface=""/>
        <a:cs typeface=""/>
      </a:majorFont>
      <a:minorFont>
        <a:latin typeface="Lato"/>
        <a:ea typeface=""/>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137160" tIns="91440" rIns="137160" bIns="91440" numCol="1" spcCol="38100" rtlCol="0" anchor="t">
        <a:normAutofit/>
      </a:bodyPr>
      <a:lstStyle>
        <a:defPPr marL="0" marR="0" indent="0" defTabSz="609600" rtl="0" fontAlgn="auto" latinLnBrk="0" hangingPunct="0">
          <a:lnSpc>
            <a:spcPct val="100000"/>
          </a:lnSpc>
          <a:spcBef>
            <a:spcPts val="0"/>
          </a:spcBef>
          <a:spcAft>
            <a:spcPts val="0"/>
          </a:spcAft>
          <a:buClrTx/>
          <a:buSzTx/>
          <a:buFontTx/>
          <a:buNone/>
          <a:tabLst/>
          <a:defRPr kumimoji="0" sz="2800" b="0" i="0" u="none" strike="noStrike" cap="none" spc="0" normalizeH="0" baseline="0" dirty="0" smtClean="0">
            <a:ln>
              <a:noFill/>
            </a:ln>
            <a:solidFill>
              <a:srgbClr val="FFFFFF"/>
            </a:solidFill>
            <a:effectLst>
              <a:outerShdw blurRad="38100" dist="12700" dir="5400000" rotWithShape="0">
                <a:srgbClr val="000000">
                  <a:alpha val="50000"/>
                </a:srgbClr>
              </a:outerShdw>
            </a:effectLst>
            <a:uFillTx/>
            <a:latin typeface="+mn-lt"/>
            <a:ea typeface="Gill Sans"/>
            <a:cs typeface="Gill Sans"/>
            <a:sym typeface="Gill Sans"/>
          </a:defRPr>
        </a:def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ln w="25400">
          <a:miter lim="400000"/>
        </a:ln>
        <a:extLst>
          <a:ext uri="{C572A759-6A51-4108-AA02-DFA0A04FC94B}">
            <ma14:wrappingTextBoxFlag xmlns="" xmlns:ma14="http://schemas.microsoft.com/office/mac/drawingml/2011/main" val="1"/>
          </a:ext>
        </a:extLst>
      </a:spPr>
      <a:bodyPr wrap="square" lIns="45720" tIns="45720" rIns="45720" bIns="45720" rtlCol="0">
        <a:spAutoFit/>
      </a:bodyPr>
      <a:lstStyle>
        <a:defPPr>
          <a:lnSpc>
            <a:spcPct val="100000"/>
          </a:lnSpc>
          <a:spcBef>
            <a:spcPts val="675"/>
          </a:spcBef>
          <a:defRPr sz="1400" spc="0" dirty="0" err="1" smtClean="0">
            <a:solidFill>
              <a:srgbClr val="72848E"/>
            </a:solidFill>
            <a:latin typeface="+mn-lt"/>
            <a:ea typeface="Lato Light" charset="0"/>
            <a:cs typeface="Lato Light" charset="0"/>
            <a:sym typeface="Lato Light"/>
          </a:defRPr>
        </a:defPPr>
      </a:lstStyle>
    </a:txDef>
  </a:objectDefaults>
  <a:extraClrSchemeLst/>
</a:theme>
</file>

<file path=ppt/theme/theme3.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BrownStd-Light"/>
        <a:ea typeface="BrownStd-Light"/>
        <a:cs typeface="BrownStd-Light"/>
      </a:majorFont>
      <a:minorFont>
        <a:latin typeface="Lato Light"/>
        <a:ea typeface="Lato Light"/>
        <a:cs typeface="Lat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6096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609600" rtl="0" fontAlgn="auto" latinLnBrk="0" hangingPunct="0">
          <a:lnSpc>
            <a:spcPct val="90000"/>
          </a:lnSpc>
          <a:spcBef>
            <a:spcPts val="4500"/>
          </a:spcBef>
          <a:spcAft>
            <a:spcPts val="0"/>
          </a:spcAft>
          <a:buClrTx/>
          <a:buSzTx/>
          <a:buFontTx/>
          <a:buNone/>
          <a:tabLst/>
          <a:defRPr kumimoji="0" sz="6000" b="0" i="0" u="none" strike="noStrike" cap="none" spc="-119" normalizeH="0" baseline="0">
            <a:ln>
              <a:noFill/>
            </a:ln>
            <a:solidFill>
              <a:srgbClr val="323333"/>
            </a:solidFill>
            <a:effectLst/>
            <a:uFillTx/>
            <a:latin typeface="+mj-lt"/>
            <a:ea typeface="+mj-ea"/>
            <a:cs typeface="+mj-cs"/>
            <a:sym typeface="BrownStd-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36646</TotalTime>
  <Words>114</Words>
  <Application>Microsoft Macintosh PowerPoint</Application>
  <PresentationFormat>Widescreen</PresentationFormat>
  <Paragraphs>62</Paragraphs>
  <Slides>10</Slides>
  <Notes>9</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10</vt:i4>
      </vt:variant>
    </vt:vector>
  </HeadingPairs>
  <TitlesOfParts>
    <vt:vector size="27" baseType="lpstr">
      <vt:lpstr>.AppleSystemUIFont</vt:lpstr>
      <vt:lpstr>Andale Mono</vt:lpstr>
      <vt:lpstr>Arial</vt:lpstr>
      <vt:lpstr>BrownStd-Light</vt:lpstr>
      <vt:lpstr>Calibri Light</vt:lpstr>
      <vt:lpstr>Georgia</vt:lpstr>
      <vt:lpstr>Gill Sans</vt:lpstr>
      <vt:lpstr>Helvetica Light</vt:lpstr>
      <vt:lpstr>Lato</vt:lpstr>
      <vt:lpstr>Lato Bold</vt:lpstr>
      <vt:lpstr>Lato Heavy</vt:lpstr>
      <vt:lpstr>Lato Light</vt:lpstr>
      <vt:lpstr>Lato Regular</vt:lpstr>
      <vt:lpstr>Lucida Grande</vt:lpstr>
      <vt:lpstr>Roboto</vt:lpstr>
      <vt:lpstr>Master</vt:lpstr>
      <vt:lpstr>1_Master</vt:lpstr>
      <vt:lpstr>Box Platform Developer Workshop Cummins</vt:lpstr>
      <vt:lpstr>Box Platform Common Use Cases</vt:lpstr>
      <vt:lpstr>Pattern 1: Classic User Model (Vault portals, doc submission, field worker apps)</vt:lpstr>
      <vt:lpstr>Classic User Model</vt:lpstr>
      <vt:lpstr>Pattern 2: App User Model (Vault portals, doc submission, field worker apps)</vt:lpstr>
      <vt:lpstr>App User Model</vt:lpstr>
      <vt:lpstr>Pattern 3: Service Account Model (When existing user object models already exists) </vt:lpstr>
      <vt:lpstr>Service Account Model</vt:lpstr>
      <vt:lpstr>Pattern 4: System to System Model (Back office apps and integrations, content ingestion) </vt:lpstr>
      <vt:lpstr>System to System Model</vt:lpstr>
    </vt:vector>
  </TitlesOfParts>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Overview February 2017</dc:title>
  <cp:lastModifiedBy>Microsoft Office User</cp:lastModifiedBy>
  <cp:revision>1217</cp:revision>
  <cp:lastPrinted>2018-05-14T20:18:06Z</cp:lastPrinted>
  <dcterms:modified xsi:type="dcterms:W3CDTF">2018-06-26T22:04:40Z</dcterms:modified>
</cp:coreProperties>
</file>