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7B0BD-345F-400A-98AF-2FBDF84826BF}" v="155" dt="2020-04-30T14:47:47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Lemite" userId="c0a9b13e6c570cf9" providerId="LiveId" clId="{83584C4F-1F7E-4803-99B0-728AC73D4C8F}"/>
    <pc:docChg chg="custSel modSld">
      <pc:chgData name="Jordan Lemite" userId="c0a9b13e6c570cf9" providerId="LiveId" clId="{83584C4F-1F7E-4803-99B0-728AC73D4C8F}" dt="2020-04-30T15:28:57.631" v="18" actId="20577"/>
      <pc:docMkLst>
        <pc:docMk/>
      </pc:docMkLst>
      <pc:sldChg chg="modSp">
        <pc:chgData name="Jordan Lemite" userId="c0a9b13e6c570cf9" providerId="LiveId" clId="{83584C4F-1F7E-4803-99B0-728AC73D4C8F}" dt="2020-04-30T15:28:57.631" v="18" actId="20577"/>
        <pc:sldMkLst>
          <pc:docMk/>
          <pc:sldMk cId="4057835897" sldId="259"/>
        </pc:sldMkLst>
        <pc:spChg chg="mod">
          <ac:chgData name="Jordan Lemite" userId="c0a9b13e6c570cf9" providerId="LiveId" clId="{83584C4F-1F7E-4803-99B0-728AC73D4C8F}" dt="2020-04-30T15:28:57.631" v="18" actId="20577"/>
          <ac:spMkLst>
            <pc:docMk/>
            <pc:sldMk cId="4057835897" sldId="259"/>
            <ac:spMk id="3" creationId="{91920277-39BB-4F78-AA0D-32A2F5B031D2}"/>
          </ac:spMkLst>
        </pc:spChg>
      </pc:sldChg>
    </pc:docChg>
  </pc:docChgLst>
  <pc:docChgLst>
    <pc:chgData name="Jordan Lemite" userId="c0a9b13e6c570cf9" providerId="LiveId" clId="{BCB7B0BD-345F-400A-98AF-2FBDF84826BF}"/>
    <pc:docChg chg="undo custSel mod addSld modSld">
      <pc:chgData name="Jordan Lemite" userId="c0a9b13e6c570cf9" providerId="LiveId" clId="{BCB7B0BD-345F-400A-98AF-2FBDF84826BF}" dt="2020-04-30T14:56:59.340" v="5672" actId="27636"/>
      <pc:docMkLst>
        <pc:docMk/>
      </pc:docMkLst>
      <pc:sldChg chg="modSp">
        <pc:chgData name="Jordan Lemite" userId="c0a9b13e6c570cf9" providerId="LiveId" clId="{BCB7B0BD-345F-400A-98AF-2FBDF84826BF}" dt="2020-04-29T16:53:38.695" v="770" actId="5793"/>
        <pc:sldMkLst>
          <pc:docMk/>
          <pc:sldMk cId="284035045" sldId="256"/>
        </pc:sldMkLst>
        <pc:spChg chg="mod">
          <ac:chgData name="Jordan Lemite" userId="c0a9b13e6c570cf9" providerId="LiveId" clId="{BCB7B0BD-345F-400A-98AF-2FBDF84826BF}" dt="2020-04-29T16:53:33.493" v="766" actId="20577"/>
          <ac:spMkLst>
            <pc:docMk/>
            <pc:sldMk cId="284035045" sldId="256"/>
            <ac:spMk id="2" creationId="{E13CE89F-D372-4B19-AFAA-7E07129F9468}"/>
          </ac:spMkLst>
        </pc:spChg>
        <pc:spChg chg="mod">
          <ac:chgData name="Jordan Lemite" userId="c0a9b13e6c570cf9" providerId="LiveId" clId="{BCB7B0BD-345F-400A-98AF-2FBDF84826BF}" dt="2020-04-29T16:53:38.695" v="770" actId="5793"/>
          <ac:spMkLst>
            <pc:docMk/>
            <pc:sldMk cId="284035045" sldId="256"/>
            <ac:spMk id="3" creationId="{DA8BD7DF-062F-4714-A340-E9AD7546FCC9}"/>
          </ac:spMkLst>
        </pc:spChg>
      </pc:sldChg>
      <pc:sldChg chg="modSp add">
        <pc:chgData name="Jordan Lemite" userId="c0a9b13e6c570cf9" providerId="LiveId" clId="{BCB7B0BD-345F-400A-98AF-2FBDF84826BF}" dt="2020-04-29T17:13:17.584" v="1286" actId="20577"/>
        <pc:sldMkLst>
          <pc:docMk/>
          <pc:sldMk cId="3568510109" sldId="257"/>
        </pc:sldMkLst>
        <pc:spChg chg="mod">
          <ac:chgData name="Jordan Lemite" userId="c0a9b13e6c570cf9" providerId="LiveId" clId="{BCB7B0BD-345F-400A-98AF-2FBDF84826BF}" dt="2020-04-29T16:59:04.806" v="817" actId="20577"/>
          <ac:spMkLst>
            <pc:docMk/>
            <pc:sldMk cId="3568510109" sldId="257"/>
            <ac:spMk id="2" creationId="{A6413E33-4410-4F54-AEF5-30E4DDF3B6EB}"/>
          </ac:spMkLst>
        </pc:spChg>
        <pc:spChg chg="mod">
          <ac:chgData name="Jordan Lemite" userId="c0a9b13e6c570cf9" providerId="LiveId" clId="{BCB7B0BD-345F-400A-98AF-2FBDF84826BF}" dt="2020-04-29T17:13:17.584" v="1286" actId="20577"/>
          <ac:spMkLst>
            <pc:docMk/>
            <pc:sldMk cId="3568510109" sldId="257"/>
            <ac:spMk id="3" creationId="{8AA9676F-2DF8-47C5-B0B5-CA797EC55F1C}"/>
          </ac:spMkLst>
        </pc:spChg>
      </pc:sldChg>
      <pc:sldChg chg="addSp delSp modSp add mod setBg">
        <pc:chgData name="Jordan Lemite" userId="c0a9b13e6c570cf9" providerId="LiveId" clId="{BCB7B0BD-345F-400A-98AF-2FBDF84826BF}" dt="2020-04-30T13:18:47.380" v="1600" actId="26606"/>
        <pc:sldMkLst>
          <pc:docMk/>
          <pc:sldMk cId="4094800120" sldId="258"/>
        </pc:sldMkLst>
        <pc:spChg chg="mod">
          <ac:chgData name="Jordan Lemite" userId="c0a9b13e6c570cf9" providerId="LiveId" clId="{BCB7B0BD-345F-400A-98AF-2FBDF84826BF}" dt="2020-04-30T13:18:47.380" v="1600" actId="26606"/>
          <ac:spMkLst>
            <pc:docMk/>
            <pc:sldMk cId="4094800120" sldId="258"/>
            <ac:spMk id="2" creationId="{64D0EC72-858C-4FD8-846A-8CA91B759F97}"/>
          </ac:spMkLst>
        </pc:spChg>
        <pc:spChg chg="add del mod">
          <ac:chgData name="Jordan Lemite" userId="c0a9b13e6c570cf9" providerId="LiveId" clId="{BCB7B0BD-345F-400A-98AF-2FBDF84826BF}" dt="2020-04-30T13:18:47.380" v="1600" actId="26606"/>
          <ac:spMkLst>
            <pc:docMk/>
            <pc:sldMk cId="4094800120" sldId="258"/>
            <ac:spMk id="3" creationId="{AC5EA99E-F648-4195-8F6C-EE1CBDAD217E}"/>
          </ac:spMkLst>
        </pc:spChg>
        <pc:spChg chg="add del mod">
          <ac:chgData name="Jordan Lemite" userId="c0a9b13e6c570cf9" providerId="LiveId" clId="{BCB7B0BD-345F-400A-98AF-2FBDF84826BF}" dt="2020-04-29T16:58:44.572" v="782"/>
          <ac:spMkLst>
            <pc:docMk/>
            <pc:sldMk cId="4094800120" sldId="258"/>
            <ac:spMk id="4" creationId="{D5C28BF8-DC80-493B-BB1D-24F0AB36FCCB}"/>
          </ac:spMkLst>
        </pc:spChg>
        <pc:spChg chg="add del">
          <ac:chgData name="Jordan Lemite" userId="c0a9b13e6c570cf9" providerId="LiveId" clId="{BCB7B0BD-345F-400A-98AF-2FBDF84826BF}" dt="2020-04-30T13:18:32.801" v="1597" actId="26606"/>
          <ac:spMkLst>
            <pc:docMk/>
            <pc:sldMk cId="4094800120" sldId="258"/>
            <ac:spMk id="10" creationId="{BDF02843-45E8-4403-8955-54CA98A197FD}"/>
          </ac:spMkLst>
        </pc:spChg>
        <pc:spChg chg="add del">
          <ac:chgData name="Jordan Lemite" userId="c0a9b13e6c570cf9" providerId="LiveId" clId="{BCB7B0BD-345F-400A-98AF-2FBDF84826BF}" dt="2020-04-30T13:18:32.801" v="1597" actId="26606"/>
          <ac:spMkLst>
            <pc:docMk/>
            <pc:sldMk cId="4094800120" sldId="258"/>
            <ac:spMk id="12" creationId="{DC349214-DD18-4CC5-BBAC-F9C216BE7C2F}"/>
          </ac:spMkLst>
        </pc:spChg>
        <pc:graphicFrameChg chg="add del">
          <ac:chgData name="Jordan Lemite" userId="c0a9b13e6c570cf9" providerId="LiveId" clId="{BCB7B0BD-345F-400A-98AF-2FBDF84826BF}" dt="2020-04-30T13:18:29.908" v="1595" actId="26606"/>
          <ac:graphicFrameMkLst>
            <pc:docMk/>
            <pc:sldMk cId="4094800120" sldId="258"/>
            <ac:graphicFrameMk id="5" creationId="{3A19C2DE-604A-4962-8852-F14CA14F7160}"/>
          </ac:graphicFrameMkLst>
        </pc:graphicFrameChg>
        <pc:graphicFrameChg chg="add del">
          <ac:chgData name="Jordan Lemite" userId="c0a9b13e6c570cf9" providerId="LiveId" clId="{BCB7B0BD-345F-400A-98AF-2FBDF84826BF}" dt="2020-04-30T13:18:32.801" v="1597" actId="26606"/>
          <ac:graphicFrameMkLst>
            <pc:docMk/>
            <pc:sldMk cId="4094800120" sldId="258"/>
            <ac:graphicFrameMk id="7" creationId="{848B8BF3-F976-497B-985B-FF1F87106E47}"/>
          </ac:graphicFrameMkLst>
        </pc:graphicFrameChg>
        <pc:graphicFrameChg chg="add del">
          <ac:chgData name="Jordan Lemite" userId="c0a9b13e6c570cf9" providerId="LiveId" clId="{BCB7B0BD-345F-400A-98AF-2FBDF84826BF}" dt="2020-04-30T13:18:47.337" v="1599" actId="26606"/>
          <ac:graphicFrameMkLst>
            <pc:docMk/>
            <pc:sldMk cId="4094800120" sldId="258"/>
            <ac:graphicFrameMk id="18" creationId="{BFF610ED-A4D5-4975-AF74-353F27E70E14}"/>
          </ac:graphicFrameMkLst>
        </pc:graphicFrameChg>
        <pc:graphicFrameChg chg="add">
          <ac:chgData name="Jordan Lemite" userId="c0a9b13e6c570cf9" providerId="LiveId" clId="{BCB7B0BD-345F-400A-98AF-2FBDF84826BF}" dt="2020-04-30T13:18:47.380" v="1600" actId="26606"/>
          <ac:graphicFrameMkLst>
            <pc:docMk/>
            <pc:sldMk cId="4094800120" sldId="258"/>
            <ac:graphicFrameMk id="20" creationId="{3A19C2DE-604A-4962-8852-F14CA14F7160}"/>
          </ac:graphicFrameMkLst>
        </pc:graphicFrameChg>
        <pc:picChg chg="add del">
          <ac:chgData name="Jordan Lemite" userId="c0a9b13e6c570cf9" providerId="LiveId" clId="{BCB7B0BD-345F-400A-98AF-2FBDF84826BF}" dt="2020-04-30T13:18:32.801" v="1597" actId="26606"/>
          <ac:picMkLst>
            <pc:docMk/>
            <pc:sldMk cId="4094800120" sldId="258"/>
            <ac:picMk id="14" creationId="{E505542F-438B-4C62-B13A-916C7F79EC10}"/>
          </ac:picMkLst>
        </pc:picChg>
        <pc:picChg chg="add del">
          <ac:chgData name="Jordan Lemite" userId="c0a9b13e6c570cf9" providerId="LiveId" clId="{BCB7B0BD-345F-400A-98AF-2FBDF84826BF}" dt="2020-04-30T13:18:32.801" v="1597" actId="26606"/>
          <ac:picMkLst>
            <pc:docMk/>
            <pc:sldMk cId="4094800120" sldId="258"/>
            <ac:picMk id="16" creationId="{154908BF-145E-4BE2-A6F0-0A464560144B}"/>
          </ac:picMkLst>
        </pc:picChg>
        <pc:picChg chg="add del mod">
          <ac:chgData name="Jordan Lemite" userId="c0a9b13e6c570cf9" providerId="LiveId" clId="{BCB7B0BD-345F-400A-98AF-2FBDF84826BF}" dt="2020-04-30T13:18:15.156" v="1593" actId="478"/>
          <ac:picMkLst>
            <pc:docMk/>
            <pc:sldMk cId="4094800120" sldId="258"/>
            <ac:picMk id="1026" creationId="{619BD472-1ED0-4A6C-A6E3-26C18FB68A49}"/>
          </ac:picMkLst>
        </pc:picChg>
      </pc:sldChg>
      <pc:sldChg chg="addSp modSp add">
        <pc:chgData name="Jordan Lemite" userId="c0a9b13e6c570cf9" providerId="LiveId" clId="{BCB7B0BD-345F-400A-98AF-2FBDF84826BF}" dt="2020-04-30T13:25:41.373" v="2000" actId="313"/>
        <pc:sldMkLst>
          <pc:docMk/>
          <pc:sldMk cId="4057835897" sldId="259"/>
        </pc:sldMkLst>
        <pc:spChg chg="mod">
          <ac:chgData name="Jordan Lemite" userId="c0a9b13e6c570cf9" providerId="LiveId" clId="{BCB7B0BD-345F-400A-98AF-2FBDF84826BF}" dt="2020-04-30T13:16:03.052" v="1591" actId="20577"/>
          <ac:spMkLst>
            <pc:docMk/>
            <pc:sldMk cId="4057835897" sldId="259"/>
            <ac:spMk id="2" creationId="{547C6373-2F27-46F8-AFF0-4BB373685831}"/>
          </ac:spMkLst>
        </pc:spChg>
        <pc:spChg chg="mod">
          <ac:chgData name="Jordan Lemite" userId="c0a9b13e6c570cf9" providerId="LiveId" clId="{BCB7B0BD-345F-400A-98AF-2FBDF84826BF}" dt="2020-04-30T13:25:41.373" v="2000" actId="313"/>
          <ac:spMkLst>
            <pc:docMk/>
            <pc:sldMk cId="4057835897" sldId="259"/>
            <ac:spMk id="3" creationId="{91920277-39BB-4F78-AA0D-32A2F5B031D2}"/>
          </ac:spMkLst>
        </pc:spChg>
        <pc:picChg chg="add mod">
          <ac:chgData name="Jordan Lemite" userId="c0a9b13e6c570cf9" providerId="LiveId" clId="{BCB7B0BD-345F-400A-98AF-2FBDF84826BF}" dt="2020-04-30T13:22:37.654" v="1951" actId="14100"/>
          <ac:picMkLst>
            <pc:docMk/>
            <pc:sldMk cId="4057835897" sldId="259"/>
            <ac:picMk id="2050" creationId="{F1EDCE3F-0A6F-4E4B-A9D9-84D780E51CCF}"/>
          </ac:picMkLst>
        </pc:picChg>
        <pc:picChg chg="add mod">
          <ac:chgData name="Jordan Lemite" userId="c0a9b13e6c570cf9" providerId="LiveId" clId="{BCB7B0BD-345F-400A-98AF-2FBDF84826BF}" dt="2020-04-30T13:22:57.286" v="1953" actId="1076"/>
          <ac:picMkLst>
            <pc:docMk/>
            <pc:sldMk cId="4057835897" sldId="259"/>
            <ac:picMk id="2052" creationId="{F6F2AE33-2934-45FF-BEB2-C4AF8E219EFC}"/>
          </ac:picMkLst>
        </pc:picChg>
      </pc:sldChg>
      <pc:sldChg chg="addSp modSp add mod setBg setClrOvrMap">
        <pc:chgData name="Jordan Lemite" userId="c0a9b13e6c570cf9" providerId="LiveId" clId="{BCB7B0BD-345F-400A-98AF-2FBDF84826BF}" dt="2020-04-30T13:30:14.270" v="2319" actId="26606"/>
        <pc:sldMkLst>
          <pc:docMk/>
          <pc:sldMk cId="1916892349" sldId="260"/>
        </pc:sldMkLst>
        <pc:spChg chg="mod">
          <ac:chgData name="Jordan Lemite" userId="c0a9b13e6c570cf9" providerId="LiveId" clId="{BCB7B0BD-345F-400A-98AF-2FBDF84826BF}" dt="2020-04-30T13:30:14.270" v="2319" actId="26606"/>
          <ac:spMkLst>
            <pc:docMk/>
            <pc:sldMk cId="1916892349" sldId="260"/>
            <ac:spMk id="2" creationId="{4A6E91E5-3BF8-4CF2-8C41-7DFAD5EC70E0}"/>
          </ac:spMkLst>
        </pc:spChg>
        <pc:spChg chg="mod">
          <ac:chgData name="Jordan Lemite" userId="c0a9b13e6c570cf9" providerId="LiveId" clId="{BCB7B0BD-345F-400A-98AF-2FBDF84826BF}" dt="2020-04-30T13:30:14.270" v="2319" actId="26606"/>
          <ac:spMkLst>
            <pc:docMk/>
            <pc:sldMk cId="1916892349" sldId="260"/>
            <ac:spMk id="3" creationId="{A5D41F8D-3880-4588-86A5-7857468221CE}"/>
          </ac:spMkLst>
        </pc:spChg>
        <pc:spChg chg="add">
          <ac:chgData name="Jordan Lemite" userId="c0a9b13e6c570cf9" providerId="LiveId" clId="{BCB7B0BD-345F-400A-98AF-2FBDF84826BF}" dt="2020-04-30T13:30:14.270" v="2319" actId="26606"/>
          <ac:spMkLst>
            <pc:docMk/>
            <pc:sldMk cId="1916892349" sldId="260"/>
            <ac:spMk id="73" creationId="{6329262A-BBAC-4ED5-BACF-96B3DD02433F}"/>
          </ac:spMkLst>
        </pc:spChg>
        <pc:picChg chg="add">
          <ac:chgData name="Jordan Lemite" userId="c0a9b13e6c570cf9" providerId="LiveId" clId="{BCB7B0BD-345F-400A-98AF-2FBDF84826BF}" dt="2020-04-30T13:30:14.270" v="2319" actId="26606"/>
          <ac:picMkLst>
            <pc:docMk/>
            <pc:sldMk cId="1916892349" sldId="260"/>
            <ac:picMk id="71" creationId="{CC5A98D3-A8B5-41F7-A61B-F6238BF50A30}"/>
          </ac:picMkLst>
        </pc:picChg>
        <pc:picChg chg="add mod ord">
          <ac:chgData name="Jordan Lemite" userId="c0a9b13e6c570cf9" providerId="LiveId" clId="{BCB7B0BD-345F-400A-98AF-2FBDF84826BF}" dt="2020-04-30T13:30:14.270" v="2319" actId="26606"/>
          <ac:picMkLst>
            <pc:docMk/>
            <pc:sldMk cId="1916892349" sldId="260"/>
            <ac:picMk id="3074" creationId="{6FCD65D2-C05B-476A-95EB-73468F199D42}"/>
          </ac:picMkLst>
        </pc:picChg>
      </pc:sldChg>
      <pc:sldChg chg="addSp delSp modSp add">
        <pc:chgData name="Jordan Lemite" userId="c0a9b13e6c570cf9" providerId="LiveId" clId="{BCB7B0BD-345F-400A-98AF-2FBDF84826BF}" dt="2020-04-30T13:50:32.883" v="2805" actId="1076"/>
        <pc:sldMkLst>
          <pc:docMk/>
          <pc:sldMk cId="159121432" sldId="261"/>
        </pc:sldMkLst>
        <pc:spChg chg="mod">
          <ac:chgData name="Jordan Lemite" userId="c0a9b13e6c570cf9" providerId="LiveId" clId="{BCB7B0BD-345F-400A-98AF-2FBDF84826BF}" dt="2020-04-30T13:49:47.897" v="2802" actId="1076"/>
          <ac:spMkLst>
            <pc:docMk/>
            <pc:sldMk cId="159121432" sldId="261"/>
            <ac:spMk id="2" creationId="{59655853-E865-49FF-9751-AADB5A25863B}"/>
          </ac:spMkLst>
        </pc:spChg>
        <pc:spChg chg="mod">
          <ac:chgData name="Jordan Lemite" userId="c0a9b13e6c570cf9" providerId="LiveId" clId="{BCB7B0BD-345F-400A-98AF-2FBDF84826BF}" dt="2020-04-30T13:33:36.624" v="2388" actId="14100"/>
          <ac:spMkLst>
            <pc:docMk/>
            <pc:sldMk cId="159121432" sldId="261"/>
            <ac:spMk id="3" creationId="{616C3554-22F8-4C3F-9F44-685289647A1F}"/>
          </ac:spMkLst>
        </pc:spChg>
        <pc:picChg chg="add del mod">
          <ac:chgData name="Jordan Lemite" userId="c0a9b13e6c570cf9" providerId="LiveId" clId="{BCB7B0BD-345F-400A-98AF-2FBDF84826BF}" dt="2020-04-30T13:33:52.160" v="2392" actId="478"/>
          <ac:picMkLst>
            <pc:docMk/>
            <pc:sldMk cId="159121432" sldId="261"/>
            <ac:picMk id="4098" creationId="{312DC093-CEEA-4A2F-B963-C38754EA6CE8}"/>
          </ac:picMkLst>
        </pc:picChg>
        <pc:picChg chg="add del">
          <ac:chgData name="Jordan Lemite" userId="c0a9b13e6c570cf9" providerId="LiveId" clId="{BCB7B0BD-345F-400A-98AF-2FBDF84826BF}" dt="2020-04-30T13:34:29.120" v="2394"/>
          <ac:picMkLst>
            <pc:docMk/>
            <pc:sldMk cId="159121432" sldId="261"/>
            <ac:picMk id="4100" creationId="{D64EC27C-24CE-47D5-813C-4980B880F146}"/>
          </ac:picMkLst>
        </pc:picChg>
        <pc:picChg chg="add mod">
          <ac:chgData name="Jordan Lemite" userId="c0a9b13e6c570cf9" providerId="LiveId" clId="{BCB7B0BD-345F-400A-98AF-2FBDF84826BF}" dt="2020-04-30T13:49:42.603" v="2801" actId="167"/>
          <ac:picMkLst>
            <pc:docMk/>
            <pc:sldMk cId="159121432" sldId="261"/>
            <ac:picMk id="4102" creationId="{4033477C-93D7-4FBB-930A-0B784BFA10BA}"/>
          </ac:picMkLst>
        </pc:picChg>
        <pc:picChg chg="add mod">
          <ac:chgData name="Jordan Lemite" userId="c0a9b13e6c570cf9" providerId="LiveId" clId="{BCB7B0BD-345F-400A-98AF-2FBDF84826BF}" dt="2020-04-30T13:50:32.883" v="2805" actId="1076"/>
          <ac:picMkLst>
            <pc:docMk/>
            <pc:sldMk cId="159121432" sldId="261"/>
            <ac:picMk id="4104" creationId="{3D895379-75B4-491D-9D98-961B008285A3}"/>
          </ac:picMkLst>
        </pc:picChg>
      </pc:sldChg>
      <pc:sldChg chg="addSp modSp add mod setBg setClrOvrMap">
        <pc:chgData name="Jordan Lemite" userId="c0a9b13e6c570cf9" providerId="LiveId" clId="{BCB7B0BD-345F-400A-98AF-2FBDF84826BF}" dt="2020-04-30T13:44:22.199" v="2716" actId="20577"/>
        <pc:sldMkLst>
          <pc:docMk/>
          <pc:sldMk cId="4069827397" sldId="262"/>
        </pc:sldMkLst>
        <pc:spChg chg="mod">
          <ac:chgData name="Jordan Lemite" userId="c0a9b13e6c570cf9" providerId="LiveId" clId="{BCB7B0BD-345F-400A-98AF-2FBDF84826BF}" dt="2020-04-30T13:39:45.194" v="2445" actId="26606"/>
          <ac:spMkLst>
            <pc:docMk/>
            <pc:sldMk cId="4069827397" sldId="262"/>
            <ac:spMk id="2" creationId="{EEFC5D79-52AF-469F-B622-5228547C381A}"/>
          </ac:spMkLst>
        </pc:spChg>
        <pc:spChg chg="mod">
          <ac:chgData name="Jordan Lemite" userId="c0a9b13e6c570cf9" providerId="LiveId" clId="{BCB7B0BD-345F-400A-98AF-2FBDF84826BF}" dt="2020-04-30T13:44:22.199" v="2716" actId="20577"/>
          <ac:spMkLst>
            <pc:docMk/>
            <pc:sldMk cId="4069827397" sldId="262"/>
            <ac:spMk id="3" creationId="{770C196B-FF0B-4694-BE9C-6295BF2C28B5}"/>
          </ac:spMkLst>
        </pc:spChg>
        <pc:spChg chg="add">
          <ac:chgData name="Jordan Lemite" userId="c0a9b13e6c570cf9" providerId="LiveId" clId="{BCB7B0BD-345F-400A-98AF-2FBDF84826BF}" dt="2020-04-30T13:39:45.194" v="2445" actId="26606"/>
          <ac:spMkLst>
            <pc:docMk/>
            <pc:sldMk cId="4069827397" sldId="262"/>
            <ac:spMk id="73" creationId="{6329262A-BBAC-4ED5-BACF-96B3DD02433F}"/>
          </ac:spMkLst>
        </pc:spChg>
        <pc:picChg chg="add">
          <ac:chgData name="Jordan Lemite" userId="c0a9b13e6c570cf9" providerId="LiveId" clId="{BCB7B0BD-345F-400A-98AF-2FBDF84826BF}" dt="2020-04-30T13:39:45.194" v="2445" actId="26606"/>
          <ac:picMkLst>
            <pc:docMk/>
            <pc:sldMk cId="4069827397" sldId="262"/>
            <ac:picMk id="71" creationId="{CC5A98D3-A8B5-41F7-A61B-F6238BF50A30}"/>
          </ac:picMkLst>
        </pc:picChg>
        <pc:picChg chg="add mod ord">
          <ac:chgData name="Jordan Lemite" userId="c0a9b13e6c570cf9" providerId="LiveId" clId="{BCB7B0BD-345F-400A-98AF-2FBDF84826BF}" dt="2020-04-30T13:39:45.194" v="2445" actId="26606"/>
          <ac:picMkLst>
            <pc:docMk/>
            <pc:sldMk cId="4069827397" sldId="262"/>
            <ac:picMk id="5122" creationId="{918B1759-DCE5-4BD1-97DC-5F07AA25C06A}"/>
          </ac:picMkLst>
        </pc:picChg>
      </pc:sldChg>
      <pc:sldChg chg="addSp delSp modSp add mod setBg">
        <pc:chgData name="Jordan Lemite" userId="c0a9b13e6c570cf9" providerId="LiveId" clId="{BCB7B0BD-345F-400A-98AF-2FBDF84826BF}" dt="2020-04-30T13:56:04.250" v="3098" actId="26606"/>
        <pc:sldMkLst>
          <pc:docMk/>
          <pc:sldMk cId="422166374" sldId="263"/>
        </pc:sldMkLst>
        <pc:spChg chg="mod ord">
          <ac:chgData name="Jordan Lemite" userId="c0a9b13e6c570cf9" providerId="LiveId" clId="{BCB7B0BD-345F-400A-98AF-2FBDF84826BF}" dt="2020-04-30T13:56:04.250" v="3098" actId="26606"/>
          <ac:spMkLst>
            <pc:docMk/>
            <pc:sldMk cId="422166374" sldId="263"/>
            <ac:spMk id="2" creationId="{62E2E7F8-8C0B-4A79-A39B-945700A808DB}"/>
          </ac:spMkLst>
        </pc:spChg>
        <pc:spChg chg="del">
          <ac:chgData name="Jordan Lemite" userId="c0a9b13e6c570cf9" providerId="LiveId" clId="{BCB7B0BD-345F-400A-98AF-2FBDF84826BF}" dt="2020-04-30T13:45:48.094" v="2786" actId="478"/>
          <ac:spMkLst>
            <pc:docMk/>
            <pc:sldMk cId="422166374" sldId="263"/>
            <ac:spMk id="3" creationId="{BD0399FD-D4A6-408F-B19E-57F999F38548}"/>
          </ac:spMkLst>
        </pc:spChg>
        <pc:spChg chg="add del mod">
          <ac:chgData name="Jordan Lemite" userId="c0a9b13e6c570cf9" providerId="LiveId" clId="{BCB7B0BD-345F-400A-98AF-2FBDF84826BF}" dt="2020-04-30T13:52:59.903" v="2921"/>
          <ac:spMkLst>
            <pc:docMk/>
            <pc:sldMk cId="422166374" sldId="263"/>
            <ac:spMk id="4" creationId="{FF5ABFD3-9E67-4D96-9E87-D651DD3217F2}"/>
          </ac:spMkLst>
        </pc:spChg>
        <pc:spChg chg="add del mod">
          <ac:chgData name="Jordan Lemite" userId="c0a9b13e6c570cf9" providerId="LiveId" clId="{BCB7B0BD-345F-400A-98AF-2FBDF84826BF}" dt="2020-04-30T13:53:26.812" v="2926"/>
          <ac:spMkLst>
            <pc:docMk/>
            <pc:sldMk cId="422166374" sldId="263"/>
            <ac:spMk id="5" creationId="{9DF7BDD3-EFCB-4F0D-A149-8311D867E515}"/>
          </ac:spMkLst>
        </pc:spChg>
        <pc:spChg chg="add mod ord">
          <ac:chgData name="Jordan Lemite" userId="c0a9b13e6c570cf9" providerId="LiveId" clId="{BCB7B0BD-345F-400A-98AF-2FBDF84826BF}" dt="2020-04-30T13:56:04.250" v="3098" actId="26606"/>
          <ac:spMkLst>
            <pc:docMk/>
            <pc:sldMk cId="422166374" sldId="263"/>
            <ac:spMk id="6" creationId="{F3BE088E-C33D-4DCF-BA65-C1BA39947388}"/>
          </ac:spMkLst>
        </pc:spChg>
        <pc:spChg chg="add del">
          <ac:chgData name="Jordan Lemite" userId="c0a9b13e6c570cf9" providerId="LiveId" clId="{BCB7B0BD-345F-400A-98AF-2FBDF84826BF}" dt="2020-04-30T13:55:41.076" v="3084" actId="26606"/>
          <ac:spMkLst>
            <pc:docMk/>
            <pc:sldMk cId="422166374" sldId="263"/>
            <ac:spMk id="75" creationId="{7F66E871-5A74-42F6-A98E-9B8EB467C694}"/>
          </ac:spMkLst>
        </pc:spChg>
        <pc:spChg chg="add del">
          <ac:chgData name="Jordan Lemite" userId="c0a9b13e6c570cf9" providerId="LiveId" clId="{BCB7B0BD-345F-400A-98AF-2FBDF84826BF}" dt="2020-04-30T13:55:41.076" v="3084" actId="26606"/>
          <ac:spMkLst>
            <pc:docMk/>
            <pc:sldMk cId="422166374" sldId="263"/>
            <ac:spMk id="79" creationId="{3ED00DA4-8766-415C-9C70-BF07FACF3C54}"/>
          </ac:spMkLst>
        </pc:spChg>
        <pc:spChg chg="add del">
          <ac:chgData name="Jordan Lemite" userId="c0a9b13e6c570cf9" providerId="LiveId" clId="{BCB7B0BD-345F-400A-98AF-2FBDF84826BF}" dt="2020-04-30T13:55:41.076" v="3084" actId="26606"/>
          <ac:spMkLst>
            <pc:docMk/>
            <pc:sldMk cId="422166374" sldId="263"/>
            <ac:spMk id="83" creationId="{9B7C72AB-55ED-47C0-8FEB-32CE03F92A42}"/>
          </ac:spMkLst>
        </pc:spChg>
        <pc:spChg chg="add del">
          <ac:chgData name="Jordan Lemite" userId="c0a9b13e6c570cf9" providerId="LiveId" clId="{BCB7B0BD-345F-400A-98AF-2FBDF84826BF}" dt="2020-04-30T13:55:43.673" v="3086" actId="26606"/>
          <ac:spMkLst>
            <pc:docMk/>
            <pc:sldMk cId="422166374" sldId="263"/>
            <ac:spMk id="6152" creationId="{FB4206F5-8F72-4E4F-9271-E4599F537365}"/>
          </ac:spMkLst>
        </pc:spChg>
        <pc:spChg chg="add del">
          <ac:chgData name="Jordan Lemite" userId="c0a9b13e6c570cf9" providerId="LiveId" clId="{BCB7B0BD-345F-400A-98AF-2FBDF84826BF}" dt="2020-04-30T13:55:43.673" v="3086" actId="26606"/>
          <ac:spMkLst>
            <pc:docMk/>
            <pc:sldMk cId="422166374" sldId="263"/>
            <ac:spMk id="6154" creationId="{23A6F348-3F77-49D0-B620-EAE6E7933E48}"/>
          </ac:spMkLst>
        </pc:spChg>
        <pc:spChg chg="add del">
          <ac:chgData name="Jordan Lemite" userId="c0a9b13e6c570cf9" providerId="LiveId" clId="{BCB7B0BD-345F-400A-98AF-2FBDF84826BF}" dt="2020-04-30T13:55:54.382" v="3094" actId="26606"/>
          <ac:spMkLst>
            <pc:docMk/>
            <pc:sldMk cId="422166374" sldId="263"/>
            <ac:spMk id="6156" creationId="{405D652C-39F8-45E8-80BF-22690BA3D73C}"/>
          </ac:spMkLst>
        </pc:spChg>
        <pc:picChg chg="add del">
          <ac:chgData name="Jordan Lemite" userId="c0a9b13e6c570cf9" providerId="LiveId" clId="{BCB7B0BD-345F-400A-98AF-2FBDF84826BF}" dt="2020-04-30T13:55:41.076" v="3084" actId="26606"/>
          <ac:picMkLst>
            <pc:docMk/>
            <pc:sldMk cId="422166374" sldId="263"/>
            <ac:picMk id="77" creationId="{0052008C-0213-44BD-BABB-FFF7C58FB82E}"/>
          </ac:picMkLst>
        </pc:picChg>
        <pc:picChg chg="add del">
          <ac:chgData name="Jordan Lemite" userId="c0a9b13e6c570cf9" providerId="LiveId" clId="{BCB7B0BD-345F-400A-98AF-2FBDF84826BF}" dt="2020-04-30T13:55:41.076" v="3084" actId="26606"/>
          <ac:picMkLst>
            <pc:docMk/>
            <pc:sldMk cId="422166374" sldId="263"/>
            <ac:picMk id="85" creationId="{45D6C52C-C3C6-4B1B-9836-30C6AD0CB8CA}"/>
          </ac:picMkLst>
        </pc:picChg>
        <pc:picChg chg="add mod ord">
          <ac:chgData name="Jordan Lemite" userId="c0a9b13e6c570cf9" providerId="LiveId" clId="{BCB7B0BD-345F-400A-98AF-2FBDF84826BF}" dt="2020-04-30T13:56:04.250" v="3098" actId="26606"/>
          <ac:picMkLst>
            <pc:docMk/>
            <pc:sldMk cId="422166374" sldId="263"/>
            <ac:picMk id="6146" creationId="{315B363D-776B-4DA4-AAFB-D5256CA477C7}"/>
          </ac:picMkLst>
        </pc:picChg>
        <pc:picChg chg="add mod ord">
          <ac:chgData name="Jordan Lemite" userId="c0a9b13e6c570cf9" providerId="LiveId" clId="{BCB7B0BD-345F-400A-98AF-2FBDF84826BF}" dt="2020-04-30T13:56:04.250" v="3098" actId="26606"/>
          <ac:picMkLst>
            <pc:docMk/>
            <pc:sldMk cId="422166374" sldId="263"/>
            <ac:picMk id="6148" creationId="{ADEC9537-FB65-4B6E-A0C3-315A0C3A8D9A}"/>
          </ac:picMkLst>
        </pc:picChg>
        <pc:picChg chg="add mod ord">
          <ac:chgData name="Jordan Lemite" userId="c0a9b13e6c570cf9" providerId="LiveId" clId="{BCB7B0BD-345F-400A-98AF-2FBDF84826BF}" dt="2020-04-30T13:56:04.250" v="3098" actId="26606"/>
          <ac:picMkLst>
            <pc:docMk/>
            <pc:sldMk cId="422166374" sldId="263"/>
            <ac:picMk id="6150" creationId="{482A251B-F329-4439-9E32-B7856FFF5D34}"/>
          </ac:picMkLst>
        </pc:picChg>
        <pc:picChg chg="add del">
          <ac:chgData name="Jordan Lemite" userId="c0a9b13e6c570cf9" providerId="LiveId" clId="{BCB7B0BD-345F-400A-98AF-2FBDF84826BF}" dt="2020-04-30T13:55:43.673" v="3086" actId="26606"/>
          <ac:picMkLst>
            <pc:docMk/>
            <pc:sldMk cId="422166374" sldId="263"/>
            <ac:picMk id="6153" creationId="{AD77F43E-4335-4E90-9DF6-39772C84CF91}"/>
          </ac:picMkLst>
        </pc:picChg>
        <pc:picChg chg="add del">
          <ac:chgData name="Jordan Lemite" userId="c0a9b13e6c570cf9" providerId="LiveId" clId="{BCB7B0BD-345F-400A-98AF-2FBDF84826BF}" dt="2020-04-30T13:55:43.673" v="3086" actId="26606"/>
          <ac:picMkLst>
            <pc:docMk/>
            <pc:sldMk cId="422166374" sldId="263"/>
            <ac:picMk id="6155" creationId="{BE13D566-C8FB-49B4-8278-E64DDFE8F11D}"/>
          </ac:picMkLst>
        </pc:picChg>
        <pc:cxnChg chg="add del">
          <ac:chgData name="Jordan Lemite" userId="c0a9b13e6c570cf9" providerId="LiveId" clId="{BCB7B0BD-345F-400A-98AF-2FBDF84826BF}" dt="2020-04-30T13:55:41.076" v="3084" actId="26606"/>
          <ac:cxnSpMkLst>
            <pc:docMk/>
            <pc:sldMk cId="422166374" sldId="263"/>
            <ac:cxnSpMk id="81" creationId="{E732A3CD-61B0-41F6-BEB6-1DED0D3DAF40}"/>
          </ac:cxnSpMkLst>
        </pc:cxnChg>
      </pc:sldChg>
      <pc:sldChg chg="addSp delSp modSp add mod setBg">
        <pc:chgData name="Jordan Lemite" userId="c0a9b13e6c570cf9" providerId="LiveId" clId="{BCB7B0BD-345F-400A-98AF-2FBDF84826BF}" dt="2020-04-30T14:09:59.552" v="3531"/>
        <pc:sldMkLst>
          <pc:docMk/>
          <pc:sldMk cId="2155913876" sldId="264"/>
        </pc:sldMkLst>
        <pc:spChg chg="mod">
          <ac:chgData name="Jordan Lemite" userId="c0a9b13e6c570cf9" providerId="LiveId" clId="{BCB7B0BD-345F-400A-98AF-2FBDF84826BF}" dt="2020-04-30T14:09:03.917" v="3519" actId="1076"/>
          <ac:spMkLst>
            <pc:docMk/>
            <pc:sldMk cId="2155913876" sldId="264"/>
            <ac:spMk id="2" creationId="{57ABC219-E111-4D3B-A303-9D8FE5570523}"/>
          </ac:spMkLst>
        </pc:spChg>
        <pc:spChg chg="del mod">
          <ac:chgData name="Jordan Lemite" userId="c0a9b13e6c570cf9" providerId="LiveId" clId="{BCB7B0BD-345F-400A-98AF-2FBDF84826BF}" dt="2020-04-30T14:08:11.570" v="3514" actId="26606"/>
          <ac:spMkLst>
            <pc:docMk/>
            <pc:sldMk cId="2155913876" sldId="264"/>
            <ac:spMk id="3" creationId="{4FF01009-0FB4-4D21-A28E-DCE0588A0146}"/>
          </ac:spMkLst>
        </pc:spChg>
        <pc:graphicFrameChg chg="add mod">
          <ac:chgData name="Jordan Lemite" userId="c0a9b13e6c570cf9" providerId="LiveId" clId="{BCB7B0BD-345F-400A-98AF-2FBDF84826BF}" dt="2020-04-30T14:09:59.552" v="3531"/>
          <ac:graphicFrameMkLst>
            <pc:docMk/>
            <pc:sldMk cId="2155913876" sldId="264"/>
            <ac:graphicFrameMk id="5" creationId="{A5C9291B-CC96-4F80-9850-1E2C4C6305B2}"/>
          </ac:graphicFrameMkLst>
        </pc:graphicFrameChg>
        <pc:picChg chg="add mod">
          <ac:chgData name="Jordan Lemite" userId="c0a9b13e6c570cf9" providerId="LiveId" clId="{BCB7B0BD-345F-400A-98AF-2FBDF84826BF}" dt="2020-04-30T14:09:53.779" v="3530" actId="1076"/>
          <ac:picMkLst>
            <pc:docMk/>
            <pc:sldMk cId="2155913876" sldId="264"/>
            <ac:picMk id="7170" creationId="{91A4E7B6-503F-44D3-BEA9-AFD4CFB6C9B7}"/>
          </ac:picMkLst>
        </pc:picChg>
        <pc:picChg chg="add mod">
          <ac:chgData name="Jordan Lemite" userId="c0a9b13e6c570cf9" providerId="LiveId" clId="{BCB7B0BD-345F-400A-98AF-2FBDF84826BF}" dt="2020-04-30T14:09:50.229" v="3529" actId="1076"/>
          <ac:picMkLst>
            <pc:docMk/>
            <pc:sldMk cId="2155913876" sldId="264"/>
            <ac:picMk id="7172" creationId="{38D950B7-C31F-485F-81CF-755B853CC0E8}"/>
          </ac:picMkLst>
        </pc:picChg>
      </pc:sldChg>
      <pc:sldChg chg="modSp add">
        <pc:chgData name="Jordan Lemite" userId="c0a9b13e6c570cf9" providerId="LiveId" clId="{BCB7B0BD-345F-400A-98AF-2FBDF84826BF}" dt="2020-04-30T14:17:25.078" v="3814" actId="5793"/>
        <pc:sldMkLst>
          <pc:docMk/>
          <pc:sldMk cId="668945446" sldId="265"/>
        </pc:sldMkLst>
        <pc:spChg chg="mod">
          <ac:chgData name="Jordan Lemite" userId="c0a9b13e6c570cf9" providerId="LiveId" clId="{BCB7B0BD-345F-400A-98AF-2FBDF84826BF}" dt="2020-04-30T14:10:20.415" v="3552" actId="20577"/>
          <ac:spMkLst>
            <pc:docMk/>
            <pc:sldMk cId="668945446" sldId="265"/>
            <ac:spMk id="2" creationId="{36080446-B23D-481A-B90C-201C28437695}"/>
          </ac:spMkLst>
        </pc:spChg>
        <pc:spChg chg="mod">
          <ac:chgData name="Jordan Lemite" userId="c0a9b13e6c570cf9" providerId="LiveId" clId="{BCB7B0BD-345F-400A-98AF-2FBDF84826BF}" dt="2020-04-30T14:17:25.078" v="3814" actId="5793"/>
          <ac:spMkLst>
            <pc:docMk/>
            <pc:sldMk cId="668945446" sldId="265"/>
            <ac:spMk id="3" creationId="{0CEDEA1C-74E0-4A13-92F8-DC87140A07E1}"/>
          </ac:spMkLst>
        </pc:spChg>
      </pc:sldChg>
      <pc:sldChg chg="addSp delSp modSp add">
        <pc:chgData name="Jordan Lemite" userId="c0a9b13e6c570cf9" providerId="LiveId" clId="{BCB7B0BD-345F-400A-98AF-2FBDF84826BF}" dt="2020-04-30T14:18:54.477" v="3852" actId="14100"/>
        <pc:sldMkLst>
          <pc:docMk/>
          <pc:sldMk cId="3319356420" sldId="266"/>
        </pc:sldMkLst>
        <pc:spChg chg="mod">
          <ac:chgData name="Jordan Lemite" userId="c0a9b13e6c570cf9" providerId="LiveId" clId="{BCB7B0BD-345F-400A-98AF-2FBDF84826BF}" dt="2020-04-30T14:17:36.164" v="3845" actId="20577"/>
          <ac:spMkLst>
            <pc:docMk/>
            <pc:sldMk cId="3319356420" sldId="266"/>
            <ac:spMk id="2" creationId="{5A0C3973-269F-44E1-B760-F8F82ECD3CD0}"/>
          </ac:spMkLst>
        </pc:spChg>
        <pc:spChg chg="del">
          <ac:chgData name="Jordan Lemite" userId="c0a9b13e6c570cf9" providerId="LiveId" clId="{BCB7B0BD-345F-400A-98AF-2FBDF84826BF}" dt="2020-04-30T14:17:46.741" v="3846"/>
          <ac:spMkLst>
            <pc:docMk/>
            <pc:sldMk cId="3319356420" sldId="266"/>
            <ac:spMk id="3" creationId="{F0881B46-60F3-48D4-A038-D24AA65AD392}"/>
          </ac:spMkLst>
        </pc:spChg>
        <pc:picChg chg="add mod">
          <ac:chgData name="Jordan Lemite" userId="c0a9b13e6c570cf9" providerId="LiveId" clId="{BCB7B0BD-345F-400A-98AF-2FBDF84826BF}" dt="2020-04-30T14:18:54.477" v="3852" actId="14100"/>
          <ac:picMkLst>
            <pc:docMk/>
            <pc:sldMk cId="3319356420" sldId="266"/>
            <ac:picMk id="8194" creationId="{B7BFA0F1-2144-46D2-96F6-8CF81A58B5A6}"/>
          </ac:picMkLst>
        </pc:picChg>
        <pc:picChg chg="add mod">
          <ac:chgData name="Jordan Lemite" userId="c0a9b13e6c570cf9" providerId="LiveId" clId="{BCB7B0BD-345F-400A-98AF-2FBDF84826BF}" dt="2020-04-30T14:18:49.433" v="3851" actId="14100"/>
          <ac:picMkLst>
            <pc:docMk/>
            <pc:sldMk cId="3319356420" sldId="266"/>
            <ac:picMk id="8196" creationId="{862CE17B-3A59-44BC-AE91-BD39C4DDD396}"/>
          </ac:picMkLst>
        </pc:picChg>
      </pc:sldChg>
      <pc:sldChg chg="addSp delSp modSp add mod setBg">
        <pc:chgData name="Jordan Lemite" userId="c0a9b13e6c570cf9" providerId="LiveId" clId="{BCB7B0BD-345F-400A-98AF-2FBDF84826BF}" dt="2020-04-30T14:30:39.995" v="4374" actId="1076"/>
        <pc:sldMkLst>
          <pc:docMk/>
          <pc:sldMk cId="2194058446" sldId="267"/>
        </pc:sldMkLst>
        <pc:spChg chg="mod">
          <ac:chgData name="Jordan Lemite" userId="c0a9b13e6c570cf9" providerId="LiveId" clId="{BCB7B0BD-345F-400A-98AF-2FBDF84826BF}" dt="2020-04-30T14:29:24.416" v="4365" actId="1076"/>
          <ac:spMkLst>
            <pc:docMk/>
            <pc:sldMk cId="2194058446" sldId="267"/>
            <ac:spMk id="2" creationId="{A7B45129-3438-4643-B5FC-A231F9B7A78D}"/>
          </ac:spMkLst>
        </pc:spChg>
        <pc:spChg chg="add del mod">
          <ac:chgData name="Jordan Lemite" userId="c0a9b13e6c570cf9" providerId="LiveId" clId="{BCB7B0BD-345F-400A-98AF-2FBDF84826BF}" dt="2020-04-30T14:26:30.190" v="4337" actId="26606"/>
          <ac:spMkLst>
            <pc:docMk/>
            <pc:sldMk cId="2194058446" sldId="267"/>
            <ac:spMk id="3" creationId="{DC3891E9-736C-4C69-9D44-116AE400438C}"/>
          </ac:spMkLst>
        </pc:spChg>
        <pc:spChg chg="add del">
          <ac:chgData name="Jordan Lemite" userId="c0a9b13e6c570cf9" providerId="LiveId" clId="{BCB7B0BD-345F-400A-98AF-2FBDF84826BF}" dt="2020-04-30T14:26:30.157" v="4336" actId="26606"/>
          <ac:spMkLst>
            <pc:docMk/>
            <pc:sldMk cId="2194058446" sldId="267"/>
            <ac:spMk id="10" creationId="{BDF02843-45E8-4403-8955-54CA98A197FD}"/>
          </ac:spMkLst>
        </pc:spChg>
        <pc:spChg chg="add del">
          <ac:chgData name="Jordan Lemite" userId="c0a9b13e6c570cf9" providerId="LiveId" clId="{BCB7B0BD-345F-400A-98AF-2FBDF84826BF}" dt="2020-04-30T14:26:30.157" v="4336" actId="26606"/>
          <ac:spMkLst>
            <pc:docMk/>
            <pc:sldMk cId="2194058446" sldId="267"/>
            <ac:spMk id="12" creationId="{DC349214-DD18-4CC5-BBAC-F9C216BE7C2F}"/>
          </ac:spMkLst>
        </pc:spChg>
        <pc:graphicFrameChg chg="add del">
          <ac:chgData name="Jordan Lemite" userId="c0a9b13e6c570cf9" providerId="LiveId" clId="{BCB7B0BD-345F-400A-98AF-2FBDF84826BF}" dt="2020-04-30T14:26:30.157" v="4336" actId="26606"/>
          <ac:graphicFrameMkLst>
            <pc:docMk/>
            <pc:sldMk cId="2194058446" sldId="267"/>
            <ac:graphicFrameMk id="5" creationId="{6DC19477-9347-446A-9219-DA37B57F22C1}"/>
          </ac:graphicFrameMkLst>
        </pc:graphicFrameChg>
        <pc:graphicFrameChg chg="add mod">
          <ac:chgData name="Jordan Lemite" userId="c0a9b13e6c570cf9" providerId="LiveId" clId="{BCB7B0BD-345F-400A-98AF-2FBDF84826BF}" dt="2020-04-30T14:30:31.708" v="4373" actId="1076"/>
          <ac:graphicFrameMkLst>
            <pc:docMk/>
            <pc:sldMk cId="2194058446" sldId="267"/>
            <ac:graphicFrameMk id="18" creationId="{DA123DDF-9609-43AF-BAA9-1BFA4FE1E361}"/>
          </ac:graphicFrameMkLst>
        </pc:graphicFrameChg>
        <pc:picChg chg="add del">
          <ac:chgData name="Jordan Lemite" userId="c0a9b13e6c570cf9" providerId="LiveId" clId="{BCB7B0BD-345F-400A-98AF-2FBDF84826BF}" dt="2020-04-30T14:26:30.157" v="4336" actId="26606"/>
          <ac:picMkLst>
            <pc:docMk/>
            <pc:sldMk cId="2194058446" sldId="267"/>
            <ac:picMk id="14" creationId="{E505542F-438B-4C62-B13A-916C7F79EC10}"/>
          </ac:picMkLst>
        </pc:picChg>
        <pc:picChg chg="add del">
          <ac:chgData name="Jordan Lemite" userId="c0a9b13e6c570cf9" providerId="LiveId" clId="{BCB7B0BD-345F-400A-98AF-2FBDF84826BF}" dt="2020-04-30T14:26:30.157" v="4336" actId="26606"/>
          <ac:picMkLst>
            <pc:docMk/>
            <pc:sldMk cId="2194058446" sldId="267"/>
            <ac:picMk id="16" creationId="{154908BF-145E-4BE2-A6F0-0A464560144B}"/>
          </ac:picMkLst>
        </pc:picChg>
        <pc:picChg chg="add del mod">
          <ac:chgData name="Jordan Lemite" userId="c0a9b13e6c570cf9" providerId="LiveId" clId="{BCB7B0BD-345F-400A-98AF-2FBDF84826BF}" dt="2020-04-30T14:30:39.995" v="4374" actId="1076"/>
          <ac:picMkLst>
            <pc:docMk/>
            <pc:sldMk cId="2194058446" sldId="267"/>
            <ac:picMk id="9218" creationId="{8F55336C-BDBF-4BFE-B6F4-FAAC947D6536}"/>
          </ac:picMkLst>
        </pc:picChg>
        <pc:picChg chg="add mod">
          <ac:chgData name="Jordan Lemite" userId="c0a9b13e6c570cf9" providerId="LiveId" clId="{BCB7B0BD-345F-400A-98AF-2FBDF84826BF}" dt="2020-04-30T14:30:00.373" v="4370" actId="1076"/>
          <ac:picMkLst>
            <pc:docMk/>
            <pc:sldMk cId="2194058446" sldId="267"/>
            <ac:picMk id="9220" creationId="{8D023EB7-927C-4D7C-A2CF-3AD5FD3F2541}"/>
          </ac:picMkLst>
        </pc:picChg>
      </pc:sldChg>
      <pc:sldChg chg="addSp delSp modSp add mod setBg setClrOvrMap">
        <pc:chgData name="Jordan Lemite" userId="c0a9b13e6c570cf9" providerId="LiveId" clId="{BCB7B0BD-345F-400A-98AF-2FBDF84826BF}" dt="2020-04-30T14:47:44.699" v="4950" actId="5793"/>
        <pc:sldMkLst>
          <pc:docMk/>
          <pc:sldMk cId="2204825785" sldId="268"/>
        </pc:sldMkLst>
        <pc:spChg chg="mod ord">
          <ac:chgData name="Jordan Lemite" userId="c0a9b13e6c570cf9" providerId="LiveId" clId="{BCB7B0BD-345F-400A-98AF-2FBDF84826BF}" dt="2020-04-30T14:34:45.020" v="4450" actId="26606"/>
          <ac:spMkLst>
            <pc:docMk/>
            <pc:sldMk cId="2204825785" sldId="268"/>
            <ac:spMk id="2" creationId="{B3EA853E-93A9-476B-A26F-A930BB4EB2C7}"/>
          </ac:spMkLst>
        </pc:spChg>
        <pc:spChg chg="mod ord">
          <ac:chgData name="Jordan Lemite" userId="c0a9b13e6c570cf9" providerId="LiveId" clId="{BCB7B0BD-345F-400A-98AF-2FBDF84826BF}" dt="2020-04-30T14:47:44.699" v="4950" actId="5793"/>
          <ac:spMkLst>
            <pc:docMk/>
            <pc:sldMk cId="2204825785" sldId="268"/>
            <ac:spMk id="3" creationId="{31622BAE-E724-4C17-B929-A5AB4E55E431}"/>
          </ac:spMkLst>
        </pc:spChg>
        <pc:spChg chg="add">
          <ac:chgData name="Jordan Lemite" userId="c0a9b13e6c570cf9" providerId="LiveId" clId="{BCB7B0BD-345F-400A-98AF-2FBDF84826BF}" dt="2020-04-30T14:34:45.020" v="4450" actId="26606"/>
          <ac:spMkLst>
            <pc:docMk/>
            <pc:sldMk cId="2204825785" sldId="268"/>
            <ac:spMk id="11" creationId="{6329262A-BBAC-4ED5-BACF-96B3DD02433F}"/>
          </ac:spMkLst>
        </pc:spChg>
        <pc:spChg chg="add del">
          <ac:chgData name="Jordan Lemite" userId="c0a9b13e6c570cf9" providerId="LiveId" clId="{BCB7B0BD-345F-400A-98AF-2FBDF84826BF}" dt="2020-04-30T14:33:48.398" v="4411" actId="26606"/>
          <ac:spMkLst>
            <pc:docMk/>
            <pc:sldMk cId="2204825785" sldId="268"/>
            <ac:spMk id="71" creationId="{22052095-6D4E-412C-BDAD-22612DA69DA5}"/>
          </ac:spMkLst>
        </pc:spChg>
        <pc:spChg chg="add del">
          <ac:chgData name="Jordan Lemite" userId="c0a9b13e6c570cf9" providerId="LiveId" clId="{BCB7B0BD-345F-400A-98AF-2FBDF84826BF}" dt="2020-04-30T14:34:25.658" v="4419" actId="26606"/>
          <ac:spMkLst>
            <pc:docMk/>
            <pc:sldMk cId="2204825785" sldId="268"/>
            <ac:spMk id="141" creationId="{6329262A-BBAC-4ED5-BACF-96B3DD02433F}"/>
          </ac:spMkLst>
        </pc:spChg>
        <pc:spChg chg="add del">
          <ac:chgData name="Jordan Lemite" userId="c0a9b13e6c570cf9" providerId="LiveId" clId="{BCB7B0BD-345F-400A-98AF-2FBDF84826BF}" dt="2020-04-30T14:34:27.438" v="4423" actId="26606"/>
          <ac:spMkLst>
            <pc:docMk/>
            <pc:sldMk cId="2204825785" sldId="268"/>
            <ac:spMk id="10246" creationId="{B40FCD49-2060-48B9-8212-8A5F1DF4726F}"/>
          </ac:spMkLst>
        </pc:spChg>
        <pc:picChg chg="add mod ord">
          <ac:chgData name="Jordan Lemite" userId="c0a9b13e6c570cf9" providerId="LiveId" clId="{BCB7B0BD-345F-400A-98AF-2FBDF84826BF}" dt="2020-04-30T14:34:45.020" v="4450" actId="26606"/>
          <ac:picMkLst>
            <pc:docMk/>
            <pc:sldMk cId="2204825785" sldId="268"/>
            <ac:picMk id="4" creationId="{2BED377D-8662-4AA8-98EB-167653590604}"/>
          </ac:picMkLst>
        </pc:picChg>
        <pc:picChg chg="add">
          <ac:chgData name="Jordan Lemite" userId="c0a9b13e6c570cf9" providerId="LiveId" clId="{BCB7B0BD-345F-400A-98AF-2FBDF84826BF}" dt="2020-04-30T14:34:45.020" v="4450" actId="26606"/>
          <ac:picMkLst>
            <pc:docMk/>
            <pc:sldMk cId="2204825785" sldId="268"/>
            <ac:picMk id="9" creationId="{CC5A98D3-A8B5-41F7-A61B-F6238BF50A30}"/>
          </ac:picMkLst>
        </pc:picChg>
        <pc:picChg chg="add del">
          <ac:chgData name="Jordan Lemite" userId="c0a9b13e6c570cf9" providerId="LiveId" clId="{BCB7B0BD-345F-400A-98AF-2FBDF84826BF}" dt="2020-04-30T14:33:48.398" v="4411" actId="26606"/>
          <ac:picMkLst>
            <pc:docMk/>
            <pc:sldMk cId="2204825785" sldId="268"/>
            <ac:picMk id="73" creationId="{8606ADE0-AB1F-4565-8DAA-F9038957256C}"/>
          </ac:picMkLst>
        </pc:picChg>
        <pc:picChg chg="add del">
          <ac:chgData name="Jordan Lemite" userId="c0a9b13e6c570cf9" providerId="LiveId" clId="{BCB7B0BD-345F-400A-98AF-2FBDF84826BF}" dt="2020-04-30T14:33:48.398" v="4411" actId="26606"/>
          <ac:picMkLst>
            <pc:docMk/>
            <pc:sldMk cId="2204825785" sldId="268"/>
            <ac:picMk id="75" creationId="{1F77F438-9D32-4287-9708-0AC36FEBC929}"/>
          </ac:picMkLst>
        </pc:picChg>
        <pc:picChg chg="add del">
          <ac:chgData name="Jordan Lemite" userId="c0a9b13e6c570cf9" providerId="LiveId" clId="{BCB7B0BD-345F-400A-98AF-2FBDF84826BF}" dt="2020-04-30T14:34:27.438" v="4423" actId="26606"/>
          <ac:picMkLst>
            <pc:docMk/>
            <pc:sldMk cId="2204825785" sldId="268"/>
            <ac:picMk id="77" creationId="{83A45DCD-B5FB-4A86-88D2-91088C7FFC5F}"/>
          </ac:picMkLst>
        </pc:picChg>
        <pc:picChg chg="add del">
          <ac:chgData name="Jordan Lemite" userId="c0a9b13e6c570cf9" providerId="LiveId" clId="{BCB7B0BD-345F-400A-98AF-2FBDF84826BF}" dt="2020-04-30T14:34:25.658" v="4419" actId="26606"/>
          <ac:picMkLst>
            <pc:docMk/>
            <pc:sldMk cId="2204825785" sldId="268"/>
            <ac:picMk id="139" creationId="{CC5A98D3-A8B5-41F7-A61B-F6238BF50A30}"/>
          </ac:picMkLst>
        </pc:picChg>
        <pc:picChg chg="add del mod ord">
          <ac:chgData name="Jordan Lemite" userId="c0a9b13e6c570cf9" providerId="LiveId" clId="{BCB7B0BD-345F-400A-98AF-2FBDF84826BF}" dt="2020-04-30T14:34:28.066" v="4424"/>
          <ac:picMkLst>
            <pc:docMk/>
            <pc:sldMk cId="2204825785" sldId="268"/>
            <ac:picMk id="10242" creationId="{192738A3-050E-4D73-8500-DAFC98D2B9CF}"/>
          </ac:picMkLst>
        </pc:picChg>
        <pc:picChg chg="add del">
          <ac:chgData name="Jordan Lemite" userId="c0a9b13e6c570cf9" providerId="LiveId" clId="{BCB7B0BD-345F-400A-98AF-2FBDF84826BF}" dt="2020-04-30T14:34:27.438" v="4423" actId="26606"/>
          <ac:picMkLst>
            <pc:docMk/>
            <pc:sldMk cId="2204825785" sldId="268"/>
            <ac:picMk id="10244" creationId="{80DF651B-0216-4CE1-9993-9C81C4629822}"/>
          </ac:picMkLst>
        </pc:picChg>
        <pc:picChg chg="add del">
          <ac:chgData name="Jordan Lemite" userId="c0a9b13e6c570cf9" providerId="LiveId" clId="{BCB7B0BD-345F-400A-98AF-2FBDF84826BF}" dt="2020-04-30T14:34:27.438" v="4423" actId="26606"/>
          <ac:picMkLst>
            <pc:docMk/>
            <pc:sldMk cId="2204825785" sldId="268"/>
            <ac:picMk id="10245" creationId="{AB703B97-31D0-4D92-B70B-F64FFB490256}"/>
          </ac:picMkLst>
        </pc:picChg>
      </pc:sldChg>
      <pc:sldChg chg="modSp add">
        <pc:chgData name="Jordan Lemite" userId="c0a9b13e6c570cf9" providerId="LiveId" clId="{BCB7B0BD-345F-400A-98AF-2FBDF84826BF}" dt="2020-04-30T14:56:59.340" v="5672" actId="27636"/>
        <pc:sldMkLst>
          <pc:docMk/>
          <pc:sldMk cId="2290904319" sldId="269"/>
        </pc:sldMkLst>
        <pc:spChg chg="mod">
          <ac:chgData name="Jordan Lemite" userId="c0a9b13e6c570cf9" providerId="LiveId" clId="{BCB7B0BD-345F-400A-98AF-2FBDF84826BF}" dt="2020-04-30T14:47:53.964" v="4969" actId="20577"/>
          <ac:spMkLst>
            <pc:docMk/>
            <pc:sldMk cId="2290904319" sldId="269"/>
            <ac:spMk id="2" creationId="{F222638E-C2B1-49A8-8A28-CBFF96D98F8C}"/>
          </ac:spMkLst>
        </pc:spChg>
        <pc:spChg chg="mod">
          <ac:chgData name="Jordan Lemite" userId="c0a9b13e6c570cf9" providerId="LiveId" clId="{BCB7B0BD-345F-400A-98AF-2FBDF84826BF}" dt="2020-04-30T14:56:59.340" v="5672" actId="27636"/>
          <ac:spMkLst>
            <pc:docMk/>
            <pc:sldMk cId="2290904319" sldId="269"/>
            <ac:spMk id="3" creationId="{B4EEA599-4A28-4B49-AB1F-5B1E8BAAC96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1D5B8D-6248-4997-BA35-A49B803AA9C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BC1D5F4-CDC2-4091-965A-7BA40A308882}">
      <dgm:prSet/>
      <dgm:spPr/>
      <dgm:t>
        <a:bodyPr/>
        <a:lstStyle/>
        <a:p>
          <a:r>
            <a:rPr lang="en-US" baseline="0"/>
            <a:t>Use of unsupported windows OS</a:t>
          </a:r>
          <a:endParaRPr lang="en-US"/>
        </a:p>
      </dgm:t>
    </dgm:pt>
    <dgm:pt modelId="{142D18D9-CBED-43DD-831F-EEE1B5BC0EEC}" type="parTrans" cxnId="{E56E59E6-7BE2-46CB-9416-E0D40A3D662B}">
      <dgm:prSet/>
      <dgm:spPr/>
      <dgm:t>
        <a:bodyPr/>
        <a:lstStyle/>
        <a:p>
          <a:endParaRPr lang="en-US"/>
        </a:p>
      </dgm:t>
    </dgm:pt>
    <dgm:pt modelId="{5C4C7378-BA63-401F-B94F-B49E14B5AEB6}" type="sibTrans" cxnId="{E56E59E6-7BE2-46CB-9416-E0D40A3D662B}">
      <dgm:prSet/>
      <dgm:spPr/>
      <dgm:t>
        <a:bodyPr/>
        <a:lstStyle/>
        <a:p>
          <a:endParaRPr lang="en-US"/>
        </a:p>
      </dgm:t>
    </dgm:pt>
    <dgm:pt modelId="{5EFF456C-5DCA-4BF0-A690-99F6765F95F8}">
      <dgm:prSet/>
      <dgm:spPr/>
      <dgm:t>
        <a:bodyPr/>
        <a:lstStyle/>
        <a:p>
          <a:r>
            <a:rPr lang="en-US" baseline="0"/>
            <a:t>Months of uninstalled updates</a:t>
          </a:r>
          <a:endParaRPr lang="en-US"/>
        </a:p>
      </dgm:t>
    </dgm:pt>
    <dgm:pt modelId="{BAB2B205-513F-4E93-BCA7-AA6FED542837}" type="parTrans" cxnId="{6F447554-688F-423C-AEF8-E90C045EA13A}">
      <dgm:prSet/>
      <dgm:spPr/>
      <dgm:t>
        <a:bodyPr/>
        <a:lstStyle/>
        <a:p>
          <a:endParaRPr lang="en-US"/>
        </a:p>
      </dgm:t>
    </dgm:pt>
    <dgm:pt modelId="{FAE08FB1-7227-4B93-AA96-429A7061CAE7}" type="sibTrans" cxnId="{6F447554-688F-423C-AEF8-E90C045EA13A}">
      <dgm:prSet/>
      <dgm:spPr/>
      <dgm:t>
        <a:bodyPr/>
        <a:lstStyle/>
        <a:p>
          <a:endParaRPr lang="en-US"/>
        </a:p>
      </dgm:t>
    </dgm:pt>
    <dgm:pt modelId="{F0F14FF5-FB9A-40A7-86B1-E3B8FBE84906}">
      <dgm:prSet/>
      <dgm:spPr/>
      <dgm:t>
        <a:bodyPr/>
        <a:lstStyle/>
        <a:p>
          <a:r>
            <a:rPr lang="en-US" baseline="0"/>
            <a:t>Carelessness with storage of sensitive data</a:t>
          </a:r>
          <a:endParaRPr lang="en-US"/>
        </a:p>
      </dgm:t>
    </dgm:pt>
    <dgm:pt modelId="{F5606A31-4099-4B51-8B31-2CF43974F20D}" type="parTrans" cxnId="{9D62E4D6-0FAD-4B14-B1A5-8CE00C6C9692}">
      <dgm:prSet/>
      <dgm:spPr/>
      <dgm:t>
        <a:bodyPr/>
        <a:lstStyle/>
        <a:p>
          <a:endParaRPr lang="en-US"/>
        </a:p>
      </dgm:t>
    </dgm:pt>
    <dgm:pt modelId="{4EB37952-1FB5-4548-A8A1-7C11FA18B997}" type="sibTrans" cxnId="{9D62E4D6-0FAD-4B14-B1A5-8CE00C6C9692}">
      <dgm:prSet/>
      <dgm:spPr/>
      <dgm:t>
        <a:bodyPr/>
        <a:lstStyle/>
        <a:p>
          <a:endParaRPr lang="en-US"/>
        </a:p>
      </dgm:t>
    </dgm:pt>
    <dgm:pt modelId="{B9DAE7E0-E709-42C2-AE22-E53DCCC446DC}">
      <dgm:prSet/>
      <dgm:spPr/>
      <dgm:t>
        <a:bodyPr/>
        <a:lstStyle/>
        <a:p>
          <a:r>
            <a:rPr lang="en-US" baseline="0"/>
            <a:t>An improper balance between convenience vs security</a:t>
          </a:r>
          <a:endParaRPr lang="en-US"/>
        </a:p>
      </dgm:t>
    </dgm:pt>
    <dgm:pt modelId="{5C0ED9BC-DC5F-41DC-B6DF-1B2221BAAF79}" type="parTrans" cxnId="{647EADB9-EEDE-49C2-BDC8-2D8946F6D740}">
      <dgm:prSet/>
      <dgm:spPr/>
      <dgm:t>
        <a:bodyPr/>
        <a:lstStyle/>
        <a:p>
          <a:endParaRPr lang="en-US"/>
        </a:p>
      </dgm:t>
    </dgm:pt>
    <dgm:pt modelId="{86F6A35D-670F-4D89-B1F7-9CE3000C9935}" type="sibTrans" cxnId="{647EADB9-EEDE-49C2-BDC8-2D8946F6D740}">
      <dgm:prSet/>
      <dgm:spPr/>
      <dgm:t>
        <a:bodyPr/>
        <a:lstStyle/>
        <a:p>
          <a:endParaRPr lang="en-US"/>
        </a:p>
      </dgm:t>
    </dgm:pt>
    <dgm:pt modelId="{C5D3107A-CE11-4DCF-901F-3568228044FC}" type="pres">
      <dgm:prSet presAssocID="{301D5B8D-6248-4997-BA35-A49B803AA9C6}" presName="root" presStyleCnt="0">
        <dgm:presLayoutVars>
          <dgm:dir/>
          <dgm:resizeHandles val="exact"/>
        </dgm:presLayoutVars>
      </dgm:prSet>
      <dgm:spPr/>
    </dgm:pt>
    <dgm:pt modelId="{2CEAA56E-CFC5-4608-82A3-757B4600B1F7}" type="pres">
      <dgm:prSet presAssocID="{301D5B8D-6248-4997-BA35-A49B803AA9C6}" presName="container" presStyleCnt="0">
        <dgm:presLayoutVars>
          <dgm:dir/>
          <dgm:resizeHandles val="exact"/>
        </dgm:presLayoutVars>
      </dgm:prSet>
      <dgm:spPr/>
    </dgm:pt>
    <dgm:pt modelId="{EC2B629B-832F-4978-A73A-627D48AD3C79}" type="pres">
      <dgm:prSet presAssocID="{9BC1D5F4-CDC2-4091-965A-7BA40A308882}" presName="compNode" presStyleCnt="0"/>
      <dgm:spPr/>
    </dgm:pt>
    <dgm:pt modelId="{5D36FC8D-B9FD-446F-AFA9-9AFDC28C9DA8}" type="pres">
      <dgm:prSet presAssocID="{9BC1D5F4-CDC2-4091-965A-7BA40A308882}" presName="iconBgRect" presStyleLbl="bgShp" presStyleIdx="0" presStyleCnt="4"/>
      <dgm:spPr/>
    </dgm:pt>
    <dgm:pt modelId="{76F97B97-A044-41AF-9A98-EA969E5897AB}" type="pres">
      <dgm:prSet presAssocID="{9BC1D5F4-CDC2-4091-965A-7BA40A3088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6683AFF-BE3B-4F7B-98C3-96A4243BDCEB}" type="pres">
      <dgm:prSet presAssocID="{9BC1D5F4-CDC2-4091-965A-7BA40A308882}" presName="spaceRect" presStyleCnt="0"/>
      <dgm:spPr/>
    </dgm:pt>
    <dgm:pt modelId="{ABDEFCFD-631F-4B17-98BD-CF5FB49EFEA7}" type="pres">
      <dgm:prSet presAssocID="{9BC1D5F4-CDC2-4091-965A-7BA40A308882}" presName="textRect" presStyleLbl="revTx" presStyleIdx="0" presStyleCnt="4">
        <dgm:presLayoutVars>
          <dgm:chMax val="1"/>
          <dgm:chPref val="1"/>
        </dgm:presLayoutVars>
      </dgm:prSet>
      <dgm:spPr/>
    </dgm:pt>
    <dgm:pt modelId="{3F6785FD-AB20-4D3C-8CEF-169CC1458ABF}" type="pres">
      <dgm:prSet presAssocID="{5C4C7378-BA63-401F-B94F-B49E14B5AEB6}" presName="sibTrans" presStyleLbl="sibTrans2D1" presStyleIdx="0" presStyleCnt="0"/>
      <dgm:spPr/>
    </dgm:pt>
    <dgm:pt modelId="{E809A140-6323-4F9A-8FCC-D3891054E616}" type="pres">
      <dgm:prSet presAssocID="{5EFF456C-5DCA-4BF0-A690-99F6765F95F8}" presName="compNode" presStyleCnt="0"/>
      <dgm:spPr/>
    </dgm:pt>
    <dgm:pt modelId="{3C6BA904-CD67-4757-852D-E27EE3B585CC}" type="pres">
      <dgm:prSet presAssocID="{5EFF456C-5DCA-4BF0-A690-99F6765F95F8}" presName="iconBgRect" presStyleLbl="bgShp" presStyleIdx="1" presStyleCnt="4"/>
      <dgm:spPr/>
    </dgm:pt>
    <dgm:pt modelId="{788700FD-CA46-411E-9C10-6211F864858B}" type="pres">
      <dgm:prSet presAssocID="{5EFF456C-5DCA-4BF0-A690-99F6765F95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A2D0C074-5AD2-4DEC-9064-6104435E3604}" type="pres">
      <dgm:prSet presAssocID="{5EFF456C-5DCA-4BF0-A690-99F6765F95F8}" presName="spaceRect" presStyleCnt="0"/>
      <dgm:spPr/>
    </dgm:pt>
    <dgm:pt modelId="{A741A6A0-80C8-422F-B11A-6C5CB82F4FB5}" type="pres">
      <dgm:prSet presAssocID="{5EFF456C-5DCA-4BF0-A690-99F6765F95F8}" presName="textRect" presStyleLbl="revTx" presStyleIdx="1" presStyleCnt="4">
        <dgm:presLayoutVars>
          <dgm:chMax val="1"/>
          <dgm:chPref val="1"/>
        </dgm:presLayoutVars>
      </dgm:prSet>
      <dgm:spPr/>
    </dgm:pt>
    <dgm:pt modelId="{3794BCCA-3B53-4618-915B-916B74AE7CA7}" type="pres">
      <dgm:prSet presAssocID="{FAE08FB1-7227-4B93-AA96-429A7061CAE7}" presName="sibTrans" presStyleLbl="sibTrans2D1" presStyleIdx="0" presStyleCnt="0"/>
      <dgm:spPr/>
    </dgm:pt>
    <dgm:pt modelId="{04C18808-637E-4958-93E0-016EE5A0EF8A}" type="pres">
      <dgm:prSet presAssocID="{F0F14FF5-FB9A-40A7-86B1-E3B8FBE84906}" presName="compNode" presStyleCnt="0"/>
      <dgm:spPr/>
    </dgm:pt>
    <dgm:pt modelId="{3CA313A8-11F9-47F3-88CA-A4E893CA3C79}" type="pres">
      <dgm:prSet presAssocID="{F0F14FF5-FB9A-40A7-86B1-E3B8FBE84906}" presName="iconBgRect" presStyleLbl="bgShp" presStyleIdx="2" presStyleCnt="4"/>
      <dgm:spPr/>
    </dgm:pt>
    <dgm:pt modelId="{CB5D6AD3-842E-4F67-93F6-7B7DE08BFC0C}" type="pres">
      <dgm:prSet presAssocID="{F0F14FF5-FB9A-40A7-86B1-E3B8FBE8490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B1F92C86-FFE7-449A-8C13-33D42B0475EE}" type="pres">
      <dgm:prSet presAssocID="{F0F14FF5-FB9A-40A7-86B1-E3B8FBE84906}" presName="spaceRect" presStyleCnt="0"/>
      <dgm:spPr/>
    </dgm:pt>
    <dgm:pt modelId="{35ABDE2F-7C02-46DD-B96B-69EF6D5A993E}" type="pres">
      <dgm:prSet presAssocID="{F0F14FF5-FB9A-40A7-86B1-E3B8FBE84906}" presName="textRect" presStyleLbl="revTx" presStyleIdx="2" presStyleCnt="4">
        <dgm:presLayoutVars>
          <dgm:chMax val="1"/>
          <dgm:chPref val="1"/>
        </dgm:presLayoutVars>
      </dgm:prSet>
      <dgm:spPr/>
    </dgm:pt>
    <dgm:pt modelId="{7FEA2EC9-2B09-4F11-9FFA-762CC59D0C22}" type="pres">
      <dgm:prSet presAssocID="{4EB37952-1FB5-4548-A8A1-7C11FA18B997}" presName="sibTrans" presStyleLbl="sibTrans2D1" presStyleIdx="0" presStyleCnt="0"/>
      <dgm:spPr/>
    </dgm:pt>
    <dgm:pt modelId="{ED7958B2-9B2D-4B10-B41A-A71A2FD0DB3A}" type="pres">
      <dgm:prSet presAssocID="{B9DAE7E0-E709-42C2-AE22-E53DCCC446DC}" presName="compNode" presStyleCnt="0"/>
      <dgm:spPr/>
    </dgm:pt>
    <dgm:pt modelId="{254264C6-3DB6-4DB9-93F6-F1BD9C8D12EA}" type="pres">
      <dgm:prSet presAssocID="{B9DAE7E0-E709-42C2-AE22-E53DCCC446DC}" presName="iconBgRect" presStyleLbl="bgShp" presStyleIdx="3" presStyleCnt="4"/>
      <dgm:spPr/>
    </dgm:pt>
    <dgm:pt modelId="{A37C9517-BBB8-4040-A283-20C61F787455}" type="pres">
      <dgm:prSet presAssocID="{B9DAE7E0-E709-42C2-AE22-E53DCCC446D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06A70A9A-1725-4812-9957-A33EF79517F2}" type="pres">
      <dgm:prSet presAssocID="{B9DAE7E0-E709-42C2-AE22-E53DCCC446DC}" presName="spaceRect" presStyleCnt="0"/>
      <dgm:spPr/>
    </dgm:pt>
    <dgm:pt modelId="{355A157A-5387-4B1B-B99C-3026BCAAF857}" type="pres">
      <dgm:prSet presAssocID="{B9DAE7E0-E709-42C2-AE22-E53DCCC446D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F447554-688F-423C-AEF8-E90C045EA13A}" srcId="{301D5B8D-6248-4997-BA35-A49B803AA9C6}" destId="{5EFF456C-5DCA-4BF0-A690-99F6765F95F8}" srcOrd="1" destOrd="0" parTransId="{BAB2B205-513F-4E93-BCA7-AA6FED542837}" sibTransId="{FAE08FB1-7227-4B93-AA96-429A7061CAE7}"/>
    <dgm:cxn modelId="{00ABE4AA-8F09-437E-9BC1-4CB77CE7E81D}" type="presOf" srcId="{301D5B8D-6248-4997-BA35-A49B803AA9C6}" destId="{C5D3107A-CE11-4DCF-901F-3568228044FC}" srcOrd="0" destOrd="0" presId="urn:microsoft.com/office/officeart/2018/2/layout/IconCircleList"/>
    <dgm:cxn modelId="{F766DDAC-2961-4928-A00C-23FD0C3DFF06}" type="presOf" srcId="{FAE08FB1-7227-4B93-AA96-429A7061CAE7}" destId="{3794BCCA-3B53-4618-915B-916B74AE7CA7}" srcOrd="0" destOrd="0" presId="urn:microsoft.com/office/officeart/2018/2/layout/IconCircleList"/>
    <dgm:cxn modelId="{80D214B1-D8A9-45A1-A4F0-BAB3F07824C4}" type="presOf" srcId="{5C4C7378-BA63-401F-B94F-B49E14B5AEB6}" destId="{3F6785FD-AB20-4D3C-8CEF-169CC1458ABF}" srcOrd="0" destOrd="0" presId="urn:microsoft.com/office/officeart/2018/2/layout/IconCircleList"/>
    <dgm:cxn modelId="{C6D242B5-A744-40D4-BA9B-2382E3E5730B}" type="presOf" srcId="{9BC1D5F4-CDC2-4091-965A-7BA40A308882}" destId="{ABDEFCFD-631F-4B17-98BD-CF5FB49EFEA7}" srcOrd="0" destOrd="0" presId="urn:microsoft.com/office/officeart/2018/2/layout/IconCircleList"/>
    <dgm:cxn modelId="{647EADB9-EEDE-49C2-BDC8-2D8946F6D740}" srcId="{301D5B8D-6248-4997-BA35-A49B803AA9C6}" destId="{B9DAE7E0-E709-42C2-AE22-E53DCCC446DC}" srcOrd="3" destOrd="0" parTransId="{5C0ED9BC-DC5F-41DC-B6DF-1B2221BAAF79}" sibTransId="{86F6A35D-670F-4D89-B1F7-9CE3000C9935}"/>
    <dgm:cxn modelId="{183BD2BD-D1A6-4084-8B8C-A8285A33FA55}" type="presOf" srcId="{5EFF456C-5DCA-4BF0-A690-99F6765F95F8}" destId="{A741A6A0-80C8-422F-B11A-6C5CB82F4FB5}" srcOrd="0" destOrd="0" presId="urn:microsoft.com/office/officeart/2018/2/layout/IconCircleList"/>
    <dgm:cxn modelId="{95DDA9C5-8593-4C5C-A3B1-07BA9E43F6AB}" type="presOf" srcId="{4EB37952-1FB5-4548-A8A1-7C11FA18B997}" destId="{7FEA2EC9-2B09-4F11-9FFA-762CC59D0C22}" srcOrd="0" destOrd="0" presId="urn:microsoft.com/office/officeart/2018/2/layout/IconCircleList"/>
    <dgm:cxn modelId="{F79979C7-764C-4014-95AC-25C2E683FB3C}" type="presOf" srcId="{F0F14FF5-FB9A-40A7-86B1-E3B8FBE84906}" destId="{35ABDE2F-7C02-46DD-B96B-69EF6D5A993E}" srcOrd="0" destOrd="0" presId="urn:microsoft.com/office/officeart/2018/2/layout/IconCircleList"/>
    <dgm:cxn modelId="{9D62E4D6-0FAD-4B14-B1A5-8CE00C6C9692}" srcId="{301D5B8D-6248-4997-BA35-A49B803AA9C6}" destId="{F0F14FF5-FB9A-40A7-86B1-E3B8FBE84906}" srcOrd="2" destOrd="0" parTransId="{F5606A31-4099-4B51-8B31-2CF43974F20D}" sibTransId="{4EB37952-1FB5-4548-A8A1-7C11FA18B997}"/>
    <dgm:cxn modelId="{FD26E2D7-54FE-4A40-ACDF-DF21BEFC9B12}" type="presOf" srcId="{B9DAE7E0-E709-42C2-AE22-E53DCCC446DC}" destId="{355A157A-5387-4B1B-B99C-3026BCAAF857}" srcOrd="0" destOrd="0" presId="urn:microsoft.com/office/officeart/2018/2/layout/IconCircleList"/>
    <dgm:cxn modelId="{E56E59E6-7BE2-46CB-9416-E0D40A3D662B}" srcId="{301D5B8D-6248-4997-BA35-A49B803AA9C6}" destId="{9BC1D5F4-CDC2-4091-965A-7BA40A308882}" srcOrd="0" destOrd="0" parTransId="{142D18D9-CBED-43DD-831F-EEE1B5BC0EEC}" sibTransId="{5C4C7378-BA63-401F-B94F-B49E14B5AEB6}"/>
    <dgm:cxn modelId="{913E6C8A-C499-4EFC-B732-514C6B97D80E}" type="presParOf" srcId="{C5D3107A-CE11-4DCF-901F-3568228044FC}" destId="{2CEAA56E-CFC5-4608-82A3-757B4600B1F7}" srcOrd="0" destOrd="0" presId="urn:microsoft.com/office/officeart/2018/2/layout/IconCircleList"/>
    <dgm:cxn modelId="{5CEAC14D-D4BC-45FE-8026-C174E86BCFDE}" type="presParOf" srcId="{2CEAA56E-CFC5-4608-82A3-757B4600B1F7}" destId="{EC2B629B-832F-4978-A73A-627D48AD3C79}" srcOrd="0" destOrd="0" presId="urn:microsoft.com/office/officeart/2018/2/layout/IconCircleList"/>
    <dgm:cxn modelId="{4C82FA58-6F66-43F0-A7FE-6E5552E0CFA6}" type="presParOf" srcId="{EC2B629B-832F-4978-A73A-627D48AD3C79}" destId="{5D36FC8D-B9FD-446F-AFA9-9AFDC28C9DA8}" srcOrd="0" destOrd="0" presId="urn:microsoft.com/office/officeart/2018/2/layout/IconCircleList"/>
    <dgm:cxn modelId="{C6E24BA2-35B2-474D-8D5C-04F39B949CC6}" type="presParOf" srcId="{EC2B629B-832F-4978-A73A-627D48AD3C79}" destId="{76F97B97-A044-41AF-9A98-EA969E5897AB}" srcOrd="1" destOrd="0" presId="urn:microsoft.com/office/officeart/2018/2/layout/IconCircleList"/>
    <dgm:cxn modelId="{650382AD-C9EC-4CFD-AC1E-5EB13D77C586}" type="presParOf" srcId="{EC2B629B-832F-4978-A73A-627D48AD3C79}" destId="{86683AFF-BE3B-4F7B-98C3-96A4243BDCEB}" srcOrd="2" destOrd="0" presId="urn:microsoft.com/office/officeart/2018/2/layout/IconCircleList"/>
    <dgm:cxn modelId="{3E581AC6-D5E7-44ED-8AFE-3F9EEF6B0911}" type="presParOf" srcId="{EC2B629B-832F-4978-A73A-627D48AD3C79}" destId="{ABDEFCFD-631F-4B17-98BD-CF5FB49EFEA7}" srcOrd="3" destOrd="0" presId="urn:microsoft.com/office/officeart/2018/2/layout/IconCircleList"/>
    <dgm:cxn modelId="{8B8E5F5F-9F71-4D85-9AC5-DFF0FA10653B}" type="presParOf" srcId="{2CEAA56E-CFC5-4608-82A3-757B4600B1F7}" destId="{3F6785FD-AB20-4D3C-8CEF-169CC1458ABF}" srcOrd="1" destOrd="0" presId="urn:microsoft.com/office/officeart/2018/2/layout/IconCircleList"/>
    <dgm:cxn modelId="{D3B0C946-23BB-4900-940B-B08795E7E8FC}" type="presParOf" srcId="{2CEAA56E-CFC5-4608-82A3-757B4600B1F7}" destId="{E809A140-6323-4F9A-8FCC-D3891054E616}" srcOrd="2" destOrd="0" presId="urn:microsoft.com/office/officeart/2018/2/layout/IconCircleList"/>
    <dgm:cxn modelId="{4F6FC9FF-3B6A-48E5-A01C-CB6E594F7E69}" type="presParOf" srcId="{E809A140-6323-4F9A-8FCC-D3891054E616}" destId="{3C6BA904-CD67-4757-852D-E27EE3B585CC}" srcOrd="0" destOrd="0" presId="urn:microsoft.com/office/officeart/2018/2/layout/IconCircleList"/>
    <dgm:cxn modelId="{E57992B3-3A38-40DE-9FFE-4F24FA66ACFC}" type="presParOf" srcId="{E809A140-6323-4F9A-8FCC-D3891054E616}" destId="{788700FD-CA46-411E-9C10-6211F864858B}" srcOrd="1" destOrd="0" presId="urn:microsoft.com/office/officeart/2018/2/layout/IconCircleList"/>
    <dgm:cxn modelId="{A6F07759-CD2D-45A9-BDB9-F3A74076984B}" type="presParOf" srcId="{E809A140-6323-4F9A-8FCC-D3891054E616}" destId="{A2D0C074-5AD2-4DEC-9064-6104435E3604}" srcOrd="2" destOrd="0" presId="urn:microsoft.com/office/officeart/2018/2/layout/IconCircleList"/>
    <dgm:cxn modelId="{2820E3DC-B2AD-4A97-9C41-E595CE417DD2}" type="presParOf" srcId="{E809A140-6323-4F9A-8FCC-D3891054E616}" destId="{A741A6A0-80C8-422F-B11A-6C5CB82F4FB5}" srcOrd="3" destOrd="0" presId="urn:microsoft.com/office/officeart/2018/2/layout/IconCircleList"/>
    <dgm:cxn modelId="{509599B5-E89C-433A-858D-5B3A731844F3}" type="presParOf" srcId="{2CEAA56E-CFC5-4608-82A3-757B4600B1F7}" destId="{3794BCCA-3B53-4618-915B-916B74AE7CA7}" srcOrd="3" destOrd="0" presId="urn:microsoft.com/office/officeart/2018/2/layout/IconCircleList"/>
    <dgm:cxn modelId="{5770B152-0FFC-47EC-87C7-F26B3B435BE3}" type="presParOf" srcId="{2CEAA56E-CFC5-4608-82A3-757B4600B1F7}" destId="{04C18808-637E-4958-93E0-016EE5A0EF8A}" srcOrd="4" destOrd="0" presId="urn:microsoft.com/office/officeart/2018/2/layout/IconCircleList"/>
    <dgm:cxn modelId="{37B9F600-1D81-4104-9735-67C0645C97E0}" type="presParOf" srcId="{04C18808-637E-4958-93E0-016EE5A0EF8A}" destId="{3CA313A8-11F9-47F3-88CA-A4E893CA3C79}" srcOrd="0" destOrd="0" presId="urn:microsoft.com/office/officeart/2018/2/layout/IconCircleList"/>
    <dgm:cxn modelId="{FBE94C88-4160-4558-BA01-D60524A97289}" type="presParOf" srcId="{04C18808-637E-4958-93E0-016EE5A0EF8A}" destId="{CB5D6AD3-842E-4F67-93F6-7B7DE08BFC0C}" srcOrd="1" destOrd="0" presId="urn:microsoft.com/office/officeart/2018/2/layout/IconCircleList"/>
    <dgm:cxn modelId="{2E18CA32-AE39-418A-9207-7D79977D05DA}" type="presParOf" srcId="{04C18808-637E-4958-93E0-016EE5A0EF8A}" destId="{B1F92C86-FFE7-449A-8C13-33D42B0475EE}" srcOrd="2" destOrd="0" presId="urn:microsoft.com/office/officeart/2018/2/layout/IconCircleList"/>
    <dgm:cxn modelId="{9D38C316-DF23-4EA3-ABE4-D00D18C74966}" type="presParOf" srcId="{04C18808-637E-4958-93E0-016EE5A0EF8A}" destId="{35ABDE2F-7C02-46DD-B96B-69EF6D5A993E}" srcOrd="3" destOrd="0" presId="urn:microsoft.com/office/officeart/2018/2/layout/IconCircleList"/>
    <dgm:cxn modelId="{5E114E50-E822-42CD-B7A5-347B54070759}" type="presParOf" srcId="{2CEAA56E-CFC5-4608-82A3-757B4600B1F7}" destId="{7FEA2EC9-2B09-4F11-9FFA-762CC59D0C22}" srcOrd="5" destOrd="0" presId="urn:microsoft.com/office/officeart/2018/2/layout/IconCircleList"/>
    <dgm:cxn modelId="{5947F72A-2C63-4DEC-8DDC-C999A5063CBF}" type="presParOf" srcId="{2CEAA56E-CFC5-4608-82A3-757B4600B1F7}" destId="{ED7958B2-9B2D-4B10-B41A-A71A2FD0DB3A}" srcOrd="6" destOrd="0" presId="urn:microsoft.com/office/officeart/2018/2/layout/IconCircleList"/>
    <dgm:cxn modelId="{F01046CF-DA42-41CF-A625-49F66B4C864E}" type="presParOf" srcId="{ED7958B2-9B2D-4B10-B41A-A71A2FD0DB3A}" destId="{254264C6-3DB6-4DB9-93F6-F1BD9C8D12EA}" srcOrd="0" destOrd="0" presId="urn:microsoft.com/office/officeart/2018/2/layout/IconCircleList"/>
    <dgm:cxn modelId="{D6D4AC9F-18AC-4D6F-B898-93BB3CD8F94B}" type="presParOf" srcId="{ED7958B2-9B2D-4B10-B41A-A71A2FD0DB3A}" destId="{A37C9517-BBB8-4040-A283-20C61F787455}" srcOrd="1" destOrd="0" presId="urn:microsoft.com/office/officeart/2018/2/layout/IconCircleList"/>
    <dgm:cxn modelId="{A3736BE9-6C10-42FD-AAD3-47CE63E85356}" type="presParOf" srcId="{ED7958B2-9B2D-4B10-B41A-A71A2FD0DB3A}" destId="{06A70A9A-1725-4812-9957-A33EF79517F2}" srcOrd="2" destOrd="0" presId="urn:microsoft.com/office/officeart/2018/2/layout/IconCircleList"/>
    <dgm:cxn modelId="{09CAC687-507C-43B6-A529-87C98FD0B585}" type="presParOf" srcId="{ED7958B2-9B2D-4B10-B41A-A71A2FD0DB3A}" destId="{355A157A-5387-4B1B-B99C-3026BCAAF85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EF2D92-AC92-488E-A10B-6081C9B7B31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527D1F7-EE69-4485-A485-8075C33FE733}">
      <dgm:prSet/>
      <dgm:spPr/>
      <dgm:t>
        <a:bodyPr/>
        <a:lstStyle/>
        <a:p>
          <a:pPr>
            <a:defRPr b="1"/>
          </a:pPr>
          <a:r>
            <a:rPr lang="en-US"/>
            <a:t>the Firewall is not perfect</a:t>
          </a:r>
        </a:p>
      </dgm:t>
    </dgm:pt>
    <dgm:pt modelId="{F7BC2EC2-61CA-43EA-8203-01CA0110CE68}" type="parTrans" cxnId="{7EE5B3DB-A76D-4F4E-A3A1-DE03749D230B}">
      <dgm:prSet/>
      <dgm:spPr/>
      <dgm:t>
        <a:bodyPr/>
        <a:lstStyle/>
        <a:p>
          <a:endParaRPr lang="en-US"/>
        </a:p>
      </dgm:t>
    </dgm:pt>
    <dgm:pt modelId="{7EEEF6E6-0E55-4B05-9C46-A458A68B449D}" type="sibTrans" cxnId="{7EE5B3DB-A76D-4F4E-A3A1-DE03749D230B}">
      <dgm:prSet/>
      <dgm:spPr/>
      <dgm:t>
        <a:bodyPr/>
        <a:lstStyle/>
        <a:p>
          <a:endParaRPr lang="en-US"/>
        </a:p>
      </dgm:t>
    </dgm:pt>
    <dgm:pt modelId="{0D1F3E8D-E986-4D42-BFC8-672A603F8C07}">
      <dgm:prSet/>
      <dgm:spPr/>
      <dgm:t>
        <a:bodyPr/>
        <a:lstStyle/>
        <a:p>
          <a:r>
            <a:rPr lang="en-US"/>
            <a:t>There are ways to bypass it</a:t>
          </a:r>
        </a:p>
      </dgm:t>
    </dgm:pt>
    <dgm:pt modelId="{B101B165-1930-4235-BFAC-377021AFC847}" type="parTrans" cxnId="{3DC62558-7CA4-42D0-B9FE-395EA07DAC7E}">
      <dgm:prSet/>
      <dgm:spPr/>
      <dgm:t>
        <a:bodyPr/>
        <a:lstStyle/>
        <a:p>
          <a:endParaRPr lang="en-US"/>
        </a:p>
      </dgm:t>
    </dgm:pt>
    <dgm:pt modelId="{90FF1090-222F-483B-B2C2-53F489C50BA8}" type="sibTrans" cxnId="{3DC62558-7CA4-42D0-B9FE-395EA07DAC7E}">
      <dgm:prSet/>
      <dgm:spPr/>
      <dgm:t>
        <a:bodyPr/>
        <a:lstStyle/>
        <a:p>
          <a:endParaRPr lang="en-US"/>
        </a:p>
      </dgm:t>
    </dgm:pt>
    <dgm:pt modelId="{E1B68406-DD15-4165-88C0-4050DC7D7BCA}">
      <dgm:prSet/>
      <dgm:spPr/>
      <dgm:t>
        <a:bodyPr/>
        <a:lstStyle/>
        <a:p>
          <a:pPr>
            <a:defRPr b="1"/>
          </a:pPr>
          <a:r>
            <a:rPr lang="en-US"/>
            <a:t>Not having a firewall Puts others at risk</a:t>
          </a:r>
        </a:p>
      </dgm:t>
    </dgm:pt>
    <dgm:pt modelId="{391758AD-BA76-4FBE-BDBE-9822259C7B6F}" type="parTrans" cxnId="{F32FEBC0-C2FB-4D58-8DED-63142393D8E6}">
      <dgm:prSet/>
      <dgm:spPr/>
      <dgm:t>
        <a:bodyPr/>
        <a:lstStyle/>
        <a:p>
          <a:endParaRPr lang="en-US"/>
        </a:p>
      </dgm:t>
    </dgm:pt>
    <dgm:pt modelId="{C526C83E-E9C1-40B6-97E9-3E3898BAC4A8}" type="sibTrans" cxnId="{F32FEBC0-C2FB-4D58-8DED-63142393D8E6}">
      <dgm:prSet/>
      <dgm:spPr/>
      <dgm:t>
        <a:bodyPr/>
        <a:lstStyle/>
        <a:p>
          <a:endParaRPr lang="en-US"/>
        </a:p>
      </dgm:t>
    </dgm:pt>
    <dgm:pt modelId="{E1C60738-C24C-4AB9-8B77-95298914587B}">
      <dgm:prSet/>
      <dgm:spPr/>
      <dgm:t>
        <a:bodyPr/>
        <a:lstStyle/>
        <a:p>
          <a:pPr>
            <a:defRPr b="1"/>
          </a:pPr>
          <a:r>
            <a:rPr lang="en-US"/>
            <a:t>Malware</a:t>
          </a:r>
        </a:p>
      </dgm:t>
    </dgm:pt>
    <dgm:pt modelId="{7125A8D4-CB18-4AED-A98E-2CB09074DE41}" type="parTrans" cxnId="{C2BA1F9A-C15B-4D1D-8454-4BDC04B89222}">
      <dgm:prSet/>
      <dgm:spPr/>
      <dgm:t>
        <a:bodyPr/>
        <a:lstStyle/>
        <a:p>
          <a:endParaRPr lang="en-US"/>
        </a:p>
      </dgm:t>
    </dgm:pt>
    <dgm:pt modelId="{066C1965-0D40-4E42-AD68-0A7063629C8E}" type="sibTrans" cxnId="{C2BA1F9A-C15B-4D1D-8454-4BDC04B89222}">
      <dgm:prSet/>
      <dgm:spPr/>
      <dgm:t>
        <a:bodyPr/>
        <a:lstStyle/>
        <a:p>
          <a:endParaRPr lang="en-US"/>
        </a:p>
      </dgm:t>
    </dgm:pt>
    <dgm:pt modelId="{81B762DD-C498-4BD8-9A05-C8339982579E}">
      <dgm:prSet/>
      <dgm:spPr/>
      <dgm:t>
        <a:bodyPr/>
        <a:lstStyle/>
        <a:p>
          <a:r>
            <a:rPr lang="en-US" dirty="0"/>
            <a:t>125% increase in windows EOL targeting</a:t>
          </a:r>
        </a:p>
      </dgm:t>
    </dgm:pt>
    <dgm:pt modelId="{5A2188F0-E89A-40C9-B686-74C7DB8EA581}" type="parTrans" cxnId="{00060B42-D7A1-4FB1-A64C-61EFBFEE2400}">
      <dgm:prSet/>
      <dgm:spPr/>
      <dgm:t>
        <a:bodyPr/>
        <a:lstStyle/>
        <a:p>
          <a:endParaRPr lang="en-US"/>
        </a:p>
      </dgm:t>
    </dgm:pt>
    <dgm:pt modelId="{461C37A0-C60B-4901-814C-3D091F7FEBFE}" type="sibTrans" cxnId="{00060B42-D7A1-4FB1-A64C-61EFBFEE2400}">
      <dgm:prSet/>
      <dgm:spPr/>
      <dgm:t>
        <a:bodyPr/>
        <a:lstStyle/>
        <a:p>
          <a:endParaRPr lang="en-US"/>
        </a:p>
      </dgm:t>
    </dgm:pt>
    <dgm:pt modelId="{61674C3B-7777-4E5F-9692-592088034D2D}">
      <dgm:prSet/>
      <dgm:spPr/>
      <dgm:t>
        <a:bodyPr/>
        <a:lstStyle/>
        <a:p>
          <a:r>
            <a:rPr lang="en-US" dirty="0"/>
            <a:t>360% growth in Ip addresses tied to windows exploits</a:t>
          </a:r>
        </a:p>
      </dgm:t>
    </dgm:pt>
    <dgm:pt modelId="{15BFB720-7726-40FD-BD59-19EFED349000}" type="parTrans" cxnId="{3AC27D4E-66D9-4246-9090-C909919EB8F4}">
      <dgm:prSet/>
      <dgm:spPr/>
      <dgm:t>
        <a:bodyPr/>
        <a:lstStyle/>
        <a:p>
          <a:endParaRPr lang="en-US"/>
        </a:p>
      </dgm:t>
    </dgm:pt>
    <dgm:pt modelId="{5E24FFEE-507A-462E-A745-DB242B1DB423}" type="sibTrans" cxnId="{3AC27D4E-66D9-4246-9090-C909919EB8F4}">
      <dgm:prSet/>
      <dgm:spPr/>
      <dgm:t>
        <a:bodyPr/>
        <a:lstStyle/>
        <a:p>
          <a:endParaRPr lang="en-US"/>
        </a:p>
      </dgm:t>
    </dgm:pt>
    <dgm:pt modelId="{036F4E57-1817-4D74-83FB-B71A55A89FBE}" type="pres">
      <dgm:prSet presAssocID="{8DEF2D92-AC92-488E-A10B-6081C9B7B319}" presName="root" presStyleCnt="0">
        <dgm:presLayoutVars>
          <dgm:dir/>
          <dgm:resizeHandles val="exact"/>
        </dgm:presLayoutVars>
      </dgm:prSet>
      <dgm:spPr/>
    </dgm:pt>
    <dgm:pt modelId="{75389D38-394D-4A18-8521-28A4CD60CA65}" type="pres">
      <dgm:prSet presAssocID="{F527D1F7-EE69-4485-A485-8075C33FE733}" presName="compNode" presStyleCnt="0"/>
      <dgm:spPr/>
    </dgm:pt>
    <dgm:pt modelId="{2CE3A23A-3912-419E-954F-0123165062B0}" type="pres">
      <dgm:prSet presAssocID="{F527D1F7-EE69-4485-A485-8075C33FE7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34623346-E35D-4304-A574-354802BCC0DC}" type="pres">
      <dgm:prSet presAssocID="{F527D1F7-EE69-4485-A485-8075C33FE733}" presName="iconSpace" presStyleCnt="0"/>
      <dgm:spPr/>
    </dgm:pt>
    <dgm:pt modelId="{D3AD21A4-2E8F-4AF9-B2C5-363CCC2A2B12}" type="pres">
      <dgm:prSet presAssocID="{F527D1F7-EE69-4485-A485-8075C33FE733}" presName="parTx" presStyleLbl="revTx" presStyleIdx="0" presStyleCnt="6">
        <dgm:presLayoutVars>
          <dgm:chMax val="0"/>
          <dgm:chPref val="0"/>
        </dgm:presLayoutVars>
      </dgm:prSet>
      <dgm:spPr/>
    </dgm:pt>
    <dgm:pt modelId="{8DD9890B-C625-462D-8333-A1CAB3991E77}" type="pres">
      <dgm:prSet presAssocID="{F527D1F7-EE69-4485-A485-8075C33FE733}" presName="txSpace" presStyleCnt="0"/>
      <dgm:spPr/>
    </dgm:pt>
    <dgm:pt modelId="{13EC409F-83A1-4200-A119-F0C64986CC0B}" type="pres">
      <dgm:prSet presAssocID="{F527D1F7-EE69-4485-A485-8075C33FE733}" presName="desTx" presStyleLbl="revTx" presStyleIdx="1" presStyleCnt="6">
        <dgm:presLayoutVars/>
      </dgm:prSet>
      <dgm:spPr/>
    </dgm:pt>
    <dgm:pt modelId="{919142C9-2649-48F5-8A12-B096E78B5197}" type="pres">
      <dgm:prSet presAssocID="{7EEEF6E6-0E55-4B05-9C46-A458A68B449D}" presName="sibTrans" presStyleCnt="0"/>
      <dgm:spPr/>
    </dgm:pt>
    <dgm:pt modelId="{8764C39E-08DE-4BFB-BD0A-3EE8C1937A93}" type="pres">
      <dgm:prSet presAssocID="{E1B68406-DD15-4165-88C0-4050DC7D7BCA}" presName="compNode" presStyleCnt="0"/>
      <dgm:spPr/>
    </dgm:pt>
    <dgm:pt modelId="{EA20E711-CCBF-4185-A22F-6DF7A5AB595D}" type="pres">
      <dgm:prSet presAssocID="{E1B68406-DD15-4165-88C0-4050DC7D7B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E933298-4FDE-44A4-9E0D-C641EB0A1557}" type="pres">
      <dgm:prSet presAssocID="{E1B68406-DD15-4165-88C0-4050DC7D7BCA}" presName="iconSpace" presStyleCnt="0"/>
      <dgm:spPr/>
    </dgm:pt>
    <dgm:pt modelId="{7B4F2D43-BD59-4F6C-8923-200A818AEC0B}" type="pres">
      <dgm:prSet presAssocID="{E1B68406-DD15-4165-88C0-4050DC7D7BCA}" presName="parTx" presStyleLbl="revTx" presStyleIdx="2" presStyleCnt="6">
        <dgm:presLayoutVars>
          <dgm:chMax val="0"/>
          <dgm:chPref val="0"/>
        </dgm:presLayoutVars>
      </dgm:prSet>
      <dgm:spPr/>
    </dgm:pt>
    <dgm:pt modelId="{2C04E71E-BC61-465D-9CDE-96E1131F2044}" type="pres">
      <dgm:prSet presAssocID="{E1B68406-DD15-4165-88C0-4050DC7D7BCA}" presName="txSpace" presStyleCnt="0"/>
      <dgm:spPr/>
    </dgm:pt>
    <dgm:pt modelId="{37389BB1-685E-4686-9BED-0F2CD336CF12}" type="pres">
      <dgm:prSet presAssocID="{E1B68406-DD15-4165-88C0-4050DC7D7BCA}" presName="desTx" presStyleLbl="revTx" presStyleIdx="3" presStyleCnt="6">
        <dgm:presLayoutVars/>
      </dgm:prSet>
      <dgm:spPr/>
    </dgm:pt>
    <dgm:pt modelId="{F55BF74A-36AB-41B5-B013-7CEFB1AD5958}" type="pres">
      <dgm:prSet presAssocID="{C526C83E-E9C1-40B6-97E9-3E3898BAC4A8}" presName="sibTrans" presStyleCnt="0"/>
      <dgm:spPr/>
    </dgm:pt>
    <dgm:pt modelId="{51CD3921-C1F0-45B2-A017-2978EC4E062A}" type="pres">
      <dgm:prSet presAssocID="{E1C60738-C24C-4AB9-8B77-95298914587B}" presName="compNode" presStyleCnt="0"/>
      <dgm:spPr/>
    </dgm:pt>
    <dgm:pt modelId="{B614E43E-066E-4DC9-8E9C-5C426AD3D8C2}" type="pres">
      <dgm:prSet presAssocID="{E1C60738-C24C-4AB9-8B77-9529891458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603E3E8-45AB-42B4-8B0C-74B2A97909B7}" type="pres">
      <dgm:prSet presAssocID="{E1C60738-C24C-4AB9-8B77-95298914587B}" presName="iconSpace" presStyleCnt="0"/>
      <dgm:spPr/>
    </dgm:pt>
    <dgm:pt modelId="{6F3C3799-AACA-47FE-BDE0-8E194382092C}" type="pres">
      <dgm:prSet presAssocID="{E1C60738-C24C-4AB9-8B77-95298914587B}" presName="parTx" presStyleLbl="revTx" presStyleIdx="4" presStyleCnt="6">
        <dgm:presLayoutVars>
          <dgm:chMax val="0"/>
          <dgm:chPref val="0"/>
        </dgm:presLayoutVars>
      </dgm:prSet>
      <dgm:spPr/>
    </dgm:pt>
    <dgm:pt modelId="{A465B7AF-E169-4AB0-A538-5CFEB9715C03}" type="pres">
      <dgm:prSet presAssocID="{E1C60738-C24C-4AB9-8B77-95298914587B}" presName="txSpace" presStyleCnt="0"/>
      <dgm:spPr/>
    </dgm:pt>
    <dgm:pt modelId="{C6DBF5F2-8302-46F0-B51D-E806653EDAD2}" type="pres">
      <dgm:prSet presAssocID="{E1C60738-C24C-4AB9-8B77-95298914587B}" presName="desTx" presStyleLbl="revTx" presStyleIdx="5" presStyleCnt="6" custLinFactNeighborX="267" custLinFactNeighborY="-25709">
        <dgm:presLayoutVars/>
      </dgm:prSet>
      <dgm:spPr/>
    </dgm:pt>
  </dgm:ptLst>
  <dgm:cxnLst>
    <dgm:cxn modelId="{E2218029-A789-4389-837D-88E86CFDE417}" type="presOf" srcId="{81B762DD-C498-4BD8-9A05-C8339982579E}" destId="{C6DBF5F2-8302-46F0-B51D-E806653EDAD2}" srcOrd="0" destOrd="0" presId="urn:microsoft.com/office/officeart/2018/5/layout/CenteredIconLabelDescriptionList"/>
    <dgm:cxn modelId="{72ABD13F-79F4-42AE-9DB0-CEABE2A5E340}" type="presOf" srcId="{E1B68406-DD15-4165-88C0-4050DC7D7BCA}" destId="{7B4F2D43-BD59-4F6C-8923-200A818AEC0B}" srcOrd="0" destOrd="0" presId="urn:microsoft.com/office/officeart/2018/5/layout/CenteredIconLabelDescriptionList"/>
    <dgm:cxn modelId="{00060B42-D7A1-4FB1-A64C-61EFBFEE2400}" srcId="{E1C60738-C24C-4AB9-8B77-95298914587B}" destId="{81B762DD-C498-4BD8-9A05-C8339982579E}" srcOrd="0" destOrd="0" parTransId="{5A2188F0-E89A-40C9-B686-74C7DB8EA581}" sibTransId="{461C37A0-C60B-4901-814C-3D091F7FEBFE}"/>
    <dgm:cxn modelId="{17232549-81BB-4CC5-A542-7A928E3B3A94}" type="presOf" srcId="{F527D1F7-EE69-4485-A485-8075C33FE733}" destId="{D3AD21A4-2E8F-4AF9-B2C5-363CCC2A2B12}" srcOrd="0" destOrd="0" presId="urn:microsoft.com/office/officeart/2018/5/layout/CenteredIconLabelDescriptionList"/>
    <dgm:cxn modelId="{3AC27D4E-66D9-4246-9090-C909919EB8F4}" srcId="{E1C60738-C24C-4AB9-8B77-95298914587B}" destId="{61674C3B-7777-4E5F-9692-592088034D2D}" srcOrd="1" destOrd="0" parTransId="{15BFB720-7726-40FD-BD59-19EFED349000}" sibTransId="{5E24FFEE-507A-462E-A745-DB242B1DB423}"/>
    <dgm:cxn modelId="{7AA77471-7E71-4BD5-8A9C-2B818822243F}" type="presOf" srcId="{61674C3B-7777-4E5F-9692-592088034D2D}" destId="{C6DBF5F2-8302-46F0-B51D-E806653EDAD2}" srcOrd="0" destOrd="1" presId="urn:microsoft.com/office/officeart/2018/5/layout/CenteredIconLabelDescriptionList"/>
    <dgm:cxn modelId="{58981C78-050C-4E60-ADE4-0CEA35586047}" type="presOf" srcId="{8DEF2D92-AC92-488E-A10B-6081C9B7B319}" destId="{036F4E57-1817-4D74-83FB-B71A55A89FBE}" srcOrd="0" destOrd="0" presId="urn:microsoft.com/office/officeart/2018/5/layout/CenteredIconLabelDescriptionList"/>
    <dgm:cxn modelId="{3DC62558-7CA4-42D0-B9FE-395EA07DAC7E}" srcId="{F527D1F7-EE69-4485-A485-8075C33FE733}" destId="{0D1F3E8D-E986-4D42-BFC8-672A603F8C07}" srcOrd="0" destOrd="0" parTransId="{B101B165-1930-4235-BFAC-377021AFC847}" sibTransId="{90FF1090-222F-483B-B2C2-53F489C50BA8}"/>
    <dgm:cxn modelId="{C2BA1F9A-C15B-4D1D-8454-4BDC04B89222}" srcId="{8DEF2D92-AC92-488E-A10B-6081C9B7B319}" destId="{E1C60738-C24C-4AB9-8B77-95298914587B}" srcOrd="2" destOrd="0" parTransId="{7125A8D4-CB18-4AED-A98E-2CB09074DE41}" sibTransId="{066C1965-0D40-4E42-AD68-0A7063629C8E}"/>
    <dgm:cxn modelId="{E55B58AB-2F20-41FF-A323-94B662FF3115}" type="presOf" srcId="{E1C60738-C24C-4AB9-8B77-95298914587B}" destId="{6F3C3799-AACA-47FE-BDE0-8E194382092C}" srcOrd="0" destOrd="0" presId="urn:microsoft.com/office/officeart/2018/5/layout/CenteredIconLabelDescriptionList"/>
    <dgm:cxn modelId="{F32FEBC0-C2FB-4D58-8DED-63142393D8E6}" srcId="{8DEF2D92-AC92-488E-A10B-6081C9B7B319}" destId="{E1B68406-DD15-4165-88C0-4050DC7D7BCA}" srcOrd="1" destOrd="0" parTransId="{391758AD-BA76-4FBE-BDBE-9822259C7B6F}" sibTransId="{C526C83E-E9C1-40B6-97E9-3E3898BAC4A8}"/>
    <dgm:cxn modelId="{7EE5B3DB-A76D-4F4E-A3A1-DE03749D230B}" srcId="{8DEF2D92-AC92-488E-A10B-6081C9B7B319}" destId="{F527D1F7-EE69-4485-A485-8075C33FE733}" srcOrd="0" destOrd="0" parTransId="{F7BC2EC2-61CA-43EA-8203-01CA0110CE68}" sibTransId="{7EEEF6E6-0E55-4B05-9C46-A458A68B449D}"/>
    <dgm:cxn modelId="{D49C7CDC-6701-4009-B935-C3166E692A91}" type="presOf" srcId="{0D1F3E8D-E986-4D42-BFC8-672A603F8C07}" destId="{13EC409F-83A1-4200-A119-F0C64986CC0B}" srcOrd="0" destOrd="0" presId="urn:microsoft.com/office/officeart/2018/5/layout/CenteredIconLabelDescriptionList"/>
    <dgm:cxn modelId="{699B5167-9E50-4F7B-8F15-7861B6CA778E}" type="presParOf" srcId="{036F4E57-1817-4D74-83FB-B71A55A89FBE}" destId="{75389D38-394D-4A18-8521-28A4CD60CA65}" srcOrd="0" destOrd="0" presId="urn:microsoft.com/office/officeart/2018/5/layout/CenteredIconLabelDescriptionList"/>
    <dgm:cxn modelId="{982D751A-87F6-40ED-B522-9F84AC6726B5}" type="presParOf" srcId="{75389D38-394D-4A18-8521-28A4CD60CA65}" destId="{2CE3A23A-3912-419E-954F-0123165062B0}" srcOrd="0" destOrd="0" presId="urn:microsoft.com/office/officeart/2018/5/layout/CenteredIconLabelDescriptionList"/>
    <dgm:cxn modelId="{A04BC4E4-DF63-4BDA-BFDA-5859579CFB6F}" type="presParOf" srcId="{75389D38-394D-4A18-8521-28A4CD60CA65}" destId="{34623346-E35D-4304-A574-354802BCC0DC}" srcOrd="1" destOrd="0" presId="urn:microsoft.com/office/officeart/2018/5/layout/CenteredIconLabelDescriptionList"/>
    <dgm:cxn modelId="{78D822BC-B3B7-4C11-968E-4D717D2B268D}" type="presParOf" srcId="{75389D38-394D-4A18-8521-28A4CD60CA65}" destId="{D3AD21A4-2E8F-4AF9-B2C5-363CCC2A2B12}" srcOrd="2" destOrd="0" presId="urn:microsoft.com/office/officeart/2018/5/layout/CenteredIconLabelDescriptionList"/>
    <dgm:cxn modelId="{ABBD055C-89CA-4027-91AF-9546FCFDEE11}" type="presParOf" srcId="{75389D38-394D-4A18-8521-28A4CD60CA65}" destId="{8DD9890B-C625-462D-8333-A1CAB3991E77}" srcOrd="3" destOrd="0" presId="urn:microsoft.com/office/officeart/2018/5/layout/CenteredIconLabelDescriptionList"/>
    <dgm:cxn modelId="{4031F2AB-8196-4B9B-8A15-EBA1ACDB03D7}" type="presParOf" srcId="{75389D38-394D-4A18-8521-28A4CD60CA65}" destId="{13EC409F-83A1-4200-A119-F0C64986CC0B}" srcOrd="4" destOrd="0" presId="urn:microsoft.com/office/officeart/2018/5/layout/CenteredIconLabelDescriptionList"/>
    <dgm:cxn modelId="{24FC4D50-6B73-4F7F-A0A1-39E681BCC5B8}" type="presParOf" srcId="{036F4E57-1817-4D74-83FB-B71A55A89FBE}" destId="{919142C9-2649-48F5-8A12-B096E78B5197}" srcOrd="1" destOrd="0" presId="urn:microsoft.com/office/officeart/2018/5/layout/CenteredIconLabelDescriptionList"/>
    <dgm:cxn modelId="{7FC5BF82-8D9B-4E45-9495-A15B3968116A}" type="presParOf" srcId="{036F4E57-1817-4D74-83FB-B71A55A89FBE}" destId="{8764C39E-08DE-4BFB-BD0A-3EE8C1937A93}" srcOrd="2" destOrd="0" presId="urn:microsoft.com/office/officeart/2018/5/layout/CenteredIconLabelDescriptionList"/>
    <dgm:cxn modelId="{6D0FC72C-719C-4C77-93A3-CC422F993473}" type="presParOf" srcId="{8764C39E-08DE-4BFB-BD0A-3EE8C1937A93}" destId="{EA20E711-CCBF-4185-A22F-6DF7A5AB595D}" srcOrd="0" destOrd="0" presId="urn:microsoft.com/office/officeart/2018/5/layout/CenteredIconLabelDescriptionList"/>
    <dgm:cxn modelId="{CB8DF7A3-4388-473B-81A9-FEE5E5B10A29}" type="presParOf" srcId="{8764C39E-08DE-4BFB-BD0A-3EE8C1937A93}" destId="{DE933298-4FDE-44A4-9E0D-C641EB0A1557}" srcOrd="1" destOrd="0" presId="urn:microsoft.com/office/officeart/2018/5/layout/CenteredIconLabelDescriptionList"/>
    <dgm:cxn modelId="{7C1EA42A-E69A-403C-BA4A-55BC613B8B3B}" type="presParOf" srcId="{8764C39E-08DE-4BFB-BD0A-3EE8C1937A93}" destId="{7B4F2D43-BD59-4F6C-8923-200A818AEC0B}" srcOrd="2" destOrd="0" presId="urn:microsoft.com/office/officeart/2018/5/layout/CenteredIconLabelDescriptionList"/>
    <dgm:cxn modelId="{8B7CB5A1-C6A6-44DA-B100-1DF1748612D5}" type="presParOf" srcId="{8764C39E-08DE-4BFB-BD0A-3EE8C1937A93}" destId="{2C04E71E-BC61-465D-9CDE-96E1131F2044}" srcOrd="3" destOrd="0" presId="urn:microsoft.com/office/officeart/2018/5/layout/CenteredIconLabelDescriptionList"/>
    <dgm:cxn modelId="{A9ED6BE1-B8D7-4B0B-A55C-794A10BEB236}" type="presParOf" srcId="{8764C39E-08DE-4BFB-BD0A-3EE8C1937A93}" destId="{37389BB1-685E-4686-9BED-0F2CD336CF12}" srcOrd="4" destOrd="0" presId="urn:microsoft.com/office/officeart/2018/5/layout/CenteredIconLabelDescriptionList"/>
    <dgm:cxn modelId="{3CBC1539-B078-4EC1-8A0F-44067FB5F87A}" type="presParOf" srcId="{036F4E57-1817-4D74-83FB-B71A55A89FBE}" destId="{F55BF74A-36AB-41B5-B013-7CEFB1AD5958}" srcOrd="3" destOrd="0" presId="urn:microsoft.com/office/officeart/2018/5/layout/CenteredIconLabelDescriptionList"/>
    <dgm:cxn modelId="{FF8E4B56-1ED7-4AB6-84BB-04F887C558A5}" type="presParOf" srcId="{036F4E57-1817-4D74-83FB-B71A55A89FBE}" destId="{51CD3921-C1F0-45B2-A017-2978EC4E062A}" srcOrd="4" destOrd="0" presId="urn:microsoft.com/office/officeart/2018/5/layout/CenteredIconLabelDescriptionList"/>
    <dgm:cxn modelId="{5C31DA67-1018-499E-AFA8-C4F0B98AFF94}" type="presParOf" srcId="{51CD3921-C1F0-45B2-A017-2978EC4E062A}" destId="{B614E43E-066E-4DC9-8E9C-5C426AD3D8C2}" srcOrd="0" destOrd="0" presId="urn:microsoft.com/office/officeart/2018/5/layout/CenteredIconLabelDescriptionList"/>
    <dgm:cxn modelId="{5ACF691F-2DF9-4D96-82E8-34D08BDACDEB}" type="presParOf" srcId="{51CD3921-C1F0-45B2-A017-2978EC4E062A}" destId="{C603E3E8-45AB-42B4-8B0C-74B2A97909B7}" srcOrd="1" destOrd="0" presId="urn:microsoft.com/office/officeart/2018/5/layout/CenteredIconLabelDescriptionList"/>
    <dgm:cxn modelId="{2B1E261B-35F8-420F-8D70-B679DE5ED8FA}" type="presParOf" srcId="{51CD3921-C1F0-45B2-A017-2978EC4E062A}" destId="{6F3C3799-AACA-47FE-BDE0-8E194382092C}" srcOrd="2" destOrd="0" presId="urn:microsoft.com/office/officeart/2018/5/layout/CenteredIconLabelDescriptionList"/>
    <dgm:cxn modelId="{71A8DC1F-7B25-4187-96F7-EB7EFD8F3FDD}" type="presParOf" srcId="{51CD3921-C1F0-45B2-A017-2978EC4E062A}" destId="{A465B7AF-E169-4AB0-A538-5CFEB9715C03}" srcOrd="3" destOrd="0" presId="urn:microsoft.com/office/officeart/2018/5/layout/CenteredIconLabelDescriptionList"/>
    <dgm:cxn modelId="{FA69B856-AE3E-4757-B51A-E2EE018955F1}" type="presParOf" srcId="{51CD3921-C1F0-45B2-A017-2978EC4E062A}" destId="{C6DBF5F2-8302-46F0-B51D-E806653EDAD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875738-59C7-4F82-BC65-C75A7A254D3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080070F-A491-4F11-A97F-1A9632EA0FEC}">
      <dgm:prSet/>
      <dgm:spPr/>
      <dgm:t>
        <a:bodyPr/>
        <a:lstStyle/>
        <a:p>
          <a:pPr>
            <a:defRPr b="1"/>
          </a:pPr>
          <a:r>
            <a:rPr lang="en-US"/>
            <a:t>Hash dumping</a:t>
          </a:r>
        </a:p>
      </dgm:t>
    </dgm:pt>
    <dgm:pt modelId="{95950C3B-2C32-460F-B069-559CF370C0AD}" type="parTrans" cxnId="{C12F2CB1-EBC7-422E-BFFC-ADD2F427CE7D}">
      <dgm:prSet/>
      <dgm:spPr/>
      <dgm:t>
        <a:bodyPr/>
        <a:lstStyle/>
        <a:p>
          <a:endParaRPr lang="en-US"/>
        </a:p>
      </dgm:t>
    </dgm:pt>
    <dgm:pt modelId="{FBC1BC88-CF8F-4170-9F49-41E38E36BBAB}" type="sibTrans" cxnId="{C12F2CB1-EBC7-422E-BFFC-ADD2F427CE7D}">
      <dgm:prSet/>
      <dgm:spPr/>
      <dgm:t>
        <a:bodyPr/>
        <a:lstStyle/>
        <a:p>
          <a:endParaRPr lang="en-US"/>
        </a:p>
      </dgm:t>
    </dgm:pt>
    <dgm:pt modelId="{51D42326-4751-4B72-A3D0-AD98EA97E507}">
      <dgm:prSet/>
      <dgm:spPr/>
      <dgm:t>
        <a:bodyPr/>
        <a:lstStyle/>
        <a:p>
          <a:r>
            <a:rPr lang="en-US"/>
            <a:t>Get the other account credentials </a:t>
          </a:r>
        </a:p>
      </dgm:t>
    </dgm:pt>
    <dgm:pt modelId="{2F57F25C-96DC-48A6-AA6C-5C1563EA9EEF}" type="parTrans" cxnId="{83E29440-9772-4A7D-8BE8-A434B1C3D49F}">
      <dgm:prSet/>
      <dgm:spPr/>
      <dgm:t>
        <a:bodyPr/>
        <a:lstStyle/>
        <a:p>
          <a:endParaRPr lang="en-US"/>
        </a:p>
      </dgm:t>
    </dgm:pt>
    <dgm:pt modelId="{EEB7F196-D4D4-402A-BB04-595B5FA1E8B3}" type="sibTrans" cxnId="{83E29440-9772-4A7D-8BE8-A434B1C3D49F}">
      <dgm:prSet/>
      <dgm:spPr/>
      <dgm:t>
        <a:bodyPr/>
        <a:lstStyle/>
        <a:p>
          <a:endParaRPr lang="en-US"/>
        </a:p>
      </dgm:t>
    </dgm:pt>
    <dgm:pt modelId="{BAC06D53-6AB3-43E8-86D2-483BC2B2EB21}">
      <dgm:prSet/>
      <dgm:spPr/>
      <dgm:t>
        <a:bodyPr/>
        <a:lstStyle/>
        <a:p>
          <a:pPr>
            <a:defRPr b="1"/>
          </a:pPr>
          <a:r>
            <a:rPr lang="en-US"/>
            <a:t>Idle time</a:t>
          </a:r>
        </a:p>
      </dgm:t>
    </dgm:pt>
    <dgm:pt modelId="{DE1FD2FD-47B5-4037-AF3B-F3E1C8CC8AEA}" type="parTrans" cxnId="{FDA9411A-8CB8-4D93-9FDE-BED34C6F93E6}">
      <dgm:prSet/>
      <dgm:spPr/>
      <dgm:t>
        <a:bodyPr/>
        <a:lstStyle/>
        <a:p>
          <a:endParaRPr lang="en-US"/>
        </a:p>
      </dgm:t>
    </dgm:pt>
    <dgm:pt modelId="{170A1B52-E2B5-4121-85EE-715EB21079F4}" type="sibTrans" cxnId="{FDA9411A-8CB8-4D93-9FDE-BED34C6F93E6}">
      <dgm:prSet/>
      <dgm:spPr/>
      <dgm:t>
        <a:bodyPr/>
        <a:lstStyle/>
        <a:p>
          <a:endParaRPr lang="en-US"/>
        </a:p>
      </dgm:t>
    </dgm:pt>
    <dgm:pt modelId="{BC206A43-F5DF-421D-9656-EE75D423BD7C}">
      <dgm:prSet/>
      <dgm:spPr/>
      <dgm:t>
        <a:bodyPr/>
        <a:lstStyle/>
        <a:p>
          <a:r>
            <a:rPr lang="en-US"/>
            <a:t>Zero user activity during the test</a:t>
          </a:r>
        </a:p>
      </dgm:t>
    </dgm:pt>
    <dgm:pt modelId="{73ACD2CE-0E19-40D7-8C5B-6450A5BDBBF4}" type="parTrans" cxnId="{5A003D76-CD85-4EF4-AB42-5A213D8BD5CB}">
      <dgm:prSet/>
      <dgm:spPr/>
      <dgm:t>
        <a:bodyPr/>
        <a:lstStyle/>
        <a:p>
          <a:endParaRPr lang="en-US"/>
        </a:p>
      </dgm:t>
    </dgm:pt>
    <dgm:pt modelId="{EE5B9CA8-89B6-4CD4-8C01-646D813F71A7}" type="sibTrans" cxnId="{5A003D76-CD85-4EF4-AB42-5A213D8BD5CB}">
      <dgm:prSet/>
      <dgm:spPr/>
      <dgm:t>
        <a:bodyPr/>
        <a:lstStyle/>
        <a:p>
          <a:endParaRPr lang="en-US"/>
        </a:p>
      </dgm:t>
    </dgm:pt>
    <dgm:pt modelId="{F405BCEB-840E-4D9C-BBE1-7383A3672825}">
      <dgm:prSet/>
      <dgm:spPr/>
      <dgm:t>
        <a:bodyPr/>
        <a:lstStyle/>
        <a:p>
          <a:pPr>
            <a:defRPr b="1"/>
          </a:pPr>
          <a:r>
            <a:rPr lang="en-US"/>
            <a:t>Log clearing</a:t>
          </a:r>
        </a:p>
      </dgm:t>
    </dgm:pt>
    <dgm:pt modelId="{026EBBDC-3FD9-4A03-8E10-EFA49A906A0E}" type="parTrans" cxnId="{684310E2-59DD-4B2F-B5B2-C8142A90D3CC}">
      <dgm:prSet/>
      <dgm:spPr/>
      <dgm:t>
        <a:bodyPr/>
        <a:lstStyle/>
        <a:p>
          <a:endParaRPr lang="en-US"/>
        </a:p>
      </dgm:t>
    </dgm:pt>
    <dgm:pt modelId="{BF646CB9-34A3-4DBA-B01A-92D6C6110100}" type="sibTrans" cxnId="{684310E2-59DD-4B2F-B5B2-C8142A90D3CC}">
      <dgm:prSet/>
      <dgm:spPr/>
      <dgm:t>
        <a:bodyPr/>
        <a:lstStyle/>
        <a:p>
          <a:endParaRPr lang="en-US"/>
        </a:p>
      </dgm:t>
    </dgm:pt>
    <dgm:pt modelId="{BED16239-43DA-4C9A-894E-20E7122CE444}">
      <dgm:prSet/>
      <dgm:spPr/>
      <dgm:t>
        <a:bodyPr/>
        <a:lstStyle/>
        <a:p>
          <a:r>
            <a:rPr lang="en-US"/>
            <a:t>No traces</a:t>
          </a:r>
        </a:p>
      </dgm:t>
    </dgm:pt>
    <dgm:pt modelId="{203371F7-E78C-43F4-B930-04306E174D41}" type="parTrans" cxnId="{1E2E8AE3-20E2-43A4-80E0-B089362BB124}">
      <dgm:prSet/>
      <dgm:spPr/>
      <dgm:t>
        <a:bodyPr/>
        <a:lstStyle/>
        <a:p>
          <a:endParaRPr lang="en-US"/>
        </a:p>
      </dgm:t>
    </dgm:pt>
    <dgm:pt modelId="{2C29C007-75DC-4700-9503-1BC64023FA80}" type="sibTrans" cxnId="{1E2E8AE3-20E2-43A4-80E0-B089362BB124}">
      <dgm:prSet/>
      <dgm:spPr/>
      <dgm:t>
        <a:bodyPr/>
        <a:lstStyle/>
        <a:p>
          <a:endParaRPr lang="en-US"/>
        </a:p>
      </dgm:t>
    </dgm:pt>
    <dgm:pt modelId="{8D88EB59-2503-4EB3-B2C8-EBD90B14B7F5}">
      <dgm:prSet/>
      <dgm:spPr/>
      <dgm:t>
        <a:bodyPr/>
        <a:lstStyle/>
        <a:p>
          <a:pPr>
            <a:defRPr b="1"/>
          </a:pPr>
          <a:r>
            <a:rPr lang="en-US"/>
            <a:t>Firewall reactivation</a:t>
          </a:r>
        </a:p>
      </dgm:t>
    </dgm:pt>
    <dgm:pt modelId="{848ACD15-186C-4AD6-BC04-8A071C1C77A6}" type="parTrans" cxnId="{39349C76-D679-4AFF-AE94-B659B12E9F85}">
      <dgm:prSet/>
      <dgm:spPr/>
      <dgm:t>
        <a:bodyPr/>
        <a:lstStyle/>
        <a:p>
          <a:endParaRPr lang="en-US"/>
        </a:p>
      </dgm:t>
    </dgm:pt>
    <dgm:pt modelId="{A2B454F2-1C08-4DC2-8B74-7CFCE6058B26}" type="sibTrans" cxnId="{39349C76-D679-4AFF-AE94-B659B12E9F85}">
      <dgm:prSet/>
      <dgm:spPr/>
      <dgm:t>
        <a:bodyPr/>
        <a:lstStyle/>
        <a:p>
          <a:endParaRPr lang="en-US"/>
        </a:p>
      </dgm:t>
    </dgm:pt>
    <dgm:pt modelId="{23B4C011-AFFC-4684-8A1D-55ED45D6741E}">
      <dgm:prSet/>
      <dgm:spPr/>
      <dgm:t>
        <a:bodyPr/>
        <a:lstStyle/>
        <a:p>
          <a:r>
            <a:rPr lang="en-US"/>
            <a:t>Important in order to be undetected</a:t>
          </a:r>
        </a:p>
      </dgm:t>
    </dgm:pt>
    <dgm:pt modelId="{502CFBAC-3293-4E7F-9386-101EE25AF9AE}" type="parTrans" cxnId="{BBF4D462-1D05-4A13-94CC-C451C45DD506}">
      <dgm:prSet/>
      <dgm:spPr/>
      <dgm:t>
        <a:bodyPr/>
        <a:lstStyle/>
        <a:p>
          <a:endParaRPr lang="en-US"/>
        </a:p>
      </dgm:t>
    </dgm:pt>
    <dgm:pt modelId="{375C6B67-2A64-47C5-B154-635C94B3E4E9}" type="sibTrans" cxnId="{BBF4D462-1D05-4A13-94CC-C451C45DD506}">
      <dgm:prSet/>
      <dgm:spPr/>
      <dgm:t>
        <a:bodyPr/>
        <a:lstStyle/>
        <a:p>
          <a:endParaRPr lang="en-US"/>
        </a:p>
      </dgm:t>
    </dgm:pt>
    <dgm:pt modelId="{F2851AED-CE29-47BB-8D82-6ACB16835B92}" type="pres">
      <dgm:prSet presAssocID="{32875738-59C7-4F82-BC65-C75A7A254D33}" presName="root" presStyleCnt="0">
        <dgm:presLayoutVars>
          <dgm:dir/>
          <dgm:resizeHandles val="exact"/>
        </dgm:presLayoutVars>
      </dgm:prSet>
      <dgm:spPr/>
    </dgm:pt>
    <dgm:pt modelId="{C1813280-DFA2-44A1-B7E0-9D3FE318E6F5}" type="pres">
      <dgm:prSet presAssocID="{5080070F-A491-4F11-A97F-1A9632EA0FEC}" presName="compNode" presStyleCnt="0"/>
      <dgm:spPr/>
    </dgm:pt>
    <dgm:pt modelId="{D8006D6C-FDD5-4C49-997D-94DB6DCD8CFB}" type="pres">
      <dgm:prSet presAssocID="{5080070F-A491-4F11-A97F-1A9632EA0F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AD7C62BA-1F6E-4B8D-AE0F-1F12872FB6C1}" type="pres">
      <dgm:prSet presAssocID="{5080070F-A491-4F11-A97F-1A9632EA0FEC}" presName="iconSpace" presStyleCnt="0"/>
      <dgm:spPr/>
    </dgm:pt>
    <dgm:pt modelId="{09ECC6E0-8026-45F6-A70F-694F7479E07E}" type="pres">
      <dgm:prSet presAssocID="{5080070F-A491-4F11-A97F-1A9632EA0FEC}" presName="parTx" presStyleLbl="revTx" presStyleIdx="0" presStyleCnt="8">
        <dgm:presLayoutVars>
          <dgm:chMax val="0"/>
          <dgm:chPref val="0"/>
        </dgm:presLayoutVars>
      </dgm:prSet>
      <dgm:spPr/>
    </dgm:pt>
    <dgm:pt modelId="{548D1972-5EE4-4A13-821C-6089D691D279}" type="pres">
      <dgm:prSet presAssocID="{5080070F-A491-4F11-A97F-1A9632EA0FEC}" presName="txSpace" presStyleCnt="0"/>
      <dgm:spPr/>
    </dgm:pt>
    <dgm:pt modelId="{B4E276B0-5AFD-445D-ABF8-16823DC533F7}" type="pres">
      <dgm:prSet presAssocID="{5080070F-A491-4F11-A97F-1A9632EA0FEC}" presName="desTx" presStyleLbl="revTx" presStyleIdx="1" presStyleCnt="8">
        <dgm:presLayoutVars/>
      </dgm:prSet>
      <dgm:spPr/>
    </dgm:pt>
    <dgm:pt modelId="{69AB0C73-23EA-4F07-84C0-7D70FFA0B75F}" type="pres">
      <dgm:prSet presAssocID="{FBC1BC88-CF8F-4170-9F49-41E38E36BBAB}" presName="sibTrans" presStyleCnt="0"/>
      <dgm:spPr/>
    </dgm:pt>
    <dgm:pt modelId="{8E8E6111-A186-47FC-B740-8947F217C26C}" type="pres">
      <dgm:prSet presAssocID="{BAC06D53-6AB3-43E8-86D2-483BC2B2EB21}" presName="compNode" presStyleCnt="0"/>
      <dgm:spPr/>
    </dgm:pt>
    <dgm:pt modelId="{72D1B5E5-078B-4FCF-9957-B72476260CEA}" type="pres">
      <dgm:prSet presAssocID="{BAC06D53-6AB3-43E8-86D2-483BC2B2EB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31331D3-76D5-43A8-A23A-882E2FDD17E6}" type="pres">
      <dgm:prSet presAssocID="{BAC06D53-6AB3-43E8-86D2-483BC2B2EB21}" presName="iconSpace" presStyleCnt="0"/>
      <dgm:spPr/>
    </dgm:pt>
    <dgm:pt modelId="{D91A0C22-B712-47BD-A10B-EDED766C00F0}" type="pres">
      <dgm:prSet presAssocID="{BAC06D53-6AB3-43E8-86D2-483BC2B2EB21}" presName="parTx" presStyleLbl="revTx" presStyleIdx="2" presStyleCnt="8">
        <dgm:presLayoutVars>
          <dgm:chMax val="0"/>
          <dgm:chPref val="0"/>
        </dgm:presLayoutVars>
      </dgm:prSet>
      <dgm:spPr/>
    </dgm:pt>
    <dgm:pt modelId="{1355DBBB-0D47-42F2-B5D6-005109FAAB77}" type="pres">
      <dgm:prSet presAssocID="{BAC06D53-6AB3-43E8-86D2-483BC2B2EB21}" presName="txSpace" presStyleCnt="0"/>
      <dgm:spPr/>
    </dgm:pt>
    <dgm:pt modelId="{6B223856-E5A4-435A-8198-2177B1F88231}" type="pres">
      <dgm:prSet presAssocID="{BAC06D53-6AB3-43E8-86D2-483BC2B2EB21}" presName="desTx" presStyleLbl="revTx" presStyleIdx="3" presStyleCnt="8">
        <dgm:presLayoutVars/>
      </dgm:prSet>
      <dgm:spPr/>
    </dgm:pt>
    <dgm:pt modelId="{E030ADF8-A679-445D-9032-9452675FBE7A}" type="pres">
      <dgm:prSet presAssocID="{170A1B52-E2B5-4121-85EE-715EB21079F4}" presName="sibTrans" presStyleCnt="0"/>
      <dgm:spPr/>
    </dgm:pt>
    <dgm:pt modelId="{F4633BF5-BDE0-4CE1-9145-BD040D5326CA}" type="pres">
      <dgm:prSet presAssocID="{F405BCEB-840E-4D9C-BBE1-7383A3672825}" presName="compNode" presStyleCnt="0"/>
      <dgm:spPr/>
    </dgm:pt>
    <dgm:pt modelId="{0EA7D26B-9C76-4D43-ADD3-C0941C20060D}" type="pres">
      <dgm:prSet presAssocID="{F405BCEB-840E-4D9C-BBE1-7383A36728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BDE2E81-1DF1-4462-8F47-EFC909A8B4A6}" type="pres">
      <dgm:prSet presAssocID="{F405BCEB-840E-4D9C-BBE1-7383A3672825}" presName="iconSpace" presStyleCnt="0"/>
      <dgm:spPr/>
    </dgm:pt>
    <dgm:pt modelId="{1DABB483-0B4E-48D0-AC9E-31EEC140F3B8}" type="pres">
      <dgm:prSet presAssocID="{F405BCEB-840E-4D9C-BBE1-7383A3672825}" presName="parTx" presStyleLbl="revTx" presStyleIdx="4" presStyleCnt="8">
        <dgm:presLayoutVars>
          <dgm:chMax val="0"/>
          <dgm:chPref val="0"/>
        </dgm:presLayoutVars>
      </dgm:prSet>
      <dgm:spPr/>
    </dgm:pt>
    <dgm:pt modelId="{5A53D9D3-C455-4B17-82B4-DC5785AF40A7}" type="pres">
      <dgm:prSet presAssocID="{F405BCEB-840E-4D9C-BBE1-7383A3672825}" presName="txSpace" presStyleCnt="0"/>
      <dgm:spPr/>
    </dgm:pt>
    <dgm:pt modelId="{33608686-297C-42F8-AF6A-31F5A0675477}" type="pres">
      <dgm:prSet presAssocID="{F405BCEB-840E-4D9C-BBE1-7383A3672825}" presName="desTx" presStyleLbl="revTx" presStyleIdx="5" presStyleCnt="8">
        <dgm:presLayoutVars/>
      </dgm:prSet>
      <dgm:spPr/>
    </dgm:pt>
    <dgm:pt modelId="{525F023D-3F04-41DE-9A95-54D3135EEA2F}" type="pres">
      <dgm:prSet presAssocID="{BF646CB9-34A3-4DBA-B01A-92D6C6110100}" presName="sibTrans" presStyleCnt="0"/>
      <dgm:spPr/>
    </dgm:pt>
    <dgm:pt modelId="{EE22D7D6-87C3-4BF6-97E2-EF96BA5E48AF}" type="pres">
      <dgm:prSet presAssocID="{8D88EB59-2503-4EB3-B2C8-EBD90B14B7F5}" presName="compNode" presStyleCnt="0"/>
      <dgm:spPr/>
    </dgm:pt>
    <dgm:pt modelId="{65F6220F-A953-41CF-A1ED-00447E49E417}" type="pres">
      <dgm:prSet presAssocID="{8D88EB59-2503-4EB3-B2C8-EBD90B14B7F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095EA1D2-75FE-455D-8785-564E07E97D95}" type="pres">
      <dgm:prSet presAssocID="{8D88EB59-2503-4EB3-B2C8-EBD90B14B7F5}" presName="iconSpace" presStyleCnt="0"/>
      <dgm:spPr/>
    </dgm:pt>
    <dgm:pt modelId="{30BDD8E9-C0BD-4A87-8EC9-B68251EC9A04}" type="pres">
      <dgm:prSet presAssocID="{8D88EB59-2503-4EB3-B2C8-EBD90B14B7F5}" presName="parTx" presStyleLbl="revTx" presStyleIdx="6" presStyleCnt="8">
        <dgm:presLayoutVars>
          <dgm:chMax val="0"/>
          <dgm:chPref val="0"/>
        </dgm:presLayoutVars>
      </dgm:prSet>
      <dgm:spPr/>
    </dgm:pt>
    <dgm:pt modelId="{F124952D-9B86-4993-A3CB-5551E5B07932}" type="pres">
      <dgm:prSet presAssocID="{8D88EB59-2503-4EB3-B2C8-EBD90B14B7F5}" presName="txSpace" presStyleCnt="0"/>
      <dgm:spPr/>
    </dgm:pt>
    <dgm:pt modelId="{56D791ED-70D1-4675-8CC1-AF59AD1317D6}" type="pres">
      <dgm:prSet presAssocID="{8D88EB59-2503-4EB3-B2C8-EBD90B14B7F5}" presName="desTx" presStyleLbl="revTx" presStyleIdx="7" presStyleCnt="8">
        <dgm:presLayoutVars/>
      </dgm:prSet>
      <dgm:spPr/>
    </dgm:pt>
  </dgm:ptLst>
  <dgm:cxnLst>
    <dgm:cxn modelId="{7BF6E700-89D1-43D3-90E5-34FB7CB835DB}" type="presOf" srcId="{BAC06D53-6AB3-43E8-86D2-483BC2B2EB21}" destId="{D91A0C22-B712-47BD-A10B-EDED766C00F0}" srcOrd="0" destOrd="0" presId="urn:microsoft.com/office/officeart/2018/5/layout/CenteredIconLabelDescriptionList"/>
    <dgm:cxn modelId="{FDA9411A-8CB8-4D93-9FDE-BED34C6F93E6}" srcId="{32875738-59C7-4F82-BC65-C75A7A254D33}" destId="{BAC06D53-6AB3-43E8-86D2-483BC2B2EB21}" srcOrd="1" destOrd="0" parTransId="{DE1FD2FD-47B5-4037-AF3B-F3E1C8CC8AEA}" sibTransId="{170A1B52-E2B5-4121-85EE-715EB21079F4}"/>
    <dgm:cxn modelId="{21AECE1F-A95C-4AA8-B23E-62C374A87C02}" type="presOf" srcId="{BC206A43-F5DF-421D-9656-EE75D423BD7C}" destId="{6B223856-E5A4-435A-8198-2177B1F88231}" srcOrd="0" destOrd="0" presId="urn:microsoft.com/office/officeart/2018/5/layout/CenteredIconLabelDescriptionList"/>
    <dgm:cxn modelId="{DCA25F21-8BDB-4C89-AE76-CD620FCCA600}" type="presOf" srcId="{8D88EB59-2503-4EB3-B2C8-EBD90B14B7F5}" destId="{30BDD8E9-C0BD-4A87-8EC9-B68251EC9A04}" srcOrd="0" destOrd="0" presId="urn:microsoft.com/office/officeart/2018/5/layout/CenteredIconLabelDescriptionList"/>
    <dgm:cxn modelId="{83E29440-9772-4A7D-8BE8-A434B1C3D49F}" srcId="{5080070F-A491-4F11-A97F-1A9632EA0FEC}" destId="{51D42326-4751-4B72-A3D0-AD98EA97E507}" srcOrd="0" destOrd="0" parTransId="{2F57F25C-96DC-48A6-AA6C-5C1563EA9EEF}" sibTransId="{EEB7F196-D4D4-402A-BB04-595B5FA1E8B3}"/>
    <dgm:cxn modelId="{BBF4D462-1D05-4A13-94CC-C451C45DD506}" srcId="{8D88EB59-2503-4EB3-B2C8-EBD90B14B7F5}" destId="{23B4C011-AFFC-4684-8A1D-55ED45D6741E}" srcOrd="0" destOrd="0" parTransId="{502CFBAC-3293-4E7F-9386-101EE25AF9AE}" sibTransId="{375C6B67-2A64-47C5-B154-635C94B3E4E9}"/>
    <dgm:cxn modelId="{87F4CC45-B221-4CE3-B333-9F31D7873C90}" type="presOf" srcId="{51D42326-4751-4B72-A3D0-AD98EA97E507}" destId="{B4E276B0-5AFD-445D-ABF8-16823DC533F7}" srcOrd="0" destOrd="0" presId="urn:microsoft.com/office/officeart/2018/5/layout/CenteredIconLabelDescriptionList"/>
    <dgm:cxn modelId="{08596869-50C1-404D-BE88-EC660A99E1E1}" type="presOf" srcId="{23B4C011-AFFC-4684-8A1D-55ED45D6741E}" destId="{56D791ED-70D1-4675-8CC1-AF59AD1317D6}" srcOrd="0" destOrd="0" presId="urn:microsoft.com/office/officeart/2018/5/layout/CenteredIconLabelDescriptionList"/>
    <dgm:cxn modelId="{5A003D76-CD85-4EF4-AB42-5A213D8BD5CB}" srcId="{BAC06D53-6AB3-43E8-86D2-483BC2B2EB21}" destId="{BC206A43-F5DF-421D-9656-EE75D423BD7C}" srcOrd="0" destOrd="0" parTransId="{73ACD2CE-0E19-40D7-8C5B-6450A5BDBBF4}" sibTransId="{EE5B9CA8-89B6-4CD4-8C01-646D813F71A7}"/>
    <dgm:cxn modelId="{39349C76-D679-4AFF-AE94-B659B12E9F85}" srcId="{32875738-59C7-4F82-BC65-C75A7A254D33}" destId="{8D88EB59-2503-4EB3-B2C8-EBD90B14B7F5}" srcOrd="3" destOrd="0" parTransId="{848ACD15-186C-4AD6-BC04-8A071C1C77A6}" sibTransId="{A2B454F2-1C08-4DC2-8B74-7CFCE6058B26}"/>
    <dgm:cxn modelId="{885FCE78-3C30-45EF-AA92-6C8059ED8BCF}" type="presOf" srcId="{32875738-59C7-4F82-BC65-C75A7A254D33}" destId="{F2851AED-CE29-47BB-8D82-6ACB16835B92}" srcOrd="0" destOrd="0" presId="urn:microsoft.com/office/officeart/2018/5/layout/CenteredIconLabelDescriptionList"/>
    <dgm:cxn modelId="{C5DFD196-552D-478F-ACB7-FCAC24BD79CA}" type="presOf" srcId="{BED16239-43DA-4C9A-894E-20E7122CE444}" destId="{33608686-297C-42F8-AF6A-31F5A0675477}" srcOrd="0" destOrd="0" presId="urn:microsoft.com/office/officeart/2018/5/layout/CenteredIconLabelDescriptionList"/>
    <dgm:cxn modelId="{C12F2CB1-EBC7-422E-BFFC-ADD2F427CE7D}" srcId="{32875738-59C7-4F82-BC65-C75A7A254D33}" destId="{5080070F-A491-4F11-A97F-1A9632EA0FEC}" srcOrd="0" destOrd="0" parTransId="{95950C3B-2C32-460F-B069-559CF370C0AD}" sibTransId="{FBC1BC88-CF8F-4170-9F49-41E38E36BBAB}"/>
    <dgm:cxn modelId="{DD6FAFE1-2F7B-40A9-B4F0-D38A4B933B34}" type="presOf" srcId="{5080070F-A491-4F11-A97F-1A9632EA0FEC}" destId="{09ECC6E0-8026-45F6-A70F-694F7479E07E}" srcOrd="0" destOrd="0" presId="urn:microsoft.com/office/officeart/2018/5/layout/CenteredIconLabelDescriptionList"/>
    <dgm:cxn modelId="{684310E2-59DD-4B2F-B5B2-C8142A90D3CC}" srcId="{32875738-59C7-4F82-BC65-C75A7A254D33}" destId="{F405BCEB-840E-4D9C-BBE1-7383A3672825}" srcOrd="2" destOrd="0" parTransId="{026EBBDC-3FD9-4A03-8E10-EFA49A906A0E}" sibTransId="{BF646CB9-34A3-4DBA-B01A-92D6C6110100}"/>
    <dgm:cxn modelId="{1E2E8AE3-20E2-43A4-80E0-B089362BB124}" srcId="{F405BCEB-840E-4D9C-BBE1-7383A3672825}" destId="{BED16239-43DA-4C9A-894E-20E7122CE444}" srcOrd="0" destOrd="0" parTransId="{203371F7-E78C-43F4-B930-04306E174D41}" sibTransId="{2C29C007-75DC-4700-9503-1BC64023FA80}"/>
    <dgm:cxn modelId="{D030A6FC-46B7-42E1-BFA9-DD52CCAF70B0}" type="presOf" srcId="{F405BCEB-840E-4D9C-BBE1-7383A3672825}" destId="{1DABB483-0B4E-48D0-AC9E-31EEC140F3B8}" srcOrd="0" destOrd="0" presId="urn:microsoft.com/office/officeart/2018/5/layout/CenteredIconLabelDescriptionList"/>
    <dgm:cxn modelId="{F60A2443-9930-4661-87B2-99BE61DCAD96}" type="presParOf" srcId="{F2851AED-CE29-47BB-8D82-6ACB16835B92}" destId="{C1813280-DFA2-44A1-B7E0-9D3FE318E6F5}" srcOrd="0" destOrd="0" presId="urn:microsoft.com/office/officeart/2018/5/layout/CenteredIconLabelDescriptionList"/>
    <dgm:cxn modelId="{8EED6462-548F-4021-93BA-F71C9A9CCDAE}" type="presParOf" srcId="{C1813280-DFA2-44A1-B7E0-9D3FE318E6F5}" destId="{D8006D6C-FDD5-4C49-997D-94DB6DCD8CFB}" srcOrd="0" destOrd="0" presId="urn:microsoft.com/office/officeart/2018/5/layout/CenteredIconLabelDescriptionList"/>
    <dgm:cxn modelId="{0898A61F-E7DA-4AD3-A643-B26C6A21E346}" type="presParOf" srcId="{C1813280-DFA2-44A1-B7E0-9D3FE318E6F5}" destId="{AD7C62BA-1F6E-4B8D-AE0F-1F12872FB6C1}" srcOrd="1" destOrd="0" presId="urn:microsoft.com/office/officeart/2018/5/layout/CenteredIconLabelDescriptionList"/>
    <dgm:cxn modelId="{696386A3-7583-4074-A067-167752A4ED31}" type="presParOf" srcId="{C1813280-DFA2-44A1-B7E0-9D3FE318E6F5}" destId="{09ECC6E0-8026-45F6-A70F-694F7479E07E}" srcOrd="2" destOrd="0" presId="urn:microsoft.com/office/officeart/2018/5/layout/CenteredIconLabelDescriptionList"/>
    <dgm:cxn modelId="{DD16CF80-F5F0-4FCC-A829-29D9D8F3B72C}" type="presParOf" srcId="{C1813280-DFA2-44A1-B7E0-9D3FE318E6F5}" destId="{548D1972-5EE4-4A13-821C-6089D691D279}" srcOrd="3" destOrd="0" presId="urn:microsoft.com/office/officeart/2018/5/layout/CenteredIconLabelDescriptionList"/>
    <dgm:cxn modelId="{32F9FC5C-4330-4DCB-B2F2-2358AF5AB19A}" type="presParOf" srcId="{C1813280-DFA2-44A1-B7E0-9D3FE318E6F5}" destId="{B4E276B0-5AFD-445D-ABF8-16823DC533F7}" srcOrd="4" destOrd="0" presId="urn:microsoft.com/office/officeart/2018/5/layout/CenteredIconLabelDescriptionList"/>
    <dgm:cxn modelId="{14C6BD9C-F1C3-4E3E-A2BC-8BB739CD346C}" type="presParOf" srcId="{F2851AED-CE29-47BB-8D82-6ACB16835B92}" destId="{69AB0C73-23EA-4F07-84C0-7D70FFA0B75F}" srcOrd="1" destOrd="0" presId="urn:microsoft.com/office/officeart/2018/5/layout/CenteredIconLabelDescriptionList"/>
    <dgm:cxn modelId="{205F80BD-393B-4C95-81E9-686152273F7C}" type="presParOf" srcId="{F2851AED-CE29-47BB-8D82-6ACB16835B92}" destId="{8E8E6111-A186-47FC-B740-8947F217C26C}" srcOrd="2" destOrd="0" presId="urn:microsoft.com/office/officeart/2018/5/layout/CenteredIconLabelDescriptionList"/>
    <dgm:cxn modelId="{CF1FE918-B23F-4418-8FCC-EB2F6D05177D}" type="presParOf" srcId="{8E8E6111-A186-47FC-B740-8947F217C26C}" destId="{72D1B5E5-078B-4FCF-9957-B72476260CEA}" srcOrd="0" destOrd="0" presId="urn:microsoft.com/office/officeart/2018/5/layout/CenteredIconLabelDescriptionList"/>
    <dgm:cxn modelId="{0ABDA889-C8A8-4173-A522-AF324CFF64BE}" type="presParOf" srcId="{8E8E6111-A186-47FC-B740-8947F217C26C}" destId="{A31331D3-76D5-43A8-A23A-882E2FDD17E6}" srcOrd="1" destOrd="0" presId="urn:microsoft.com/office/officeart/2018/5/layout/CenteredIconLabelDescriptionList"/>
    <dgm:cxn modelId="{978076E7-0EA8-4DD7-B04D-2FB2B2AC9606}" type="presParOf" srcId="{8E8E6111-A186-47FC-B740-8947F217C26C}" destId="{D91A0C22-B712-47BD-A10B-EDED766C00F0}" srcOrd="2" destOrd="0" presId="urn:microsoft.com/office/officeart/2018/5/layout/CenteredIconLabelDescriptionList"/>
    <dgm:cxn modelId="{5651C7F6-4E98-42CE-9AFC-2B49C159984E}" type="presParOf" srcId="{8E8E6111-A186-47FC-B740-8947F217C26C}" destId="{1355DBBB-0D47-42F2-B5D6-005109FAAB77}" srcOrd="3" destOrd="0" presId="urn:microsoft.com/office/officeart/2018/5/layout/CenteredIconLabelDescriptionList"/>
    <dgm:cxn modelId="{AAD8EF6F-1E6A-45D4-B8C4-3E19CA233CAA}" type="presParOf" srcId="{8E8E6111-A186-47FC-B740-8947F217C26C}" destId="{6B223856-E5A4-435A-8198-2177B1F88231}" srcOrd="4" destOrd="0" presId="urn:microsoft.com/office/officeart/2018/5/layout/CenteredIconLabelDescriptionList"/>
    <dgm:cxn modelId="{A06907F1-9311-4357-9DDB-F4C175D9D28D}" type="presParOf" srcId="{F2851AED-CE29-47BB-8D82-6ACB16835B92}" destId="{E030ADF8-A679-445D-9032-9452675FBE7A}" srcOrd="3" destOrd="0" presId="urn:microsoft.com/office/officeart/2018/5/layout/CenteredIconLabelDescriptionList"/>
    <dgm:cxn modelId="{0D7DF3AC-DE2B-43A5-8D75-2C4288EF5E2E}" type="presParOf" srcId="{F2851AED-CE29-47BB-8D82-6ACB16835B92}" destId="{F4633BF5-BDE0-4CE1-9145-BD040D5326CA}" srcOrd="4" destOrd="0" presId="urn:microsoft.com/office/officeart/2018/5/layout/CenteredIconLabelDescriptionList"/>
    <dgm:cxn modelId="{0F09D6DD-8B31-4C3B-89DD-360C326860A4}" type="presParOf" srcId="{F4633BF5-BDE0-4CE1-9145-BD040D5326CA}" destId="{0EA7D26B-9C76-4D43-ADD3-C0941C20060D}" srcOrd="0" destOrd="0" presId="urn:microsoft.com/office/officeart/2018/5/layout/CenteredIconLabelDescriptionList"/>
    <dgm:cxn modelId="{7200F561-8D98-465D-9D8C-23D0BFD879B4}" type="presParOf" srcId="{F4633BF5-BDE0-4CE1-9145-BD040D5326CA}" destId="{DBDE2E81-1DF1-4462-8F47-EFC909A8B4A6}" srcOrd="1" destOrd="0" presId="urn:microsoft.com/office/officeart/2018/5/layout/CenteredIconLabelDescriptionList"/>
    <dgm:cxn modelId="{9F35BF31-4861-4CA7-932A-E0BB577BBCB0}" type="presParOf" srcId="{F4633BF5-BDE0-4CE1-9145-BD040D5326CA}" destId="{1DABB483-0B4E-48D0-AC9E-31EEC140F3B8}" srcOrd="2" destOrd="0" presId="urn:microsoft.com/office/officeart/2018/5/layout/CenteredIconLabelDescriptionList"/>
    <dgm:cxn modelId="{4926D596-A865-481F-BE05-68D2883C5087}" type="presParOf" srcId="{F4633BF5-BDE0-4CE1-9145-BD040D5326CA}" destId="{5A53D9D3-C455-4B17-82B4-DC5785AF40A7}" srcOrd="3" destOrd="0" presId="urn:microsoft.com/office/officeart/2018/5/layout/CenteredIconLabelDescriptionList"/>
    <dgm:cxn modelId="{24A5EDAC-DCA9-446B-B063-4C904B6E85B1}" type="presParOf" srcId="{F4633BF5-BDE0-4CE1-9145-BD040D5326CA}" destId="{33608686-297C-42F8-AF6A-31F5A0675477}" srcOrd="4" destOrd="0" presId="urn:microsoft.com/office/officeart/2018/5/layout/CenteredIconLabelDescriptionList"/>
    <dgm:cxn modelId="{83474641-2EF5-4A20-B1DF-09BB5D6DFDA8}" type="presParOf" srcId="{F2851AED-CE29-47BB-8D82-6ACB16835B92}" destId="{525F023D-3F04-41DE-9A95-54D3135EEA2F}" srcOrd="5" destOrd="0" presId="urn:microsoft.com/office/officeart/2018/5/layout/CenteredIconLabelDescriptionList"/>
    <dgm:cxn modelId="{4955741C-B062-4067-8CB6-08F4975F91A2}" type="presParOf" srcId="{F2851AED-CE29-47BB-8D82-6ACB16835B92}" destId="{EE22D7D6-87C3-4BF6-97E2-EF96BA5E48AF}" srcOrd="6" destOrd="0" presId="urn:microsoft.com/office/officeart/2018/5/layout/CenteredIconLabelDescriptionList"/>
    <dgm:cxn modelId="{2D520189-0B7F-49B5-B262-1E63D4B4152D}" type="presParOf" srcId="{EE22D7D6-87C3-4BF6-97E2-EF96BA5E48AF}" destId="{65F6220F-A953-41CF-A1ED-00447E49E417}" srcOrd="0" destOrd="0" presId="urn:microsoft.com/office/officeart/2018/5/layout/CenteredIconLabelDescriptionList"/>
    <dgm:cxn modelId="{503E351A-A5BD-4615-83A0-6C66864847B3}" type="presParOf" srcId="{EE22D7D6-87C3-4BF6-97E2-EF96BA5E48AF}" destId="{095EA1D2-75FE-455D-8785-564E07E97D95}" srcOrd="1" destOrd="0" presId="urn:microsoft.com/office/officeart/2018/5/layout/CenteredIconLabelDescriptionList"/>
    <dgm:cxn modelId="{F97090FA-D20F-4FC7-87A5-757549D73F5B}" type="presParOf" srcId="{EE22D7D6-87C3-4BF6-97E2-EF96BA5E48AF}" destId="{30BDD8E9-C0BD-4A87-8EC9-B68251EC9A04}" srcOrd="2" destOrd="0" presId="urn:microsoft.com/office/officeart/2018/5/layout/CenteredIconLabelDescriptionList"/>
    <dgm:cxn modelId="{A24203F0-317E-4ECE-A420-46A01AF3780A}" type="presParOf" srcId="{EE22D7D6-87C3-4BF6-97E2-EF96BA5E48AF}" destId="{F124952D-9B86-4993-A3CB-5551E5B07932}" srcOrd="3" destOrd="0" presId="urn:microsoft.com/office/officeart/2018/5/layout/CenteredIconLabelDescriptionList"/>
    <dgm:cxn modelId="{5F2EED4F-6074-4D67-945F-59A941431BE2}" type="presParOf" srcId="{EE22D7D6-87C3-4BF6-97E2-EF96BA5E48AF}" destId="{56D791ED-70D1-4675-8CC1-AF59AD1317D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6FC8D-B9FD-446F-AFA9-9AFDC28C9DA8}">
      <dsp:nvSpPr>
        <dsp:cNvPr id="0" name=""/>
        <dsp:cNvSpPr/>
      </dsp:nvSpPr>
      <dsp:spPr>
        <a:xfrm>
          <a:off x="457588" y="6260"/>
          <a:ext cx="1250801" cy="12508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97B97-A044-41AF-9A98-EA969E5897AB}">
      <dsp:nvSpPr>
        <dsp:cNvPr id="0" name=""/>
        <dsp:cNvSpPr/>
      </dsp:nvSpPr>
      <dsp:spPr>
        <a:xfrm>
          <a:off x="720257" y="268929"/>
          <a:ext cx="725465" cy="7254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EFCFD-631F-4B17-98BD-CF5FB49EFEA7}">
      <dsp:nvSpPr>
        <dsp:cNvPr id="0" name=""/>
        <dsp:cNvSpPr/>
      </dsp:nvSpPr>
      <dsp:spPr>
        <a:xfrm>
          <a:off x="1976419" y="6260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Use of unsupported windows OS</a:t>
          </a:r>
          <a:endParaRPr lang="en-US" sz="2400" kern="1200"/>
        </a:p>
      </dsp:txBody>
      <dsp:txXfrm>
        <a:off x="1976419" y="6260"/>
        <a:ext cx="2948318" cy="1250801"/>
      </dsp:txXfrm>
    </dsp:sp>
    <dsp:sp modelId="{3C6BA904-CD67-4757-852D-E27EE3B585CC}">
      <dsp:nvSpPr>
        <dsp:cNvPr id="0" name=""/>
        <dsp:cNvSpPr/>
      </dsp:nvSpPr>
      <dsp:spPr>
        <a:xfrm>
          <a:off x="5438461" y="6260"/>
          <a:ext cx="1250801" cy="12508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700FD-CA46-411E-9C10-6211F864858B}">
      <dsp:nvSpPr>
        <dsp:cNvPr id="0" name=""/>
        <dsp:cNvSpPr/>
      </dsp:nvSpPr>
      <dsp:spPr>
        <a:xfrm>
          <a:off x="5701129" y="268929"/>
          <a:ext cx="725465" cy="7254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1A6A0-80C8-422F-B11A-6C5CB82F4FB5}">
      <dsp:nvSpPr>
        <dsp:cNvPr id="0" name=""/>
        <dsp:cNvSpPr/>
      </dsp:nvSpPr>
      <dsp:spPr>
        <a:xfrm>
          <a:off x="6957292" y="6260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Months of uninstalled updates</a:t>
          </a:r>
          <a:endParaRPr lang="en-US" sz="2400" kern="1200"/>
        </a:p>
      </dsp:txBody>
      <dsp:txXfrm>
        <a:off x="6957292" y="6260"/>
        <a:ext cx="2948318" cy="1250801"/>
      </dsp:txXfrm>
    </dsp:sp>
    <dsp:sp modelId="{3CA313A8-11F9-47F3-88CA-A4E893CA3C79}">
      <dsp:nvSpPr>
        <dsp:cNvPr id="0" name=""/>
        <dsp:cNvSpPr/>
      </dsp:nvSpPr>
      <dsp:spPr>
        <a:xfrm>
          <a:off x="457588" y="1772004"/>
          <a:ext cx="1250801" cy="12508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D6AD3-842E-4F67-93F6-7B7DE08BFC0C}">
      <dsp:nvSpPr>
        <dsp:cNvPr id="0" name=""/>
        <dsp:cNvSpPr/>
      </dsp:nvSpPr>
      <dsp:spPr>
        <a:xfrm>
          <a:off x="720257" y="2034672"/>
          <a:ext cx="725465" cy="7254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BDE2F-7C02-46DD-B96B-69EF6D5A993E}">
      <dsp:nvSpPr>
        <dsp:cNvPr id="0" name=""/>
        <dsp:cNvSpPr/>
      </dsp:nvSpPr>
      <dsp:spPr>
        <a:xfrm>
          <a:off x="1976419" y="1772004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Carelessness with storage of sensitive data</a:t>
          </a:r>
          <a:endParaRPr lang="en-US" sz="2400" kern="1200"/>
        </a:p>
      </dsp:txBody>
      <dsp:txXfrm>
        <a:off x="1976419" y="1772004"/>
        <a:ext cx="2948318" cy="1250801"/>
      </dsp:txXfrm>
    </dsp:sp>
    <dsp:sp modelId="{254264C6-3DB6-4DB9-93F6-F1BD9C8D12EA}">
      <dsp:nvSpPr>
        <dsp:cNvPr id="0" name=""/>
        <dsp:cNvSpPr/>
      </dsp:nvSpPr>
      <dsp:spPr>
        <a:xfrm>
          <a:off x="5438461" y="1772004"/>
          <a:ext cx="1250801" cy="12508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C9517-BBB8-4040-A283-20C61F787455}">
      <dsp:nvSpPr>
        <dsp:cNvPr id="0" name=""/>
        <dsp:cNvSpPr/>
      </dsp:nvSpPr>
      <dsp:spPr>
        <a:xfrm>
          <a:off x="5701129" y="2034672"/>
          <a:ext cx="725465" cy="7254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A157A-5387-4B1B-B99C-3026BCAAF857}">
      <dsp:nvSpPr>
        <dsp:cNvPr id="0" name=""/>
        <dsp:cNvSpPr/>
      </dsp:nvSpPr>
      <dsp:spPr>
        <a:xfrm>
          <a:off x="6957292" y="1772004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An improper balance between convenience vs security</a:t>
          </a:r>
          <a:endParaRPr lang="en-US" sz="2400" kern="1200"/>
        </a:p>
      </dsp:txBody>
      <dsp:txXfrm>
        <a:off x="6957292" y="1772004"/>
        <a:ext cx="2948318" cy="1250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3A23A-3912-419E-954F-0123165062B0}">
      <dsp:nvSpPr>
        <dsp:cNvPr id="0" name=""/>
        <dsp:cNvSpPr/>
      </dsp:nvSpPr>
      <dsp:spPr>
        <a:xfrm>
          <a:off x="1011012" y="368897"/>
          <a:ext cx="1081263" cy="10812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D21A4-2E8F-4AF9-B2C5-363CCC2A2B12}">
      <dsp:nvSpPr>
        <dsp:cNvPr id="0" name=""/>
        <dsp:cNvSpPr/>
      </dsp:nvSpPr>
      <dsp:spPr>
        <a:xfrm>
          <a:off x="6982" y="1548685"/>
          <a:ext cx="3089323" cy="463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the Firewall is not perfect</a:t>
          </a:r>
        </a:p>
      </dsp:txBody>
      <dsp:txXfrm>
        <a:off x="6982" y="1548685"/>
        <a:ext cx="3089323" cy="463398"/>
      </dsp:txXfrm>
    </dsp:sp>
    <dsp:sp modelId="{13EC409F-83A1-4200-A119-F0C64986CC0B}">
      <dsp:nvSpPr>
        <dsp:cNvPr id="0" name=""/>
        <dsp:cNvSpPr/>
      </dsp:nvSpPr>
      <dsp:spPr>
        <a:xfrm>
          <a:off x="6982" y="2057909"/>
          <a:ext cx="3089323" cy="602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There are ways to bypass it</a:t>
          </a:r>
        </a:p>
      </dsp:txBody>
      <dsp:txXfrm>
        <a:off x="6982" y="2057909"/>
        <a:ext cx="3089323" cy="602259"/>
      </dsp:txXfrm>
    </dsp:sp>
    <dsp:sp modelId="{EA20E711-CCBF-4185-A22F-6DF7A5AB595D}">
      <dsp:nvSpPr>
        <dsp:cNvPr id="0" name=""/>
        <dsp:cNvSpPr/>
      </dsp:nvSpPr>
      <dsp:spPr>
        <a:xfrm>
          <a:off x="4640968" y="368897"/>
          <a:ext cx="1081263" cy="10812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F2D43-BD59-4F6C-8923-200A818AEC0B}">
      <dsp:nvSpPr>
        <dsp:cNvPr id="0" name=""/>
        <dsp:cNvSpPr/>
      </dsp:nvSpPr>
      <dsp:spPr>
        <a:xfrm>
          <a:off x="3636938" y="1548685"/>
          <a:ext cx="3089323" cy="463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Not having a firewall Puts others at risk</a:t>
          </a:r>
        </a:p>
      </dsp:txBody>
      <dsp:txXfrm>
        <a:off x="3636938" y="1548685"/>
        <a:ext cx="3089323" cy="463398"/>
      </dsp:txXfrm>
    </dsp:sp>
    <dsp:sp modelId="{37389BB1-685E-4686-9BED-0F2CD336CF12}">
      <dsp:nvSpPr>
        <dsp:cNvPr id="0" name=""/>
        <dsp:cNvSpPr/>
      </dsp:nvSpPr>
      <dsp:spPr>
        <a:xfrm>
          <a:off x="3636938" y="2057909"/>
          <a:ext cx="3089323" cy="602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4E43E-066E-4DC9-8E9C-5C426AD3D8C2}">
      <dsp:nvSpPr>
        <dsp:cNvPr id="0" name=""/>
        <dsp:cNvSpPr/>
      </dsp:nvSpPr>
      <dsp:spPr>
        <a:xfrm>
          <a:off x="8270923" y="368897"/>
          <a:ext cx="1081263" cy="10812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C3799-AACA-47FE-BDE0-8E194382092C}">
      <dsp:nvSpPr>
        <dsp:cNvPr id="0" name=""/>
        <dsp:cNvSpPr/>
      </dsp:nvSpPr>
      <dsp:spPr>
        <a:xfrm>
          <a:off x="7266893" y="1548685"/>
          <a:ext cx="3089323" cy="463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Malware</a:t>
          </a:r>
        </a:p>
      </dsp:txBody>
      <dsp:txXfrm>
        <a:off x="7266893" y="1548685"/>
        <a:ext cx="3089323" cy="463398"/>
      </dsp:txXfrm>
    </dsp:sp>
    <dsp:sp modelId="{C6DBF5F2-8302-46F0-B51D-E806653EDAD2}">
      <dsp:nvSpPr>
        <dsp:cNvPr id="0" name=""/>
        <dsp:cNvSpPr/>
      </dsp:nvSpPr>
      <dsp:spPr>
        <a:xfrm>
          <a:off x="7273876" y="1903074"/>
          <a:ext cx="3089323" cy="602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125% increase in windows EOL targeting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360% growth in Ip addresses tied to windows exploits</a:t>
          </a:r>
        </a:p>
      </dsp:txBody>
      <dsp:txXfrm>
        <a:off x="7273876" y="1903074"/>
        <a:ext cx="3089323" cy="6022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06D6C-FDD5-4C49-997D-94DB6DCD8CFB}">
      <dsp:nvSpPr>
        <dsp:cNvPr id="0" name=""/>
        <dsp:cNvSpPr/>
      </dsp:nvSpPr>
      <dsp:spPr>
        <a:xfrm>
          <a:off x="755711" y="519723"/>
          <a:ext cx="799515" cy="799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CC6E0-8026-45F6-A70F-694F7479E07E}">
      <dsp:nvSpPr>
        <dsp:cNvPr id="0" name=""/>
        <dsp:cNvSpPr/>
      </dsp:nvSpPr>
      <dsp:spPr>
        <a:xfrm>
          <a:off x="13304" y="1390047"/>
          <a:ext cx="2284329" cy="34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Hash dumping</a:t>
          </a:r>
        </a:p>
      </dsp:txBody>
      <dsp:txXfrm>
        <a:off x="13304" y="1390047"/>
        <a:ext cx="2284329" cy="342649"/>
      </dsp:txXfrm>
    </dsp:sp>
    <dsp:sp modelId="{B4E276B0-5AFD-445D-ABF8-16823DC533F7}">
      <dsp:nvSpPr>
        <dsp:cNvPr id="0" name=""/>
        <dsp:cNvSpPr/>
      </dsp:nvSpPr>
      <dsp:spPr>
        <a:xfrm>
          <a:off x="13304" y="1765631"/>
          <a:ext cx="2284329" cy="40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Get the other account credentials </a:t>
          </a:r>
        </a:p>
      </dsp:txBody>
      <dsp:txXfrm>
        <a:off x="13304" y="1765631"/>
        <a:ext cx="2284329" cy="400811"/>
      </dsp:txXfrm>
    </dsp:sp>
    <dsp:sp modelId="{72D1B5E5-078B-4FCF-9957-B72476260CEA}">
      <dsp:nvSpPr>
        <dsp:cNvPr id="0" name=""/>
        <dsp:cNvSpPr/>
      </dsp:nvSpPr>
      <dsp:spPr>
        <a:xfrm>
          <a:off x="3439798" y="519723"/>
          <a:ext cx="799515" cy="799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A0C22-B712-47BD-A10B-EDED766C00F0}">
      <dsp:nvSpPr>
        <dsp:cNvPr id="0" name=""/>
        <dsp:cNvSpPr/>
      </dsp:nvSpPr>
      <dsp:spPr>
        <a:xfrm>
          <a:off x="2697391" y="1390047"/>
          <a:ext cx="2284329" cy="34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Idle time</a:t>
          </a:r>
        </a:p>
      </dsp:txBody>
      <dsp:txXfrm>
        <a:off x="2697391" y="1390047"/>
        <a:ext cx="2284329" cy="342649"/>
      </dsp:txXfrm>
    </dsp:sp>
    <dsp:sp modelId="{6B223856-E5A4-435A-8198-2177B1F88231}">
      <dsp:nvSpPr>
        <dsp:cNvPr id="0" name=""/>
        <dsp:cNvSpPr/>
      </dsp:nvSpPr>
      <dsp:spPr>
        <a:xfrm>
          <a:off x="2697391" y="1765631"/>
          <a:ext cx="2284329" cy="40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Zero user activity during the test</a:t>
          </a:r>
        </a:p>
      </dsp:txBody>
      <dsp:txXfrm>
        <a:off x="2697391" y="1765631"/>
        <a:ext cx="2284329" cy="400811"/>
      </dsp:txXfrm>
    </dsp:sp>
    <dsp:sp modelId="{0EA7D26B-9C76-4D43-ADD3-C0941C20060D}">
      <dsp:nvSpPr>
        <dsp:cNvPr id="0" name=""/>
        <dsp:cNvSpPr/>
      </dsp:nvSpPr>
      <dsp:spPr>
        <a:xfrm>
          <a:off x="6123885" y="519723"/>
          <a:ext cx="799515" cy="799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BB483-0B4E-48D0-AC9E-31EEC140F3B8}">
      <dsp:nvSpPr>
        <dsp:cNvPr id="0" name=""/>
        <dsp:cNvSpPr/>
      </dsp:nvSpPr>
      <dsp:spPr>
        <a:xfrm>
          <a:off x="5381478" y="1390047"/>
          <a:ext cx="2284329" cy="34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Log clearing</a:t>
          </a:r>
        </a:p>
      </dsp:txBody>
      <dsp:txXfrm>
        <a:off x="5381478" y="1390047"/>
        <a:ext cx="2284329" cy="342649"/>
      </dsp:txXfrm>
    </dsp:sp>
    <dsp:sp modelId="{33608686-297C-42F8-AF6A-31F5A0675477}">
      <dsp:nvSpPr>
        <dsp:cNvPr id="0" name=""/>
        <dsp:cNvSpPr/>
      </dsp:nvSpPr>
      <dsp:spPr>
        <a:xfrm>
          <a:off x="5381478" y="1765631"/>
          <a:ext cx="2284329" cy="40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 traces</a:t>
          </a:r>
        </a:p>
      </dsp:txBody>
      <dsp:txXfrm>
        <a:off x="5381478" y="1765631"/>
        <a:ext cx="2284329" cy="400811"/>
      </dsp:txXfrm>
    </dsp:sp>
    <dsp:sp modelId="{65F6220F-A953-41CF-A1ED-00447E49E417}">
      <dsp:nvSpPr>
        <dsp:cNvPr id="0" name=""/>
        <dsp:cNvSpPr/>
      </dsp:nvSpPr>
      <dsp:spPr>
        <a:xfrm>
          <a:off x="8807973" y="519723"/>
          <a:ext cx="799515" cy="7995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DD8E9-C0BD-4A87-8EC9-B68251EC9A04}">
      <dsp:nvSpPr>
        <dsp:cNvPr id="0" name=""/>
        <dsp:cNvSpPr/>
      </dsp:nvSpPr>
      <dsp:spPr>
        <a:xfrm>
          <a:off x="8065566" y="1390047"/>
          <a:ext cx="2284329" cy="34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Firewall reactivation</a:t>
          </a:r>
        </a:p>
      </dsp:txBody>
      <dsp:txXfrm>
        <a:off x="8065566" y="1390047"/>
        <a:ext cx="2284329" cy="342649"/>
      </dsp:txXfrm>
    </dsp:sp>
    <dsp:sp modelId="{56D791ED-70D1-4675-8CC1-AF59AD1317D6}">
      <dsp:nvSpPr>
        <dsp:cNvPr id="0" name=""/>
        <dsp:cNvSpPr/>
      </dsp:nvSpPr>
      <dsp:spPr>
        <a:xfrm>
          <a:off x="8065566" y="1765631"/>
          <a:ext cx="2284329" cy="40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Important in order to be undetected</a:t>
          </a:r>
        </a:p>
      </dsp:txBody>
      <dsp:txXfrm>
        <a:off x="8065566" y="1765631"/>
        <a:ext cx="2284329" cy="400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E89F-D372-4B19-AFAA-7E07129F9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Mom’s computer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BD7DF-062F-4714-A340-E9AD7546F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 Jordan Lemite</a:t>
            </a:r>
          </a:p>
        </p:txBody>
      </p:sp>
    </p:spTree>
    <p:extLst>
      <p:ext uri="{BB962C8B-B14F-4D97-AF65-F5344CB8AC3E}">
        <p14:creationId xmlns:p14="http://schemas.microsoft.com/office/powerpoint/2010/main" val="284035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0446-B23D-481A-B90C-201C2843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test: keylogging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EA1C-74E0-4A13-92F8-DC87140A07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Keyloggers are simple to create</a:t>
            </a:r>
          </a:p>
          <a:p>
            <a:r>
              <a:rPr lang="en-US" dirty="0"/>
              <a:t>Meterpreter sniffs specific programs to capture keystrokes</a:t>
            </a:r>
          </a:p>
          <a:p>
            <a:r>
              <a:rPr lang="en-US" dirty="0"/>
              <a:t>Keylogging can be undetectable</a:t>
            </a:r>
          </a:p>
          <a:p>
            <a:pPr lvl="1"/>
            <a:r>
              <a:rPr lang="en-US" dirty="0"/>
              <a:t>Great way to get additional data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4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3973-269F-44E1-B760-F8F82ECD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test: keylogging continued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7BFA0F1-2144-46D2-96F6-8CF81A58B5A6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4" y="2136937"/>
            <a:ext cx="6357825" cy="219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862CE17B-3A59-44BC-AE91-BD39C4DDD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572" y="3720641"/>
            <a:ext cx="6465278" cy="282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356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5129-3438-4643-B5FC-A231F9B7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65298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The test: wrapping up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A123DDF-9609-43AF-BAA9-1BFA4FE1E36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64673485"/>
              </p:ext>
            </p:extLst>
          </p:nvPr>
        </p:nvGraphicFramePr>
        <p:xfrm>
          <a:off x="913774" y="1590611"/>
          <a:ext cx="10363200" cy="2686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218" name="Picture 2">
            <a:extLst>
              <a:ext uri="{FF2B5EF4-FFF2-40B4-BE49-F238E27FC236}">
                <a16:creationId xmlns:a16="http://schemas.microsoft.com/office/drawing/2014/main" id="{8F55336C-BDBF-4BFE-B6F4-FAAC947D6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670" y="3962794"/>
            <a:ext cx="4947139" cy="26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8D023EB7-927C-4D7C-A2CF-3AD5FD3F2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5" y="4924489"/>
            <a:ext cx="42291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058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ecurity vs Convenience: The Battle for Balance | ROKKEX">
            <a:extLst>
              <a:ext uri="{FF2B5EF4-FFF2-40B4-BE49-F238E27FC236}">
                <a16:creationId xmlns:a16="http://schemas.microsoft.com/office/drawing/2014/main" id="{2BED377D-8662-4AA8-98EB-1676535906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8" b="1038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5A98D3-A8B5-41F7-A61B-F6238BF50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6329262A-BBAC-4ED5-BACF-96B3DD024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038226" y="819150"/>
            <a:ext cx="10037605" cy="4972049"/>
          </a:xfrm>
          <a:prstGeom prst="roundRect">
            <a:avLst>
              <a:gd name="adj" fmla="val 4333"/>
            </a:avLst>
          </a:prstGeom>
          <a:solidFill>
            <a:schemeClr val="bg1">
              <a:alpha val="75000"/>
            </a:schemeClr>
          </a:solidFill>
          <a:ln w="82550">
            <a:solidFill>
              <a:srgbClr val="EAEAEA"/>
            </a:solidFill>
          </a:ln>
          <a:scene3d>
            <a:camera prst="orthographicFront"/>
            <a:lightRig rig="threePt" dir="t"/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A853E-93A9-476B-A26F-A930BB4E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482" y="950976"/>
            <a:ext cx="9499092" cy="12637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Security vs convenience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22BAE-E724-4C17-B929-A5AB4E55E4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3682" y="2367093"/>
            <a:ext cx="9346692" cy="30907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Security is important yet so is ease of access</a:t>
            </a:r>
          </a:p>
          <a:p>
            <a:r>
              <a:rPr lang="en-US" dirty="0">
                <a:solidFill>
                  <a:srgbClr val="FFFFFF"/>
                </a:solidFill>
              </a:rPr>
              <a:t>It is important to find a healthy balance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with more security we lose functionality of everyday processes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With more convenience we create more risk than is necessary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825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638E-C2B1-49A8-8A28-CBFF96D9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EA599-4A28-4B49-AB1F-5B1E8BAAC9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5132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Upgrade to windows 10 and schedule updates </a:t>
            </a:r>
          </a:p>
          <a:p>
            <a:pPr lvl="1"/>
            <a:r>
              <a:rPr lang="en-US" dirty="0"/>
              <a:t>Previous versions have reached the end of their life</a:t>
            </a:r>
          </a:p>
          <a:p>
            <a:pPr lvl="1"/>
            <a:r>
              <a:rPr lang="en-US" dirty="0"/>
              <a:t>Updates can install automatically outside of user usage times</a:t>
            </a:r>
          </a:p>
          <a:p>
            <a:r>
              <a:rPr lang="en-US" dirty="0"/>
              <a:t>Don’t store passwords in text files</a:t>
            </a:r>
          </a:p>
          <a:p>
            <a:pPr lvl="1"/>
            <a:r>
              <a:rPr lang="en-US" dirty="0"/>
              <a:t>Choose easier to remember passwords</a:t>
            </a:r>
          </a:p>
          <a:p>
            <a:r>
              <a:rPr lang="en-US" dirty="0"/>
              <a:t>Antivirus 	</a:t>
            </a:r>
          </a:p>
          <a:p>
            <a:pPr lvl="1"/>
            <a:r>
              <a:rPr lang="en-US" dirty="0"/>
              <a:t>Minimize the risk of infection</a:t>
            </a:r>
          </a:p>
          <a:p>
            <a:pPr lvl="1"/>
            <a:r>
              <a:rPr lang="en-US" dirty="0"/>
              <a:t>Daily scans</a:t>
            </a:r>
          </a:p>
          <a:p>
            <a:r>
              <a:rPr lang="en-US" dirty="0"/>
              <a:t>Shutdown your computer When finished for the day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0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3E33-4410-4F54-AEF5-30E4DDF3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9676F-2DF8-47C5-B0B5-CA797EC55F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Address the Issue</a:t>
            </a:r>
          </a:p>
          <a:p>
            <a:r>
              <a:rPr lang="en-US" dirty="0"/>
              <a:t>Expose the risks through a penetration test</a:t>
            </a:r>
          </a:p>
          <a:p>
            <a:r>
              <a:rPr lang="en-US" dirty="0"/>
              <a:t>Explain the importance of the security vs convenience tradeoff</a:t>
            </a:r>
          </a:p>
          <a:p>
            <a:r>
              <a:rPr lang="en-US" dirty="0"/>
              <a:t>Provide ways to ensure better practices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1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EC72-858C-4FD8-846A-8CA91B75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/>
              <a:t>The issue 	</a:t>
            </a:r>
            <a:endParaRPr lang="en-US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3A19C2DE-604A-4962-8852-F14CA14F716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06576898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480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6373-2F27-46F8-AFF0-4BB37368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test: reconnaissance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20277-39BB-4F78-AA0D-32A2F5B031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5745" y="2370812"/>
            <a:ext cx="5332281" cy="3424107"/>
          </a:xfrm>
        </p:spPr>
        <p:txBody>
          <a:bodyPr/>
          <a:lstStyle/>
          <a:p>
            <a:r>
              <a:rPr lang="en-US" dirty="0"/>
              <a:t>Performed two Nmap scans</a:t>
            </a:r>
          </a:p>
          <a:p>
            <a:pPr lvl="1"/>
            <a:r>
              <a:rPr lang="en-US" dirty="0"/>
              <a:t>host </a:t>
            </a:r>
            <a:r>
              <a:rPr lang="en-US"/>
              <a:t>discovery </a:t>
            </a:r>
            <a:endParaRPr lang="en-US" dirty="0"/>
          </a:p>
          <a:p>
            <a:pPr lvl="1"/>
            <a:r>
              <a:rPr lang="en-US" dirty="0"/>
              <a:t>Vulnerabilities and system information  (-v -</a:t>
            </a:r>
            <a:r>
              <a:rPr lang="en-US" dirty="0" err="1"/>
              <a:t>sw</a:t>
            </a:r>
            <a:r>
              <a:rPr lang="en-US" dirty="0"/>
              <a:t> –O –</a:t>
            </a:r>
            <a:r>
              <a:rPr lang="en-US" dirty="0" err="1"/>
              <a:t>sv</a:t>
            </a:r>
            <a:r>
              <a:rPr lang="en-US" dirty="0"/>
              <a:t> –t4)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EDCE3F-0A6F-4E4B-A9D9-84D780E51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655" y="2367092"/>
            <a:ext cx="5943600" cy="71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6F2AE33-2934-45FF-BEB2-C4AF8E219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655" y="3829930"/>
            <a:ext cx="59436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83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FCD65D2-C05B-476A-95EB-73468F199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" r="5188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CC5A98D3-A8B5-41F7-A61B-F6238BF50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3" name="Rounded Rectangle 8">
            <a:extLst>
              <a:ext uri="{FF2B5EF4-FFF2-40B4-BE49-F238E27FC236}">
                <a16:creationId xmlns:a16="http://schemas.microsoft.com/office/drawing/2014/main" id="{6329262A-BBAC-4ED5-BACF-96B3DD024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038226" y="819150"/>
            <a:ext cx="10037605" cy="4972049"/>
          </a:xfrm>
          <a:prstGeom prst="roundRect">
            <a:avLst>
              <a:gd name="adj" fmla="val 4333"/>
            </a:avLst>
          </a:prstGeom>
          <a:solidFill>
            <a:schemeClr val="bg1">
              <a:alpha val="75000"/>
            </a:schemeClr>
          </a:solidFill>
          <a:ln w="82550">
            <a:solidFill>
              <a:srgbClr val="EAEAEA"/>
            </a:solidFill>
          </a:ln>
          <a:scene3d>
            <a:camera prst="orthographicFront"/>
            <a:lightRig rig="threePt" dir="t"/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E91E5-3BF8-4CF2-8C41-7DFAD5EC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482" y="950976"/>
            <a:ext cx="9499092" cy="12637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test: 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41F8D-3880-4588-86A5-7857468221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3682" y="2367093"/>
            <a:ext cx="9346692" cy="30907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Created two wordlists</a:t>
            </a:r>
          </a:p>
          <a:p>
            <a:r>
              <a:rPr lang="en-US">
                <a:solidFill>
                  <a:srgbClr val="FFFFFF"/>
                </a:solidFill>
              </a:rPr>
              <a:t>Ran an ncrack scan on the vulnerable port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Scan finished quickly due to the weak password 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892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4033477C-93D7-4FBB-930A-0B784BFA10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55"/>
          <a:stretch/>
        </p:blipFill>
        <p:spPr bwMode="auto">
          <a:xfrm>
            <a:off x="5682182" y="259323"/>
            <a:ext cx="5858087" cy="633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655853-E865-49FF-9751-AADB5A25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13738" y="618517"/>
            <a:ext cx="10364451" cy="1596177"/>
          </a:xfrm>
        </p:spPr>
        <p:txBody>
          <a:bodyPr/>
          <a:lstStyle/>
          <a:p>
            <a:r>
              <a:rPr lang="en-US" dirty="0"/>
              <a:t>The test: the exploit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C3554-22F8-4C3F-9F44-685289647A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403814" cy="3424107"/>
          </a:xfrm>
        </p:spPr>
        <p:txBody>
          <a:bodyPr/>
          <a:lstStyle/>
          <a:p>
            <a:r>
              <a:rPr lang="en-US" dirty="0"/>
              <a:t>Metasploit Framework</a:t>
            </a:r>
          </a:p>
          <a:p>
            <a:r>
              <a:rPr lang="en-US" dirty="0" err="1"/>
              <a:t>Smb</a:t>
            </a:r>
            <a:r>
              <a:rPr lang="en-US" dirty="0"/>
              <a:t> exploit with </a:t>
            </a:r>
            <a:r>
              <a:rPr lang="en-US" dirty="0" err="1"/>
              <a:t>psexec</a:t>
            </a:r>
            <a:endParaRPr lang="en-US" dirty="0"/>
          </a:p>
          <a:p>
            <a:endParaRPr lang="en-US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3D895379-75B4-491D-9D98-961B00828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208" y="3020382"/>
            <a:ext cx="5334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2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18B1759-DCE5-4BD1-97DC-5F07AA25C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33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CC5A98D3-A8B5-41F7-A61B-F6238BF50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3" name="Rounded Rectangle 8">
            <a:extLst>
              <a:ext uri="{FF2B5EF4-FFF2-40B4-BE49-F238E27FC236}">
                <a16:creationId xmlns:a16="http://schemas.microsoft.com/office/drawing/2014/main" id="{6329262A-BBAC-4ED5-BACF-96B3DD024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038226" y="819150"/>
            <a:ext cx="10037605" cy="4972049"/>
          </a:xfrm>
          <a:prstGeom prst="roundRect">
            <a:avLst>
              <a:gd name="adj" fmla="val 4333"/>
            </a:avLst>
          </a:prstGeom>
          <a:solidFill>
            <a:schemeClr val="bg1">
              <a:alpha val="75000"/>
            </a:schemeClr>
          </a:solidFill>
          <a:ln w="82550">
            <a:solidFill>
              <a:srgbClr val="EAEAEA"/>
            </a:solidFill>
          </a:ln>
          <a:scene3d>
            <a:camera prst="orthographicFront"/>
            <a:lightRig rig="threePt" dir="t"/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C5D79-52AF-469F-B622-5228547C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482" y="950976"/>
            <a:ext cx="9499092" cy="12637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test: “I’m in”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196B-FF0B-4694-BE9C-6295BF2C28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7482" y="2240044"/>
            <a:ext cx="9346692" cy="33166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Meterpreter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Session created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Granted terminal access in system 32 directory</a:t>
            </a:r>
          </a:p>
          <a:p>
            <a:r>
              <a:rPr lang="en-US" dirty="0">
                <a:solidFill>
                  <a:srgbClr val="FFFFFF"/>
                </a:solidFill>
              </a:rPr>
              <a:t>Full administrator access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Account creation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Firewall control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Program sniffing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Hash dumping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827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E7F8-8C0B-4A79-A39B-945700A8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The test: “I’m in” continued 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15B363D-776B-4DA4-AAFB-D5256CA4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625" y="2057400"/>
            <a:ext cx="5943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DEC9537-FB65-4B6E-A0C3-315A0C3A8D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61"/>
          <a:stretch/>
        </p:blipFill>
        <p:spPr bwMode="auto">
          <a:xfrm>
            <a:off x="5334625" y="3884976"/>
            <a:ext cx="5943600" cy="98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482A251B-F329-4439-9E32-B7856FFF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17" y="4007189"/>
            <a:ext cx="2975814" cy="251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BE088E-C33D-4DCF-BA65-C1BA39947388}"/>
              </a:ext>
            </a:extLst>
          </p:cNvPr>
          <p:cNvSpPr txBox="1"/>
          <p:nvPr/>
        </p:nvSpPr>
        <p:spPr>
          <a:xfrm>
            <a:off x="913774" y="2214694"/>
            <a:ext cx="3897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FAMILIAR ACCOUNT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SPAWNED SHELL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WINDOWS COMMANDS VS METERPRETER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6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C219-E111-4D3B-A303-9D8FE5570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69341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The test: the firewall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C9291B-CC96-4F80-9850-1E2C4C6305B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74181978"/>
              </p:ext>
            </p:extLst>
          </p:nvPr>
        </p:nvGraphicFramePr>
        <p:xfrm>
          <a:off x="913774" y="1896398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0" name="Picture 2">
            <a:extLst>
              <a:ext uri="{FF2B5EF4-FFF2-40B4-BE49-F238E27FC236}">
                <a16:creationId xmlns:a16="http://schemas.microsoft.com/office/drawing/2014/main" id="{91A4E7B6-503F-44D3-BEA9-AFD4CFB6C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764" y="4597959"/>
            <a:ext cx="59436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8D950B7-C31F-485F-81CF-755B853CC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84" y="4401729"/>
            <a:ext cx="5359823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91387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344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Droplet</vt:lpstr>
      <vt:lpstr>Mom’s computer</vt:lpstr>
      <vt:lpstr>Project objectives</vt:lpstr>
      <vt:lpstr>The issue  </vt:lpstr>
      <vt:lpstr>The test: reconnaissance </vt:lpstr>
      <vt:lpstr>The test: Brute Force</vt:lpstr>
      <vt:lpstr>The test: the exploit</vt:lpstr>
      <vt:lpstr>The test: “I’m in”</vt:lpstr>
      <vt:lpstr>The test: “I’m in” continued </vt:lpstr>
      <vt:lpstr>The test: the firewall</vt:lpstr>
      <vt:lpstr>The test: keylogging</vt:lpstr>
      <vt:lpstr>The test: keylogging continued</vt:lpstr>
      <vt:lpstr>The test: wrapping up</vt:lpstr>
      <vt:lpstr>Security vs convenience</vt:lpstr>
      <vt:lpstr>Better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Mom’s computer</dc:title>
  <dc:creator>Jordan Lemite</dc:creator>
  <cp:lastModifiedBy>Jordan Lemite</cp:lastModifiedBy>
  <cp:revision>1</cp:revision>
  <dcterms:created xsi:type="dcterms:W3CDTF">2020-04-30T14:34:44Z</dcterms:created>
  <dcterms:modified xsi:type="dcterms:W3CDTF">2020-04-30T15:29:07Z</dcterms:modified>
</cp:coreProperties>
</file>