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2/17/2023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Singing-plant-Make-your-plant-sing-with-Arduino-/" TargetMode="External"/><Relationship Id="rId2" Type="http://schemas.openxmlformats.org/officeDocument/2006/relationships/hyperlink" Target="https://www.plantwa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fastcompany.com/3026612/hacking-house-plants-to-make-music-when-theyre-touched" TargetMode="External"/><Relationship Id="rId4" Type="http://schemas.openxmlformats.org/officeDocument/2006/relationships/hyperlink" Target="https://github.com/electricityforprogress/BiodataSonificationBreadboardKi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apacitive-Moisture-Corrosion-Resistant-Detection/dp/B07SYBSHGX" TargetMode="External"/><Relationship Id="rId2" Type="http://schemas.openxmlformats.org/officeDocument/2006/relationships/hyperlink" Target="https://www.amazon.com/Computer-Speaker-Enhanced-Portable-Windows/dp/B086JXJ1L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Precision-Temperature-Humidity-Measurement-Communication/dp/B092495GZJ" TargetMode="External"/><Relationship Id="rId5" Type="http://schemas.openxmlformats.org/officeDocument/2006/relationships/hyperlink" Target="https://www.adafruit.com/product/1602" TargetMode="External"/><Relationship Id="rId4" Type="http://schemas.openxmlformats.org/officeDocument/2006/relationships/hyperlink" Target="https://www.adafruit.com/product/46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Tunes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13 Feb 2023</a:t>
            </a:r>
          </a:p>
          <a:p>
            <a:r>
              <a:rPr lang="en-US" dirty="0"/>
              <a:t>Janie Lim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Story: Took a freshman class on sounds and nature, and did an activity where we listened to plant music; one of my lab classes works a lot with electrodes this semester</a:t>
            </a:r>
          </a:p>
          <a:p>
            <a:r>
              <a:rPr lang="en-US" dirty="0"/>
              <a:t>Basic Idea: Place electrodes on plant to measure electrical activity, then convert to sound!</a:t>
            </a:r>
          </a:p>
          <a:p>
            <a:pPr lvl="1"/>
            <a:r>
              <a:rPr lang="en-US" dirty="0"/>
              <a:t>Commercial Ver: </a:t>
            </a:r>
            <a:r>
              <a:rPr lang="en-US" dirty="0">
                <a:hlinkClick r:id="rId2"/>
              </a:rPr>
              <a:t>https://www.plantwave.com/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Arduino Project: </a:t>
            </a:r>
            <a:r>
              <a:rPr lang="en-US" dirty="0">
                <a:hlinkClick r:id="rId3"/>
              </a:rPr>
              <a:t>https://www.instructables.com/Singing-plant-Make-your-plant-sing-with-Arduino-/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Arduino Project 2: </a:t>
            </a:r>
            <a:r>
              <a:rPr lang="en-US" dirty="0">
                <a:hlinkClick r:id="rId4"/>
              </a:rPr>
              <a:t>https://github.com/electricityforprogress/BiodataSonificationBreadboardKit/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Yun Project*: </a:t>
            </a:r>
            <a:r>
              <a:rPr lang="en-US" dirty="0">
                <a:hlinkClick r:id="rId5"/>
              </a:rPr>
              <a:t>https://www.fastcompany.com/3026612/hacking-house-plants-to-make-music-when-theyre-touched</a:t>
            </a:r>
            <a:r>
              <a:rPr lang="en-US" dirty="0"/>
              <a:t> 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Adapting to </a:t>
            </a:r>
            <a:r>
              <a:rPr lang="en-US" dirty="0" err="1"/>
              <a:t>PocketBeagle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Adding different sensors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3FFAB-0DA3-29E2-9C01-E79C610F8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0" y="4419600"/>
            <a:ext cx="2973380" cy="19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51B14B-3ED3-FA6C-EDF3-A6BF282B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80" y="1371600"/>
            <a:ext cx="9635640" cy="47244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F1E4B6-6B05-0A2D-F5EB-639B82D3D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187" y="1295400"/>
            <a:ext cx="8269626" cy="4724400"/>
          </a:xfr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981640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USB 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Moisture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Light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Capacitive Touch Sensor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Temp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Resistors, Capacitors, Jumper Cables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609600" y="440980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on parts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8F4D-CC90-9961-AF9D-1CCA3954666A}"/>
              </a:ext>
            </a:extLst>
          </p:cNvPr>
          <p:cNvSpPr txBox="1"/>
          <p:nvPr/>
        </p:nvSpPr>
        <p:spPr>
          <a:xfrm>
            <a:off x="609600" y="4926824"/>
            <a:ext cx="709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56.41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9313</TotalTime>
  <Words>183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Plant Tunes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Janie C Lim</cp:lastModifiedBy>
  <cp:revision>412</cp:revision>
  <dcterms:created xsi:type="dcterms:W3CDTF">2018-01-09T20:24:50Z</dcterms:created>
  <dcterms:modified xsi:type="dcterms:W3CDTF">2023-02-17T16:49:37Z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