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64" r:id="rId4"/>
    <p:sldId id="265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22"/>
    <p:restoredTop sz="94696"/>
  </p:normalViewPr>
  <p:slideViewPr>
    <p:cSldViewPr snapToGrid="0" snapToObjects="1">
      <p:cViewPr varScale="1">
        <p:scale>
          <a:sx n="107" d="100"/>
          <a:sy n="107" d="100"/>
        </p:scale>
        <p:origin x="19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1C9D-6BF2-4F40-9DD0-2CE139C7D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7F651-7AF7-F545-A28E-A75A54D15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F4B4C-B1C1-0A4F-9A36-762A3D6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A01F-0B33-9F46-97C5-70C981257024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57EE0-503A-3642-B1E0-81981B62C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A7BC5-AD40-B34B-BCAB-9E57D03C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10D1-462E-7C40-85C2-0CBA15F4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228E-E8A1-D649-AF7A-A1AC6F2A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FD5D3-2176-1F41-85A5-6FCBAB539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3D5F8-EAF9-9E42-9646-6B7F7274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A01F-0B33-9F46-97C5-70C981257024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4527A-04C3-E741-BE89-794F5B37A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1FD55-009A-E742-92BB-496E8263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10D1-462E-7C40-85C2-0CBA15F4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5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6F2AD-42B4-8547-BD22-0E9E83607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353FC-C584-034C-B976-2AF092147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8CF76-9D9E-DD4C-917E-13516B08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A01F-0B33-9F46-97C5-70C981257024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4BCCD-A277-934A-9A02-B56981FE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E0EEA-AD8D-E041-974A-3BC89208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10D1-462E-7C40-85C2-0CBA15F4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1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39B32-FDBD-F94A-81C4-85C15E52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0C97-23B6-A341-952B-8D955C183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58628-A91A-E444-967A-CADEDA7F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A01F-0B33-9F46-97C5-70C981257024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5D6D5-0EE4-E54B-B21A-A74631984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8F9C3-C545-994D-9B00-3C3D7821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10D1-462E-7C40-85C2-0CBA15F4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9285-F4AB-5B49-8599-55713A5AB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7D552-5DC6-4D49-8BB9-D7461C690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A8D79-E10E-D645-A3B2-214301C65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A01F-0B33-9F46-97C5-70C981257024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945D4-D26F-6249-B1D5-60F29191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648A-0D02-6E45-A2FC-664AEA0C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10D1-462E-7C40-85C2-0CBA15F4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1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95AC-CFDA-7F46-9969-3A78A1D3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51976-2F8B-1143-BA60-E4F54ABB6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3278A-6378-294D-B472-D6DB32021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5F506-B0FB-E64F-9661-D9A65007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A01F-0B33-9F46-97C5-70C981257024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A83C8-B280-1548-96F0-213EC01F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92423-05E9-934B-83FD-B5AE5FA0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10D1-462E-7C40-85C2-0CBA15F4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3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CC31-C191-C844-9470-CB0449F0C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8456E-A32A-C84A-8247-22F3B28BA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9B2CC-8988-F940-8635-A3E742D3D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6B71D-9669-384D-B577-48EB989D8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0687F-639B-734A-B30C-CA2110BF7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25819E-DA4D-1F40-AD78-03FC530D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A01F-0B33-9F46-97C5-70C981257024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00C4F0-C00C-D94C-8DDE-86E0691E3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FCEE50-0AA9-9C44-AF88-FB3CD708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10D1-462E-7C40-85C2-0CBA15F4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7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5372-B3CB-9C4A-97EF-FB4AE1E0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1A5544-B467-2645-9DDC-3183BFB2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A01F-0B33-9F46-97C5-70C981257024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B92AEF-73DC-9C4E-8FD0-771D79195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37C8C-1BBD-CC45-A52A-10B526E6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10D1-462E-7C40-85C2-0CBA15F4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4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F04310-4FB7-0244-94C4-71474E69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A01F-0B33-9F46-97C5-70C981257024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49C004-E410-ED48-9FCB-C2B68601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FF919-97F1-9049-B743-68CB87AF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10D1-462E-7C40-85C2-0CBA15F4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4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5F2BF-8240-4641-80A2-65EA41332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76C71-FC1D-6046-9E03-CFEA8F03A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DF844-3F22-B141-A8ED-0A47329E8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00CB1-3AE9-D24F-A03B-610C0834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A01F-0B33-9F46-97C5-70C981257024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DAAB6-D7FB-8A43-90B0-C628CE73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003CD-4839-E444-843A-0D35AFB8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10D1-462E-7C40-85C2-0CBA15F4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4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C2228-96E1-4240-A1D5-09DED5A42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515CA-1612-A047-8743-2E17EE1D4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BFB30-34A0-194D-A4B7-5C23F1364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7CC5E-19CA-7345-9588-0EC38355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A01F-0B33-9F46-97C5-70C981257024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32C06-81D9-B641-BEEF-8DB23415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4B64C-FD82-D147-A27E-FB76405C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10D1-462E-7C40-85C2-0CBA15F4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5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5D99A-D602-5E43-820A-AF303DA22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C5CE6-957D-D84E-9FD5-548A701D7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4A58F-D013-DF49-BF87-CF386C778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4A01F-0B33-9F46-97C5-70C981257024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43057-6A8D-A84E-9BE6-AB089EAEE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90D4A-A1C4-F14B-8823-E423C8AFB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E10D1-462E-7C40-85C2-0CBA15F4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4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B4446C6-D520-084E-A815-843F60C60EA3}"/>
              </a:ext>
            </a:extLst>
          </p:cNvPr>
          <p:cNvGrpSpPr/>
          <p:nvPr/>
        </p:nvGrpSpPr>
        <p:grpSpPr>
          <a:xfrm>
            <a:off x="-30480" y="457200"/>
            <a:ext cx="12029318" cy="4977139"/>
            <a:chOff x="-30480" y="506820"/>
            <a:chExt cx="12029318" cy="434026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8D90C67-DF20-ED45-896A-835C00FB5D51}"/>
                </a:ext>
              </a:extLst>
            </p:cNvPr>
            <p:cNvSpPr/>
            <p:nvPr/>
          </p:nvSpPr>
          <p:spPr>
            <a:xfrm>
              <a:off x="5455920" y="506820"/>
              <a:ext cx="1330838" cy="1310169"/>
            </a:xfrm>
            <a:custGeom>
              <a:avLst/>
              <a:gdLst>
                <a:gd name="connsiteX0" fmla="*/ 0 w 1330838"/>
                <a:gd name="connsiteY0" fmla="*/ 131017 h 1310169"/>
                <a:gd name="connsiteX1" fmla="*/ 131017 w 1330838"/>
                <a:gd name="connsiteY1" fmla="*/ 0 h 1310169"/>
                <a:gd name="connsiteX2" fmla="*/ 1199821 w 1330838"/>
                <a:gd name="connsiteY2" fmla="*/ 0 h 1310169"/>
                <a:gd name="connsiteX3" fmla="*/ 1330838 w 1330838"/>
                <a:gd name="connsiteY3" fmla="*/ 131017 h 1310169"/>
                <a:gd name="connsiteX4" fmla="*/ 1330838 w 1330838"/>
                <a:gd name="connsiteY4" fmla="*/ 1179152 h 1310169"/>
                <a:gd name="connsiteX5" fmla="*/ 1199821 w 1330838"/>
                <a:gd name="connsiteY5" fmla="*/ 1310169 h 1310169"/>
                <a:gd name="connsiteX6" fmla="*/ 131017 w 1330838"/>
                <a:gd name="connsiteY6" fmla="*/ 1310169 h 1310169"/>
                <a:gd name="connsiteX7" fmla="*/ 0 w 1330838"/>
                <a:gd name="connsiteY7" fmla="*/ 1179152 h 1310169"/>
                <a:gd name="connsiteX8" fmla="*/ 0 w 1330838"/>
                <a:gd name="connsiteY8" fmla="*/ 131017 h 131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0838" h="1310169">
                  <a:moveTo>
                    <a:pt x="0" y="131017"/>
                  </a:moveTo>
                  <a:cubicBezTo>
                    <a:pt x="0" y="58658"/>
                    <a:pt x="58658" y="0"/>
                    <a:pt x="131017" y="0"/>
                  </a:cubicBezTo>
                  <a:lnTo>
                    <a:pt x="1199821" y="0"/>
                  </a:lnTo>
                  <a:cubicBezTo>
                    <a:pt x="1272180" y="0"/>
                    <a:pt x="1330838" y="58658"/>
                    <a:pt x="1330838" y="131017"/>
                  </a:cubicBezTo>
                  <a:lnTo>
                    <a:pt x="1330838" y="1179152"/>
                  </a:lnTo>
                  <a:cubicBezTo>
                    <a:pt x="1330838" y="1251511"/>
                    <a:pt x="1272180" y="1310169"/>
                    <a:pt x="1199821" y="1310169"/>
                  </a:cubicBezTo>
                  <a:lnTo>
                    <a:pt x="131017" y="1310169"/>
                  </a:lnTo>
                  <a:cubicBezTo>
                    <a:pt x="58658" y="1310169"/>
                    <a:pt x="0" y="1251511"/>
                    <a:pt x="0" y="1179152"/>
                  </a:cubicBezTo>
                  <a:lnTo>
                    <a:pt x="0" y="131017"/>
                  </a:lnTo>
                  <a:close/>
                </a:path>
              </a:pathLst>
            </a:custGeom>
            <a:no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4594" tIns="274594" rIns="274594" bIns="274594" numCol="1" spcCol="1270" anchor="ctr" anchorCtr="0">
              <a:noAutofit/>
            </a:bodyPr>
            <a:lstStyle/>
            <a:p>
              <a:pPr marL="0" lvl="0" indent="0" algn="ctr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6200" kern="1200" dirty="0"/>
                <a:t>👾</a:t>
              </a: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6BFE155-5E01-8D4B-937D-C78F15E22350}"/>
                </a:ext>
              </a:extLst>
            </p:cNvPr>
            <p:cNvSpPr/>
            <p:nvPr/>
          </p:nvSpPr>
          <p:spPr>
            <a:xfrm rot="1850786">
              <a:off x="6921116" y="2516684"/>
              <a:ext cx="2847688" cy="586715"/>
            </a:xfrm>
            <a:custGeom>
              <a:avLst/>
              <a:gdLst>
                <a:gd name="connsiteX0" fmla="*/ 0 w 2847688"/>
                <a:gd name="connsiteY0" fmla="*/ 293358 h 586715"/>
                <a:gd name="connsiteX1" fmla="*/ 293358 w 2847688"/>
                <a:gd name="connsiteY1" fmla="*/ 0 h 586715"/>
                <a:gd name="connsiteX2" fmla="*/ 293358 w 2847688"/>
                <a:gd name="connsiteY2" fmla="*/ 117343 h 586715"/>
                <a:gd name="connsiteX3" fmla="*/ 2554331 w 2847688"/>
                <a:gd name="connsiteY3" fmla="*/ 117343 h 586715"/>
                <a:gd name="connsiteX4" fmla="*/ 2554331 w 2847688"/>
                <a:gd name="connsiteY4" fmla="*/ 0 h 586715"/>
                <a:gd name="connsiteX5" fmla="*/ 2847688 w 2847688"/>
                <a:gd name="connsiteY5" fmla="*/ 293358 h 586715"/>
                <a:gd name="connsiteX6" fmla="*/ 2554331 w 2847688"/>
                <a:gd name="connsiteY6" fmla="*/ 586715 h 586715"/>
                <a:gd name="connsiteX7" fmla="*/ 2554331 w 2847688"/>
                <a:gd name="connsiteY7" fmla="*/ 469372 h 586715"/>
                <a:gd name="connsiteX8" fmla="*/ 293358 w 2847688"/>
                <a:gd name="connsiteY8" fmla="*/ 469372 h 586715"/>
                <a:gd name="connsiteX9" fmla="*/ 293358 w 2847688"/>
                <a:gd name="connsiteY9" fmla="*/ 586715 h 586715"/>
                <a:gd name="connsiteX10" fmla="*/ 0 w 2847688"/>
                <a:gd name="connsiteY10" fmla="*/ 293358 h 5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7688" h="586715">
                  <a:moveTo>
                    <a:pt x="0" y="293358"/>
                  </a:moveTo>
                  <a:lnTo>
                    <a:pt x="293358" y="0"/>
                  </a:lnTo>
                  <a:lnTo>
                    <a:pt x="293358" y="117343"/>
                  </a:lnTo>
                  <a:lnTo>
                    <a:pt x="2554331" y="117343"/>
                  </a:lnTo>
                  <a:lnTo>
                    <a:pt x="2554331" y="0"/>
                  </a:lnTo>
                  <a:lnTo>
                    <a:pt x="2847688" y="293358"/>
                  </a:lnTo>
                  <a:lnTo>
                    <a:pt x="2554331" y="586715"/>
                  </a:lnTo>
                  <a:lnTo>
                    <a:pt x="2554331" y="469372"/>
                  </a:lnTo>
                  <a:lnTo>
                    <a:pt x="293358" y="469372"/>
                  </a:lnTo>
                  <a:lnTo>
                    <a:pt x="293358" y="586715"/>
                  </a:lnTo>
                  <a:lnTo>
                    <a:pt x="0" y="293358"/>
                  </a:lnTo>
                  <a:close/>
                </a:path>
              </a:pathLst>
            </a:custGeom>
            <a:no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6015" tIns="117342" rIns="176013" bIns="117343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500" kern="120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CCF1988-9748-BA40-AEF7-9968986BC591}"/>
                </a:ext>
              </a:extLst>
            </p:cNvPr>
            <p:cNvSpPr/>
            <p:nvPr/>
          </p:nvSpPr>
          <p:spPr>
            <a:xfrm>
              <a:off x="10668000" y="3536914"/>
              <a:ext cx="1330838" cy="1310169"/>
            </a:xfrm>
            <a:custGeom>
              <a:avLst/>
              <a:gdLst>
                <a:gd name="connsiteX0" fmla="*/ 0 w 1330838"/>
                <a:gd name="connsiteY0" fmla="*/ 131017 h 1310169"/>
                <a:gd name="connsiteX1" fmla="*/ 131017 w 1330838"/>
                <a:gd name="connsiteY1" fmla="*/ 0 h 1310169"/>
                <a:gd name="connsiteX2" fmla="*/ 1199821 w 1330838"/>
                <a:gd name="connsiteY2" fmla="*/ 0 h 1310169"/>
                <a:gd name="connsiteX3" fmla="*/ 1330838 w 1330838"/>
                <a:gd name="connsiteY3" fmla="*/ 131017 h 1310169"/>
                <a:gd name="connsiteX4" fmla="*/ 1330838 w 1330838"/>
                <a:gd name="connsiteY4" fmla="*/ 1179152 h 1310169"/>
                <a:gd name="connsiteX5" fmla="*/ 1199821 w 1330838"/>
                <a:gd name="connsiteY5" fmla="*/ 1310169 h 1310169"/>
                <a:gd name="connsiteX6" fmla="*/ 131017 w 1330838"/>
                <a:gd name="connsiteY6" fmla="*/ 1310169 h 1310169"/>
                <a:gd name="connsiteX7" fmla="*/ 0 w 1330838"/>
                <a:gd name="connsiteY7" fmla="*/ 1179152 h 1310169"/>
                <a:gd name="connsiteX8" fmla="*/ 0 w 1330838"/>
                <a:gd name="connsiteY8" fmla="*/ 131017 h 131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0838" h="1310169">
                  <a:moveTo>
                    <a:pt x="0" y="131017"/>
                  </a:moveTo>
                  <a:cubicBezTo>
                    <a:pt x="0" y="58658"/>
                    <a:pt x="58658" y="0"/>
                    <a:pt x="131017" y="0"/>
                  </a:cubicBezTo>
                  <a:lnTo>
                    <a:pt x="1199821" y="0"/>
                  </a:lnTo>
                  <a:cubicBezTo>
                    <a:pt x="1272180" y="0"/>
                    <a:pt x="1330838" y="58658"/>
                    <a:pt x="1330838" y="131017"/>
                  </a:cubicBezTo>
                  <a:lnTo>
                    <a:pt x="1330838" y="1179152"/>
                  </a:lnTo>
                  <a:cubicBezTo>
                    <a:pt x="1330838" y="1251511"/>
                    <a:pt x="1272180" y="1310169"/>
                    <a:pt x="1199821" y="1310169"/>
                  </a:cubicBezTo>
                  <a:lnTo>
                    <a:pt x="131017" y="1310169"/>
                  </a:lnTo>
                  <a:cubicBezTo>
                    <a:pt x="58658" y="1310169"/>
                    <a:pt x="0" y="1251511"/>
                    <a:pt x="0" y="1179152"/>
                  </a:cubicBezTo>
                  <a:lnTo>
                    <a:pt x="0" y="131017"/>
                  </a:lnTo>
                  <a:close/>
                </a:path>
              </a:pathLst>
            </a:custGeom>
            <a:no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5074" tIns="305074" rIns="305074" bIns="305074" numCol="1" spcCol="1270" anchor="ctr" anchorCtr="0">
              <a:noAutofit/>
            </a:bodyPr>
            <a:lstStyle/>
            <a:p>
              <a:pPr marL="0" lvl="0" indent="0" algn="ctr" defTabSz="3111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0" kern="1200" dirty="0"/>
                <a:t>👨‍💻</a:t>
              </a: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BAE51071-25E9-0747-A350-860E4AF4F0F6}"/>
                </a:ext>
              </a:extLst>
            </p:cNvPr>
            <p:cNvSpPr/>
            <p:nvPr/>
          </p:nvSpPr>
          <p:spPr>
            <a:xfrm rot="9">
              <a:off x="1300358" y="3855870"/>
              <a:ext cx="9367642" cy="586716"/>
            </a:xfrm>
            <a:custGeom>
              <a:avLst/>
              <a:gdLst>
                <a:gd name="connsiteX0" fmla="*/ 0 w 7545521"/>
                <a:gd name="connsiteY0" fmla="*/ 293358 h 586715"/>
                <a:gd name="connsiteX1" fmla="*/ 293358 w 7545521"/>
                <a:gd name="connsiteY1" fmla="*/ 0 h 586715"/>
                <a:gd name="connsiteX2" fmla="*/ 293358 w 7545521"/>
                <a:gd name="connsiteY2" fmla="*/ 117343 h 586715"/>
                <a:gd name="connsiteX3" fmla="*/ 7252164 w 7545521"/>
                <a:gd name="connsiteY3" fmla="*/ 117343 h 586715"/>
                <a:gd name="connsiteX4" fmla="*/ 7252164 w 7545521"/>
                <a:gd name="connsiteY4" fmla="*/ 0 h 586715"/>
                <a:gd name="connsiteX5" fmla="*/ 7545521 w 7545521"/>
                <a:gd name="connsiteY5" fmla="*/ 293358 h 586715"/>
                <a:gd name="connsiteX6" fmla="*/ 7252164 w 7545521"/>
                <a:gd name="connsiteY6" fmla="*/ 586715 h 586715"/>
                <a:gd name="connsiteX7" fmla="*/ 7252164 w 7545521"/>
                <a:gd name="connsiteY7" fmla="*/ 469372 h 586715"/>
                <a:gd name="connsiteX8" fmla="*/ 293358 w 7545521"/>
                <a:gd name="connsiteY8" fmla="*/ 469372 h 586715"/>
                <a:gd name="connsiteX9" fmla="*/ 293358 w 7545521"/>
                <a:gd name="connsiteY9" fmla="*/ 586715 h 586715"/>
                <a:gd name="connsiteX10" fmla="*/ 0 w 7545521"/>
                <a:gd name="connsiteY10" fmla="*/ 293358 h 5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45521" h="586715">
                  <a:moveTo>
                    <a:pt x="7545521" y="293357"/>
                  </a:moveTo>
                  <a:lnTo>
                    <a:pt x="7252163" y="586714"/>
                  </a:lnTo>
                  <a:lnTo>
                    <a:pt x="7252163" y="469371"/>
                  </a:lnTo>
                  <a:lnTo>
                    <a:pt x="293357" y="469371"/>
                  </a:lnTo>
                  <a:lnTo>
                    <a:pt x="293357" y="586714"/>
                  </a:lnTo>
                  <a:lnTo>
                    <a:pt x="0" y="293357"/>
                  </a:lnTo>
                  <a:lnTo>
                    <a:pt x="293357" y="1"/>
                  </a:lnTo>
                  <a:lnTo>
                    <a:pt x="293357" y="117344"/>
                  </a:lnTo>
                  <a:lnTo>
                    <a:pt x="7252163" y="117344"/>
                  </a:lnTo>
                  <a:lnTo>
                    <a:pt x="7252163" y="1"/>
                  </a:lnTo>
                  <a:lnTo>
                    <a:pt x="7545521" y="293357"/>
                  </a:lnTo>
                  <a:close/>
                </a:path>
              </a:pathLst>
            </a:custGeom>
            <a:solidFill>
              <a:schemeClr val="accent1">
                <a:tint val="60000"/>
                <a:hueOff val="0"/>
                <a:satOff val="0"/>
                <a:lumOff val="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6014" tIns="117343" rIns="176014" bIns="117343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500" kern="120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B93BB04-415E-CC42-8C27-8362B280D7DB}"/>
                </a:ext>
              </a:extLst>
            </p:cNvPr>
            <p:cNvSpPr/>
            <p:nvPr/>
          </p:nvSpPr>
          <p:spPr>
            <a:xfrm>
              <a:off x="-30480" y="3536914"/>
              <a:ext cx="1330838" cy="1310169"/>
            </a:xfrm>
            <a:custGeom>
              <a:avLst/>
              <a:gdLst>
                <a:gd name="connsiteX0" fmla="*/ 0 w 1330838"/>
                <a:gd name="connsiteY0" fmla="*/ 131017 h 1310169"/>
                <a:gd name="connsiteX1" fmla="*/ 131017 w 1330838"/>
                <a:gd name="connsiteY1" fmla="*/ 0 h 1310169"/>
                <a:gd name="connsiteX2" fmla="*/ 1199821 w 1330838"/>
                <a:gd name="connsiteY2" fmla="*/ 0 h 1310169"/>
                <a:gd name="connsiteX3" fmla="*/ 1330838 w 1330838"/>
                <a:gd name="connsiteY3" fmla="*/ 131017 h 1310169"/>
                <a:gd name="connsiteX4" fmla="*/ 1330838 w 1330838"/>
                <a:gd name="connsiteY4" fmla="*/ 1179152 h 1310169"/>
                <a:gd name="connsiteX5" fmla="*/ 1199821 w 1330838"/>
                <a:gd name="connsiteY5" fmla="*/ 1310169 h 1310169"/>
                <a:gd name="connsiteX6" fmla="*/ 131017 w 1330838"/>
                <a:gd name="connsiteY6" fmla="*/ 1310169 h 1310169"/>
                <a:gd name="connsiteX7" fmla="*/ 0 w 1330838"/>
                <a:gd name="connsiteY7" fmla="*/ 1179152 h 1310169"/>
                <a:gd name="connsiteX8" fmla="*/ 0 w 1330838"/>
                <a:gd name="connsiteY8" fmla="*/ 131017 h 131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0838" h="1310169">
                  <a:moveTo>
                    <a:pt x="0" y="131017"/>
                  </a:moveTo>
                  <a:cubicBezTo>
                    <a:pt x="0" y="58658"/>
                    <a:pt x="58658" y="0"/>
                    <a:pt x="131017" y="0"/>
                  </a:cubicBezTo>
                  <a:lnTo>
                    <a:pt x="1199821" y="0"/>
                  </a:lnTo>
                  <a:cubicBezTo>
                    <a:pt x="1272180" y="0"/>
                    <a:pt x="1330838" y="58658"/>
                    <a:pt x="1330838" y="131017"/>
                  </a:cubicBezTo>
                  <a:lnTo>
                    <a:pt x="1330838" y="1179152"/>
                  </a:lnTo>
                  <a:cubicBezTo>
                    <a:pt x="1330838" y="1251511"/>
                    <a:pt x="1272180" y="1310169"/>
                    <a:pt x="1199821" y="1310169"/>
                  </a:cubicBezTo>
                  <a:lnTo>
                    <a:pt x="131017" y="1310169"/>
                  </a:lnTo>
                  <a:cubicBezTo>
                    <a:pt x="58658" y="1310169"/>
                    <a:pt x="0" y="1251511"/>
                    <a:pt x="0" y="1179152"/>
                  </a:cubicBezTo>
                  <a:lnTo>
                    <a:pt x="0" y="131017"/>
                  </a:lnTo>
                  <a:close/>
                </a:path>
              </a:pathLst>
            </a:custGeom>
            <a:no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5074" tIns="305074" rIns="305074" bIns="305074" numCol="1" spcCol="1270" anchor="t" anchorCtr="0">
              <a:noAutofit/>
            </a:bodyPr>
            <a:lstStyle/>
            <a:p>
              <a:pPr marL="0" lvl="0" indent="0" algn="l" defTabSz="3111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0" kern="1200" dirty="0"/>
                <a:t>👩🏽‍💻</a:t>
              </a:r>
            </a:p>
            <a:p>
              <a:pPr marL="285750" lvl="1" indent="-28575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3600" kern="120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B9D5E4A-DE2D-4C42-A27D-185ACAB5597B}"/>
                </a:ext>
              </a:extLst>
            </p:cNvPr>
            <p:cNvSpPr/>
            <p:nvPr/>
          </p:nvSpPr>
          <p:spPr>
            <a:xfrm rot="5400000">
              <a:off x="4847660" y="2406072"/>
              <a:ext cx="2504945" cy="586715"/>
            </a:xfrm>
            <a:custGeom>
              <a:avLst/>
              <a:gdLst>
                <a:gd name="connsiteX0" fmla="*/ 0 w 2160171"/>
                <a:gd name="connsiteY0" fmla="*/ 293358 h 586715"/>
                <a:gd name="connsiteX1" fmla="*/ 293358 w 2160171"/>
                <a:gd name="connsiteY1" fmla="*/ 0 h 586715"/>
                <a:gd name="connsiteX2" fmla="*/ 293358 w 2160171"/>
                <a:gd name="connsiteY2" fmla="*/ 117343 h 586715"/>
                <a:gd name="connsiteX3" fmla="*/ 1866814 w 2160171"/>
                <a:gd name="connsiteY3" fmla="*/ 117343 h 586715"/>
                <a:gd name="connsiteX4" fmla="*/ 1866814 w 2160171"/>
                <a:gd name="connsiteY4" fmla="*/ 0 h 586715"/>
                <a:gd name="connsiteX5" fmla="*/ 2160171 w 2160171"/>
                <a:gd name="connsiteY5" fmla="*/ 293358 h 586715"/>
                <a:gd name="connsiteX6" fmla="*/ 1866814 w 2160171"/>
                <a:gd name="connsiteY6" fmla="*/ 586715 h 586715"/>
                <a:gd name="connsiteX7" fmla="*/ 1866814 w 2160171"/>
                <a:gd name="connsiteY7" fmla="*/ 469372 h 586715"/>
                <a:gd name="connsiteX8" fmla="*/ 293358 w 2160171"/>
                <a:gd name="connsiteY8" fmla="*/ 469372 h 586715"/>
                <a:gd name="connsiteX9" fmla="*/ 293358 w 2160171"/>
                <a:gd name="connsiteY9" fmla="*/ 586715 h 586715"/>
                <a:gd name="connsiteX10" fmla="*/ 0 w 2160171"/>
                <a:gd name="connsiteY10" fmla="*/ 293358 h 5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0171" h="586715">
                  <a:moveTo>
                    <a:pt x="0" y="293358"/>
                  </a:moveTo>
                  <a:lnTo>
                    <a:pt x="293358" y="0"/>
                  </a:lnTo>
                  <a:lnTo>
                    <a:pt x="293358" y="117343"/>
                  </a:lnTo>
                  <a:lnTo>
                    <a:pt x="1866814" y="117343"/>
                  </a:lnTo>
                  <a:lnTo>
                    <a:pt x="1866814" y="0"/>
                  </a:lnTo>
                  <a:lnTo>
                    <a:pt x="2160171" y="293358"/>
                  </a:lnTo>
                  <a:lnTo>
                    <a:pt x="1866814" y="586715"/>
                  </a:lnTo>
                  <a:lnTo>
                    <a:pt x="1866814" y="469372"/>
                  </a:lnTo>
                  <a:lnTo>
                    <a:pt x="293358" y="469372"/>
                  </a:lnTo>
                  <a:lnTo>
                    <a:pt x="293358" y="586715"/>
                  </a:lnTo>
                  <a:lnTo>
                    <a:pt x="0" y="293358"/>
                  </a:lnTo>
                  <a:close/>
                </a:path>
              </a:pathLst>
            </a:custGeom>
            <a:pattFill prst="pct25">
              <a:fgClr>
                <a:schemeClr val="accent1">
                  <a:tint val="60000"/>
                  <a:hueOff val="0"/>
                  <a:satOff val="0"/>
                  <a:lumOff val="0"/>
                </a:schemeClr>
              </a:fgClr>
              <a:bgClr>
                <a:schemeClr val="bg1"/>
              </a:bgClr>
            </a:patt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6015" tIns="117341" rIns="176013" bIns="117344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5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97411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B4446C6-D520-084E-A815-843F60C60EA3}"/>
              </a:ext>
            </a:extLst>
          </p:cNvPr>
          <p:cNvGrpSpPr/>
          <p:nvPr/>
        </p:nvGrpSpPr>
        <p:grpSpPr>
          <a:xfrm>
            <a:off x="-30480" y="457200"/>
            <a:ext cx="12029318" cy="4977139"/>
            <a:chOff x="-30480" y="506820"/>
            <a:chExt cx="12029318" cy="434026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8D90C67-DF20-ED45-896A-835C00FB5D51}"/>
                </a:ext>
              </a:extLst>
            </p:cNvPr>
            <p:cNvSpPr/>
            <p:nvPr/>
          </p:nvSpPr>
          <p:spPr>
            <a:xfrm>
              <a:off x="5455920" y="506820"/>
              <a:ext cx="1330838" cy="1310169"/>
            </a:xfrm>
            <a:custGeom>
              <a:avLst/>
              <a:gdLst>
                <a:gd name="connsiteX0" fmla="*/ 0 w 1330838"/>
                <a:gd name="connsiteY0" fmla="*/ 131017 h 1310169"/>
                <a:gd name="connsiteX1" fmla="*/ 131017 w 1330838"/>
                <a:gd name="connsiteY1" fmla="*/ 0 h 1310169"/>
                <a:gd name="connsiteX2" fmla="*/ 1199821 w 1330838"/>
                <a:gd name="connsiteY2" fmla="*/ 0 h 1310169"/>
                <a:gd name="connsiteX3" fmla="*/ 1330838 w 1330838"/>
                <a:gd name="connsiteY3" fmla="*/ 131017 h 1310169"/>
                <a:gd name="connsiteX4" fmla="*/ 1330838 w 1330838"/>
                <a:gd name="connsiteY4" fmla="*/ 1179152 h 1310169"/>
                <a:gd name="connsiteX5" fmla="*/ 1199821 w 1330838"/>
                <a:gd name="connsiteY5" fmla="*/ 1310169 h 1310169"/>
                <a:gd name="connsiteX6" fmla="*/ 131017 w 1330838"/>
                <a:gd name="connsiteY6" fmla="*/ 1310169 h 1310169"/>
                <a:gd name="connsiteX7" fmla="*/ 0 w 1330838"/>
                <a:gd name="connsiteY7" fmla="*/ 1179152 h 1310169"/>
                <a:gd name="connsiteX8" fmla="*/ 0 w 1330838"/>
                <a:gd name="connsiteY8" fmla="*/ 131017 h 131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0838" h="1310169">
                  <a:moveTo>
                    <a:pt x="0" y="131017"/>
                  </a:moveTo>
                  <a:cubicBezTo>
                    <a:pt x="0" y="58658"/>
                    <a:pt x="58658" y="0"/>
                    <a:pt x="131017" y="0"/>
                  </a:cubicBezTo>
                  <a:lnTo>
                    <a:pt x="1199821" y="0"/>
                  </a:lnTo>
                  <a:cubicBezTo>
                    <a:pt x="1272180" y="0"/>
                    <a:pt x="1330838" y="58658"/>
                    <a:pt x="1330838" y="131017"/>
                  </a:cubicBezTo>
                  <a:lnTo>
                    <a:pt x="1330838" y="1179152"/>
                  </a:lnTo>
                  <a:cubicBezTo>
                    <a:pt x="1330838" y="1251511"/>
                    <a:pt x="1272180" y="1310169"/>
                    <a:pt x="1199821" y="1310169"/>
                  </a:cubicBezTo>
                  <a:lnTo>
                    <a:pt x="131017" y="1310169"/>
                  </a:lnTo>
                  <a:cubicBezTo>
                    <a:pt x="58658" y="1310169"/>
                    <a:pt x="0" y="1251511"/>
                    <a:pt x="0" y="1179152"/>
                  </a:cubicBezTo>
                  <a:lnTo>
                    <a:pt x="0" y="131017"/>
                  </a:lnTo>
                  <a:close/>
                </a:path>
              </a:pathLst>
            </a:custGeom>
            <a:no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4594" tIns="274594" rIns="274594" bIns="274594" numCol="1" spcCol="1270" anchor="ctr" anchorCtr="0">
              <a:noAutofit/>
            </a:bodyPr>
            <a:lstStyle/>
            <a:p>
              <a:pPr marL="0" lvl="0" indent="0" algn="ctr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6200" kern="1200" dirty="0"/>
                <a:t>👾</a:t>
              </a: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6BFE155-5E01-8D4B-937D-C78F15E22350}"/>
                </a:ext>
              </a:extLst>
            </p:cNvPr>
            <p:cNvSpPr/>
            <p:nvPr/>
          </p:nvSpPr>
          <p:spPr>
            <a:xfrm rot="1850786">
              <a:off x="6921116" y="2516684"/>
              <a:ext cx="2847688" cy="586715"/>
            </a:xfrm>
            <a:custGeom>
              <a:avLst/>
              <a:gdLst>
                <a:gd name="connsiteX0" fmla="*/ 0 w 2847688"/>
                <a:gd name="connsiteY0" fmla="*/ 293358 h 586715"/>
                <a:gd name="connsiteX1" fmla="*/ 293358 w 2847688"/>
                <a:gd name="connsiteY1" fmla="*/ 0 h 586715"/>
                <a:gd name="connsiteX2" fmla="*/ 293358 w 2847688"/>
                <a:gd name="connsiteY2" fmla="*/ 117343 h 586715"/>
                <a:gd name="connsiteX3" fmla="*/ 2554331 w 2847688"/>
                <a:gd name="connsiteY3" fmla="*/ 117343 h 586715"/>
                <a:gd name="connsiteX4" fmla="*/ 2554331 w 2847688"/>
                <a:gd name="connsiteY4" fmla="*/ 0 h 586715"/>
                <a:gd name="connsiteX5" fmla="*/ 2847688 w 2847688"/>
                <a:gd name="connsiteY5" fmla="*/ 293358 h 586715"/>
                <a:gd name="connsiteX6" fmla="*/ 2554331 w 2847688"/>
                <a:gd name="connsiteY6" fmla="*/ 586715 h 586715"/>
                <a:gd name="connsiteX7" fmla="*/ 2554331 w 2847688"/>
                <a:gd name="connsiteY7" fmla="*/ 469372 h 586715"/>
                <a:gd name="connsiteX8" fmla="*/ 293358 w 2847688"/>
                <a:gd name="connsiteY8" fmla="*/ 469372 h 586715"/>
                <a:gd name="connsiteX9" fmla="*/ 293358 w 2847688"/>
                <a:gd name="connsiteY9" fmla="*/ 586715 h 586715"/>
                <a:gd name="connsiteX10" fmla="*/ 0 w 2847688"/>
                <a:gd name="connsiteY10" fmla="*/ 293358 h 5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7688" h="586715">
                  <a:moveTo>
                    <a:pt x="0" y="293358"/>
                  </a:moveTo>
                  <a:lnTo>
                    <a:pt x="293358" y="0"/>
                  </a:lnTo>
                  <a:lnTo>
                    <a:pt x="293358" y="117343"/>
                  </a:lnTo>
                  <a:lnTo>
                    <a:pt x="2554331" y="117343"/>
                  </a:lnTo>
                  <a:lnTo>
                    <a:pt x="2554331" y="0"/>
                  </a:lnTo>
                  <a:lnTo>
                    <a:pt x="2847688" y="293358"/>
                  </a:lnTo>
                  <a:lnTo>
                    <a:pt x="2554331" y="586715"/>
                  </a:lnTo>
                  <a:lnTo>
                    <a:pt x="2554331" y="469372"/>
                  </a:lnTo>
                  <a:lnTo>
                    <a:pt x="293358" y="469372"/>
                  </a:lnTo>
                  <a:lnTo>
                    <a:pt x="293358" y="586715"/>
                  </a:lnTo>
                  <a:lnTo>
                    <a:pt x="0" y="293358"/>
                  </a:lnTo>
                  <a:close/>
                </a:path>
              </a:pathLst>
            </a:custGeom>
            <a:no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6015" tIns="117342" rIns="176013" bIns="117343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500" kern="120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CCF1988-9748-BA40-AEF7-9968986BC591}"/>
                </a:ext>
              </a:extLst>
            </p:cNvPr>
            <p:cNvSpPr/>
            <p:nvPr/>
          </p:nvSpPr>
          <p:spPr>
            <a:xfrm>
              <a:off x="10668000" y="3536914"/>
              <a:ext cx="1330838" cy="1310169"/>
            </a:xfrm>
            <a:custGeom>
              <a:avLst/>
              <a:gdLst>
                <a:gd name="connsiteX0" fmla="*/ 0 w 1330838"/>
                <a:gd name="connsiteY0" fmla="*/ 131017 h 1310169"/>
                <a:gd name="connsiteX1" fmla="*/ 131017 w 1330838"/>
                <a:gd name="connsiteY1" fmla="*/ 0 h 1310169"/>
                <a:gd name="connsiteX2" fmla="*/ 1199821 w 1330838"/>
                <a:gd name="connsiteY2" fmla="*/ 0 h 1310169"/>
                <a:gd name="connsiteX3" fmla="*/ 1330838 w 1330838"/>
                <a:gd name="connsiteY3" fmla="*/ 131017 h 1310169"/>
                <a:gd name="connsiteX4" fmla="*/ 1330838 w 1330838"/>
                <a:gd name="connsiteY4" fmla="*/ 1179152 h 1310169"/>
                <a:gd name="connsiteX5" fmla="*/ 1199821 w 1330838"/>
                <a:gd name="connsiteY5" fmla="*/ 1310169 h 1310169"/>
                <a:gd name="connsiteX6" fmla="*/ 131017 w 1330838"/>
                <a:gd name="connsiteY6" fmla="*/ 1310169 h 1310169"/>
                <a:gd name="connsiteX7" fmla="*/ 0 w 1330838"/>
                <a:gd name="connsiteY7" fmla="*/ 1179152 h 1310169"/>
                <a:gd name="connsiteX8" fmla="*/ 0 w 1330838"/>
                <a:gd name="connsiteY8" fmla="*/ 131017 h 131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0838" h="1310169">
                  <a:moveTo>
                    <a:pt x="0" y="131017"/>
                  </a:moveTo>
                  <a:cubicBezTo>
                    <a:pt x="0" y="58658"/>
                    <a:pt x="58658" y="0"/>
                    <a:pt x="131017" y="0"/>
                  </a:cubicBezTo>
                  <a:lnTo>
                    <a:pt x="1199821" y="0"/>
                  </a:lnTo>
                  <a:cubicBezTo>
                    <a:pt x="1272180" y="0"/>
                    <a:pt x="1330838" y="58658"/>
                    <a:pt x="1330838" y="131017"/>
                  </a:cubicBezTo>
                  <a:lnTo>
                    <a:pt x="1330838" y="1179152"/>
                  </a:lnTo>
                  <a:cubicBezTo>
                    <a:pt x="1330838" y="1251511"/>
                    <a:pt x="1272180" y="1310169"/>
                    <a:pt x="1199821" y="1310169"/>
                  </a:cubicBezTo>
                  <a:lnTo>
                    <a:pt x="131017" y="1310169"/>
                  </a:lnTo>
                  <a:cubicBezTo>
                    <a:pt x="58658" y="1310169"/>
                    <a:pt x="0" y="1251511"/>
                    <a:pt x="0" y="1179152"/>
                  </a:cubicBezTo>
                  <a:lnTo>
                    <a:pt x="0" y="131017"/>
                  </a:lnTo>
                  <a:close/>
                </a:path>
              </a:pathLst>
            </a:custGeom>
            <a:no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5074" tIns="305074" rIns="305074" bIns="305074" numCol="1" spcCol="1270" anchor="ctr" anchorCtr="0">
              <a:noAutofit/>
            </a:bodyPr>
            <a:lstStyle/>
            <a:p>
              <a:pPr marL="0" lvl="0" indent="0" algn="ctr" defTabSz="3111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0" kern="1200" dirty="0"/>
                <a:t>👨‍💻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B93BB04-415E-CC42-8C27-8362B280D7DB}"/>
                </a:ext>
              </a:extLst>
            </p:cNvPr>
            <p:cNvSpPr/>
            <p:nvPr/>
          </p:nvSpPr>
          <p:spPr>
            <a:xfrm>
              <a:off x="-30480" y="3536914"/>
              <a:ext cx="1330838" cy="1310169"/>
            </a:xfrm>
            <a:custGeom>
              <a:avLst/>
              <a:gdLst>
                <a:gd name="connsiteX0" fmla="*/ 0 w 1330838"/>
                <a:gd name="connsiteY0" fmla="*/ 131017 h 1310169"/>
                <a:gd name="connsiteX1" fmla="*/ 131017 w 1330838"/>
                <a:gd name="connsiteY1" fmla="*/ 0 h 1310169"/>
                <a:gd name="connsiteX2" fmla="*/ 1199821 w 1330838"/>
                <a:gd name="connsiteY2" fmla="*/ 0 h 1310169"/>
                <a:gd name="connsiteX3" fmla="*/ 1330838 w 1330838"/>
                <a:gd name="connsiteY3" fmla="*/ 131017 h 1310169"/>
                <a:gd name="connsiteX4" fmla="*/ 1330838 w 1330838"/>
                <a:gd name="connsiteY4" fmla="*/ 1179152 h 1310169"/>
                <a:gd name="connsiteX5" fmla="*/ 1199821 w 1330838"/>
                <a:gd name="connsiteY5" fmla="*/ 1310169 h 1310169"/>
                <a:gd name="connsiteX6" fmla="*/ 131017 w 1330838"/>
                <a:gd name="connsiteY6" fmla="*/ 1310169 h 1310169"/>
                <a:gd name="connsiteX7" fmla="*/ 0 w 1330838"/>
                <a:gd name="connsiteY7" fmla="*/ 1179152 h 1310169"/>
                <a:gd name="connsiteX8" fmla="*/ 0 w 1330838"/>
                <a:gd name="connsiteY8" fmla="*/ 131017 h 131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0838" h="1310169">
                  <a:moveTo>
                    <a:pt x="0" y="131017"/>
                  </a:moveTo>
                  <a:cubicBezTo>
                    <a:pt x="0" y="58658"/>
                    <a:pt x="58658" y="0"/>
                    <a:pt x="131017" y="0"/>
                  </a:cubicBezTo>
                  <a:lnTo>
                    <a:pt x="1199821" y="0"/>
                  </a:lnTo>
                  <a:cubicBezTo>
                    <a:pt x="1272180" y="0"/>
                    <a:pt x="1330838" y="58658"/>
                    <a:pt x="1330838" y="131017"/>
                  </a:cubicBezTo>
                  <a:lnTo>
                    <a:pt x="1330838" y="1179152"/>
                  </a:lnTo>
                  <a:cubicBezTo>
                    <a:pt x="1330838" y="1251511"/>
                    <a:pt x="1272180" y="1310169"/>
                    <a:pt x="1199821" y="1310169"/>
                  </a:cubicBezTo>
                  <a:lnTo>
                    <a:pt x="131017" y="1310169"/>
                  </a:lnTo>
                  <a:cubicBezTo>
                    <a:pt x="58658" y="1310169"/>
                    <a:pt x="0" y="1251511"/>
                    <a:pt x="0" y="1179152"/>
                  </a:cubicBezTo>
                  <a:lnTo>
                    <a:pt x="0" y="131017"/>
                  </a:lnTo>
                  <a:close/>
                </a:path>
              </a:pathLst>
            </a:custGeom>
            <a:no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5074" tIns="305074" rIns="305074" bIns="305074" numCol="1" spcCol="1270" anchor="t" anchorCtr="0">
              <a:noAutofit/>
            </a:bodyPr>
            <a:lstStyle/>
            <a:p>
              <a:pPr marL="0" lvl="0" indent="0" algn="l" defTabSz="3111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0" kern="1200" dirty="0"/>
                <a:t>👩🏽‍💻</a:t>
              </a:r>
            </a:p>
            <a:p>
              <a:pPr marL="285750" lvl="1" indent="-28575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3600" kern="120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B9D5E4A-DE2D-4C42-A27D-185ACAB5597B}"/>
                </a:ext>
              </a:extLst>
            </p:cNvPr>
            <p:cNvSpPr/>
            <p:nvPr/>
          </p:nvSpPr>
          <p:spPr>
            <a:xfrm rot="5400000">
              <a:off x="4847660" y="2406072"/>
              <a:ext cx="2504945" cy="586715"/>
            </a:xfrm>
            <a:custGeom>
              <a:avLst/>
              <a:gdLst>
                <a:gd name="connsiteX0" fmla="*/ 0 w 2160171"/>
                <a:gd name="connsiteY0" fmla="*/ 293358 h 586715"/>
                <a:gd name="connsiteX1" fmla="*/ 293358 w 2160171"/>
                <a:gd name="connsiteY1" fmla="*/ 0 h 586715"/>
                <a:gd name="connsiteX2" fmla="*/ 293358 w 2160171"/>
                <a:gd name="connsiteY2" fmla="*/ 117343 h 586715"/>
                <a:gd name="connsiteX3" fmla="*/ 1866814 w 2160171"/>
                <a:gd name="connsiteY3" fmla="*/ 117343 h 586715"/>
                <a:gd name="connsiteX4" fmla="*/ 1866814 w 2160171"/>
                <a:gd name="connsiteY4" fmla="*/ 0 h 586715"/>
                <a:gd name="connsiteX5" fmla="*/ 2160171 w 2160171"/>
                <a:gd name="connsiteY5" fmla="*/ 293358 h 586715"/>
                <a:gd name="connsiteX6" fmla="*/ 1866814 w 2160171"/>
                <a:gd name="connsiteY6" fmla="*/ 586715 h 586715"/>
                <a:gd name="connsiteX7" fmla="*/ 1866814 w 2160171"/>
                <a:gd name="connsiteY7" fmla="*/ 469372 h 586715"/>
                <a:gd name="connsiteX8" fmla="*/ 293358 w 2160171"/>
                <a:gd name="connsiteY8" fmla="*/ 469372 h 586715"/>
                <a:gd name="connsiteX9" fmla="*/ 293358 w 2160171"/>
                <a:gd name="connsiteY9" fmla="*/ 586715 h 586715"/>
                <a:gd name="connsiteX10" fmla="*/ 0 w 2160171"/>
                <a:gd name="connsiteY10" fmla="*/ 293358 h 5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0171" h="586715">
                  <a:moveTo>
                    <a:pt x="0" y="293358"/>
                  </a:moveTo>
                  <a:lnTo>
                    <a:pt x="293358" y="0"/>
                  </a:lnTo>
                  <a:lnTo>
                    <a:pt x="293358" y="117343"/>
                  </a:lnTo>
                  <a:lnTo>
                    <a:pt x="1866814" y="117343"/>
                  </a:lnTo>
                  <a:lnTo>
                    <a:pt x="1866814" y="0"/>
                  </a:lnTo>
                  <a:lnTo>
                    <a:pt x="2160171" y="293358"/>
                  </a:lnTo>
                  <a:lnTo>
                    <a:pt x="1866814" y="586715"/>
                  </a:lnTo>
                  <a:lnTo>
                    <a:pt x="1866814" y="469372"/>
                  </a:lnTo>
                  <a:lnTo>
                    <a:pt x="293358" y="469372"/>
                  </a:lnTo>
                  <a:lnTo>
                    <a:pt x="293358" y="586715"/>
                  </a:lnTo>
                  <a:lnTo>
                    <a:pt x="0" y="293358"/>
                  </a:lnTo>
                  <a:close/>
                </a:path>
              </a:pathLst>
            </a:custGeom>
            <a:pattFill prst="pct25">
              <a:fgClr>
                <a:schemeClr val="accent1">
                  <a:tint val="60000"/>
                  <a:hueOff val="0"/>
                  <a:satOff val="0"/>
                  <a:lumOff val="0"/>
                </a:schemeClr>
              </a:fgClr>
              <a:bgClr>
                <a:schemeClr val="bg1"/>
              </a:bgClr>
            </a:patt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6015" tIns="117341" rIns="176013" bIns="117344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500" kern="1200"/>
            </a:p>
          </p:txBody>
        </p:sp>
      </p:grpSp>
      <p:sp>
        <p:nvSpPr>
          <p:cNvPr id="4" name="Right Arrow 3">
            <a:extLst>
              <a:ext uri="{FF2B5EF4-FFF2-40B4-BE49-F238E27FC236}">
                <a16:creationId xmlns:a16="http://schemas.microsoft.com/office/drawing/2014/main" id="{45A073A2-1F4B-814A-9A1D-C6765BB4E3B6}"/>
              </a:ext>
            </a:extLst>
          </p:cNvPr>
          <p:cNvSpPr/>
          <p:nvPr/>
        </p:nvSpPr>
        <p:spPr>
          <a:xfrm>
            <a:off x="1300355" y="4072812"/>
            <a:ext cx="1770223" cy="669979"/>
          </a:xfrm>
          <a:prstGeom prst="rightArrow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“Hello, Bob”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D0113BA-9366-8243-B504-A570209582D0}"/>
              </a:ext>
            </a:extLst>
          </p:cNvPr>
          <p:cNvSpPr/>
          <p:nvPr/>
        </p:nvSpPr>
        <p:spPr>
          <a:xfrm>
            <a:off x="1300355" y="4742790"/>
            <a:ext cx="1770223" cy="550655"/>
          </a:xfrm>
          <a:prstGeom prst="rightArrow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</a:t>
            </a:r>
            <a:r>
              <a:rPr lang="en-US" baseline="-25000" dirty="0" err="1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 Diagonal Corner Rectangle 12">
            <a:extLst>
              <a:ext uri="{FF2B5EF4-FFF2-40B4-BE49-F238E27FC236}">
                <a16:creationId xmlns:a16="http://schemas.microsoft.com/office/drawing/2014/main" id="{9F3703BA-31B9-594D-8390-3A2D74E9ADD1}"/>
              </a:ext>
            </a:extLst>
          </p:cNvPr>
          <p:cNvSpPr/>
          <p:nvPr/>
        </p:nvSpPr>
        <p:spPr>
          <a:xfrm>
            <a:off x="3070578" y="4225929"/>
            <a:ext cx="914400" cy="914400"/>
          </a:xfrm>
          <a:prstGeom prst="round2Diag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3D6C53-8CE6-2B40-8FA1-E2E41AFB166A}"/>
              </a:ext>
            </a:extLst>
          </p:cNvPr>
          <p:cNvSpPr txBox="1"/>
          <p:nvPr/>
        </p:nvSpPr>
        <p:spPr>
          <a:xfrm>
            <a:off x="462844" y="5599289"/>
            <a:ext cx="198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</a:t>
            </a:r>
            <a:r>
              <a:rPr lang="en-US" baseline="-25000" dirty="0" err="1"/>
              <a:t>e</a:t>
            </a:r>
            <a:r>
              <a:rPr lang="en-US" dirty="0"/>
              <a:t> = encryption 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986661-E947-F440-B5D8-880882ED6791}"/>
              </a:ext>
            </a:extLst>
          </p:cNvPr>
          <p:cNvSpPr txBox="1"/>
          <p:nvPr/>
        </p:nvSpPr>
        <p:spPr>
          <a:xfrm>
            <a:off x="3070578" y="5599289"/>
            <a:ext cx="198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= encryption step</a:t>
            </a:r>
          </a:p>
        </p:txBody>
      </p:sp>
    </p:spTree>
    <p:extLst>
      <p:ext uri="{BB962C8B-B14F-4D97-AF65-F5344CB8AC3E}">
        <p14:creationId xmlns:p14="http://schemas.microsoft.com/office/powerpoint/2010/main" val="199276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B4446C6-D520-084E-A815-843F60C60EA3}"/>
              </a:ext>
            </a:extLst>
          </p:cNvPr>
          <p:cNvGrpSpPr/>
          <p:nvPr/>
        </p:nvGrpSpPr>
        <p:grpSpPr>
          <a:xfrm>
            <a:off x="-30480" y="457200"/>
            <a:ext cx="12029318" cy="4977139"/>
            <a:chOff x="-30480" y="506820"/>
            <a:chExt cx="12029318" cy="434026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8D90C67-DF20-ED45-896A-835C00FB5D51}"/>
                </a:ext>
              </a:extLst>
            </p:cNvPr>
            <p:cNvSpPr/>
            <p:nvPr/>
          </p:nvSpPr>
          <p:spPr>
            <a:xfrm>
              <a:off x="5455920" y="506820"/>
              <a:ext cx="1330838" cy="1310169"/>
            </a:xfrm>
            <a:custGeom>
              <a:avLst/>
              <a:gdLst>
                <a:gd name="connsiteX0" fmla="*/ 0 w 1330838"/>
                <a:gd name="connsiteY0" fmla="*/ 131017 h 1310169"/>
                <a:gd name="connsiteX1" fmla="*/ 131017 w 1330838"/>
                <a:gd name="connsiteY1" fmla="*/ 0 h 1310169"/>
                <a:gd name="connsiteX2" fmla="*/ 1199821 w 1330838"/>
                <a:gd name="connsiteY2" fmla="*/ 0 h 1310169"/>
                <a:gd name="connsiteX3" fmla="*/ 1330838 w 1330838"/>
                <a:gd name="connsiteY3" fmla="*/ 131017 h 1310169"/>
                <a:gd name="connsiteX4" fmla="*/ 1330838 w 1330838"/>
                <a:gd name="connsiteY4" fmla="*/ 1179152 h 1310169"/>
                <a:gd name="connsiteX5" fmla="*/ 1199821 w 1330838"/>
                <a:gd name="connsiteY5" fmla="*/ 1310169 h 1310169"/>
                <a:gd name="connsiteX6" fmla="*/ 131017 w 1330838"/>
                <a:gd name="connsiteY6" fmla="*/ 1310169 h 1310169"/>
                <a:gd name="connsiteX7" fmla="*/ 0 w 1330838"/>
                <a:gd name="connsiteY7" fmla="*/ 1179152 h 1310169"/>
                <a:gd name="connsiteX8" fmla="*/ 0 w 1330838"/>
                <a:gd name="connsiteY8" fmla="*/ 131017 h 131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0838" h="1310169">
                  <a:moveTo>
                    <a:pt x="0" y="131017"/>
                  </a:moveTo>
                  <a:cubicBezTo>
                    <a:pt x="0" y="58658"/>
                    <a:pt x="58658" y="0"/>
                    <a:pt x="131017" y="0"/>
                  </a:cubicBezTo>
                  <a:lnTo>
                    <a:pt x="1199821" y="0"/>
                  </a:lnTo>
                  <a:cubicBezTo>
                    <a:pt x="1272180" y="0"/>
                    <a:pt x="1330838" y="58658"/>
                    <a:pt x="1330838" y="131017"/>
                  </a:cubicBezTo>
                  <a:lnTo>
                    <a:pt x="1330838" y="1179152"/>
                  </a:lnTo>
                  <a:cubicBezTo>
                    <a:pt x="1330838" y="1251511"/>
                    <a:pt x="1272180" y="1310169"/>
                    <a:pt x="1199821" y="1310169"/>
                  </a:cubicBezTo>
                  <a:lnTo>
                    <a:pt x="131017" y="1310169"/>
                  </a:lnTo>
                  <a:cubicBezTo>
                    <a:pt x="58658" y="1310169"/>
                    <a:pt x="0" y="1251511"/>
                    <a:pt x="0" y="1179152"/>
                  </a:cubicBezTo>
                  <a:lnTo>
                    <a:pt x="0" y="131017"/>
                  </a:lnTo>
                  <a:close/>
                </a:path>
              </a:pathLst>
            </a:custGeom>
            <a:no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4594" tIns="274594" rIns="274594" bIns="274594" numCol="1" spcCol="1270" anchor="ctr" anchorCtr="0">
              <a:noAutofit/>
            </a:bodyPr>
            <a:lstStyle/>
            <a:p>
              <a:pPr marL="0" lvl="0" indent="0" algn="ctr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6200" kern="1200" dirty="0"/>
                <a:t>👾</a:t>
              </a: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6BFE155-5E01-8D4B-937D-C78F15E22350}"/>
                </a:ext>
              </a:extLst>
            </p:cNvPr>
            <p:cNvSpPr/>
            <p:nvPr/>
          </p:nvSpPr>
          <p:spPr>
            <a:xfrm rot="1850786">
              <a:off x="6921116" y="2516684"/>
              <a:ext cx="2847688" cy="586715"/>
            </a:xfrm>
            <a:custGeom>
              <a:avLst/>
              <a:gdLst>
                <a:gd name="connsiteX0" fmla="*/ 0 w 2847688"/>
                <a:gd name="connsiteY0" fmla="*/ 293358 h 586715"/>
                <a:gd name="connsiteX1" fmla="*/ 293358 w 2847688"/>
                <a:gd name="connsiteY1" fmla="*/ 0 h 586715"/>
                <a:gd name="connsiteX2" fmla="*/ 293358 w 2847688"/>
                <a:gd name="connsiteY2" fmla="*/ 117343 h 586715"/>
                <a:gd name="connsiteX3" fmla="*/ 2554331 w 2847688"/>
                <a:gd name="connsiteY3" fmla="*/ 117343 h 586715"/>
                <a:gd name="connsiteX4" fmla="*/ 2554331 w 2847688"/>
                <a:gd name="connsiteY4" fmla="*/ 0 h 586715"/>
                <a:gd name="connsiteX5" fmla="*/ 2847688 w 2847688"/>
                <a:gd name="connsiteY5" fmla="*/ 293358 h 586715"/>
                <a:gd name="connsiteX6" fmla="*/ 2554331 w 2847688"/>
                <a:gd name="connsiteY6" fmla="*/ 586715 h 586715"/>
                <a:gd name="connsiteX7" fmla="*/ 2554331 w 2847688"/>
                <a:gd name="connsiteY7" fmla="*/ 469372 h 586715"/>
                <a:gd name="connsiteX8" fmla="*/ 293358 w 2847688"/>
                <a:gd name="connsiteY8" fmla="*/ 469372 h 586715"/>
                <a:gd name="connsiteX9" fmla="*/ 293358 w 2847688"/>
                <a:gd name="connsiteY9" fmla="*/ 586715 h 586715"/>
                <a:gd name="connsiteX10" fmla="*/ 0 w 2847688"/>
                <a:gd name="connsiteY10" fmla="*/ 293358 h 5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7688" h="586715">
                  <a:moveTo>
                    <a:pt x="0" y="293358"/>
                  </a:moveTo>
                  <a:lnTo>
                    <a:pt x="293358" y="0"/>
                  </a:lnTo>
                  <a:lnTo>
                    <a:pt x="293358" y="117343"/>
                  </a:lnTo>
                  <a:lnTo>
                    <a:pt x="2554331" y="117343"/>
                  </a:lnTo>
                  <a:lnTo>
                    <a:pt x="2554331" y="0"/>
                  </a:lnTo>
                  <a:lnTo>
                    <a:pt x="2847688" y="293358"/>
                  </a:lnTo>
                  <a:lnTo>
                    <a:pt x="2554331" y="586715"/>
                  </a:lnTo>
                  <a:lnTo>
                    <a:pt x="2554331" y="469372"/>
                  </a:lnTo>
                  <a:lnTo>
                    <a:pt x="293358" y="469372"/>
                  </a:lnTo>
                  <a:lnTo>
                    <a:pt x="293358" y="586715"/>
                  </a:lnTo>
                  <a:lnTo>
                    <a:pt x="0" y="293358"/>
                  </a:lnTo>
                  <a:close/>
                </a:path>
              </a:pathLst>
            </a:custGeom>
            <a:no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6015" tIns="117342" rIns="176013" bIns="117343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500" kern="120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CCF1988-9748-BA40-AEF7-9968986BC591}"/>
                </a:ext>
              </a:extLst>
            </p:cNvPr>
            <p:cNvSpPr/>
            <p:nvPr/>
          </p:nvSpPr>
          <p:spPr>
            <a:xfrm>
              <a:off x="10668000" y="3536914"/>
              <a:ext cx="1330838" cy="1310169"/>
            </a:xfrm>
            <a:custGeom>
              <a:avLst/>
              <a:gdLst>
                <a:gd name="connsiteX0" fmla="*/ 0 w 1330838"/>
                <a:gd name="connsiteY0" fmla="*/ 131017 h 1310169"/>
                <a:gd name="connsiteX1" fmla="*/ 131017 w 1330838"/>
                <a:gd name="connsiteY1" fmla="*/ 0 h 1310169"/>
                <a:gd name="connsiteX2" fmla="*/ 1199821 w 1330838"/>
                <a:gd name="connsiteY2" fmla="*/ 0 h 1310169"/>
                <a:gd name="connsiteX3" fmla="*/ 1330838 w 1330838"/>
                <a:gd name="connsiteY3" fmla="*/ 131017 h 1310169"/>
                <a:gd name="connsiteX4" fmla="*/ 1330838 w 1330838"/>
                <a:gd name="connsiteY4" fmla="*/ 1179152 h 1310169"/>
                <a:gd name="connsiteX5" fmla="*/ 1199821 w 1330838"/>
                <a:gd name="connsiteY5" fmla="*/ 1310169 h 1310169"/>
                <a:gd name="connsiteX6" fmla="*/ 131017 w 1330838"/>
                <a:gd name="connsiteY6" fmla="*/ 1310169 h 1310169"/>
                <a:gd name="connsiteX7" fmla="*/ 0 w 1330838"/>
                <a:gd name="connsiteY7" fmla="*/ 1179152 h 1310169"/>
                <a:gd name="connsiteX8" fmla="*/ 0 w 1330838"/>
                <a:gd name="connsiteY8" fmla="*/ 131017 h 131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0838" h="1310169">
                  <a:moveTo>
                    <a:pt x="0" y="131017"/>
                  </a:moveTo>
                  <a:cubicBezTo>
                    <a:pt x="0" y="58658"/>
                    <a:pt x="58658" y="0"/>
                    <a:pt x="131017" y="0"/>
                  </a:cubicBezTo>
                  <a:lnTo>
                    <a:pt x="1199821" y="0"/>
                  </a:lnTo>
                  <a:cubicBezTo>
                    <a:pt x="1272180" y="0"/>
                    <a:pt x="1330838" y="58658"/>
                    <a:pt x="1330838" y="131017"/>
                  </a:cubicBezTo>
                  <a:lnTo>
                    <a:pt x="1330838" y="1179152"/>
                  </a:lnTo>
                  <a:cubicBezTo>
                    <a:pt x="1330838" y="1251511"/>
                    <a:pt x="1272180" y="1310169"/>
                    <a:pt x="1199821" y="1310169"/>
                  </a:cubicBezTo>
                  <a:lnTo>
                    <a:pt x="131017" y="1310169"/>
                  </a:lnTo>
                  <a:cubicBezTo>
                    <a:pt x="58658" y="1310169"/>
                    <a:pt x="0" y="1251511"/>
                    <a:pt x="0" y="1179152"/>
                  </a:cubicBezTo>
                  <a:lnTo>
                    <a:pt x="0" y="131017"/>
                  </a:lnTo>
                  <a:close/>
                </a:path>
              </a:pathLst>
            </a:custGeom>
            <a:no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5074" tIns="305074" rIns="305074" bIns="305074" numCol="1" spcCol="1270" anchor="ctr" anchorCtr="0">
              <a:noAutofit/>
            </a:bodyPr>
            <a:lstStyle/>
            <a:p>
              <a:pPr marL="0" lvl="0" indent="0" algn="ctr" defTabSz="3111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0" kern="1200" dirty="0"/>
                <a:t>👨‍💻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B93BB04-415E-CC42-8C27-8362B280D7DB}"/>
                </a:ext>
              </a:extLst>
            </p:cNvPr>
            <p:cNvSpPr/>
            <p:nvPr/>
          </p:nvSpPr>
          <p:spPr>
            <a:xfrm>
              <a:off x="-30480" y="3536914"/>
              <a:ext cx="1330838" cy="1310169"/>
            </a:xfrm>
            <a:custGeom>
              <a:avLst/>
              <a:gdLst>
                <a:gd name="connsiteX0" fmla="*/ 0 w 1330838"/>
                <a:gd name="connsiteY0" fmla="*/ 131017 h 1310169"/>
                <a:gd name="connsiteX1" fmla="*/ 131017 w 1330838"/>
                <a:gd name="connsiteY1" fmla="*/ 0 h 1310169"/>
                <a:gd name="connsiteX2" fmla="*/ 1199821 w 1330838"/>
                <a:gd name="connsiteY2" fmla="*/ 0 h 1310169"/>
                <a:gd name="connsiteX3" fmla="*/ 1330838 w 1330838"/>
                <a:gd name="connsiteY3" fmla="*/ 131017 h 1310169"/>
                <a:gd name="connsiteX4" fmla="*/ 1330838 w 1330838"/>
                <a:gd name="connsiteY4" fmla="*/ 1179152 h 1310169"/>
                <a:gd name="connsiteX5" fmla="*/ 1199821 w 1330838"/>
                <a:gd name="connsiteY5" fmla="*/ 1310169 h 1310169"/>
                <a:gd name="connsiteX6" fmla="*/ 131017 w 1330838"/>
                <a:gd name="connsiteY6" fmla="*/ 1310169 h 1310169"/>
                <a:gd name="connsiteX7" fmla="*/ 0 w 1330838"/>
                <a:gd name="connsiteY7" fmla="*/ 1179152 h 1310169"/>
                <a:gd name="connsiteX8" fmla="*/ 0 w 1330838"/>
                <a:gd name="connsiteY8" fmla="*/ 131017 h 131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0838" h="1310169">
                  <a:moveTo>
                    <a:pt x="0" y="131017"/>
                  </a:moveTo>
                  <a:cubicBezTo>
                    <a:pt x="0" y="58658"/>
                    <a:pt x="58658" y="0"/>
                    <a:pt x="131017" y="0"/>
                  </a:cubicBezTo>
                  <a:lnTo>
                    <a:pt x="1199821" y="0"/>
                  </a:lnTo>
                  <a:cubicBezTo>
                    <a:pt x="1272180" y="0"/>
                    <a:pt x="1330838" y="58658"/>
                    <a:pt x="1330838" y="131017"/>
                  </a:cubicBezTo>
                  <a:lnTo>
                    <a:pt x="1330838" y="1179152"/>
                  </a:lnTo>
                  <a:cubicBezTo>
                    <a:pt x="1330838" y="1251511"/>
                    <a:pt x="1272180" y="1310169"/>
                    <a:pt x="1199821" y="1310169"/>
                  </a:cubicBezTo>
                  <a:lnTo>
                    <a:pt x="131017" y="1310169"/>
                  </a:lnTo>
                  <a:cubicBezTo>
                    <a:pt x="58658" y="1310169"/>
                    <a:pt x="0" y="1251511"/>
                    <a:pt x="0" y="1179152"/>
                  </a:cubicBezTo>
                  <a:lnTo>
                    <a:pt x="0" y="131017"/>
                  </a:lnTo>
                  <a:close/>
                </a:path>
              </a:pathLst>
            </a:custGeom>
            <a:no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5074" tIns="305074" rIns="305074" bIns="305074" numCol="1" spcCol="1270" anchor="t" anchorCtr="0">
              <a:noAutofit/>
            </a:bodyPr>
            <a:lstStyle/>
            <a:p>
              <a:pPr marL="0" lvl="0" indent="0" algn="l" defTabSz="3111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0" kern="1200" dirty="0"/>
                <a:t>👩🏽‍💻</a:t>
              </a:r>
            </a:p>
            <a:p>
              <a:pPr marL="285750" lvl="1" indent="-28575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3600" kern="120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B9D5E4A-DE2D-4C42-A27D-185ACAB5597B}"/>
                </a:ext>
              </a:extLst>
            </p:cNvPr>
            <p:cNvSpPr/>
            <p:nvPr/>
          </p:nvSpPr>
          <p:spPr>
            <a:xfrm rot="5400000">
              <a:off x="4847660" y="2406072"/>
              <a:ext cx="2504945" cy="586715"/>
            </a:xfrm>
            <a:custGeom>
              <a:avLst/>
              <a:gdLst>
                <a:gd name="connsiteX0" fmla="*/ 0 w 2160171"/>
                <a:gd name="connsiteY0" fmla="*/ 293358 h 586715"/>
                <a:gd name="connsiteX1" fmla="*/ 293358 w 2160171"/>
                <a:gd name="connsiteY1" fmla="*/ 0 h 586715"/>
                <a:gd name="connsiteX2" fmla="*/ 293358 w 2160171"/>
                <a:gd name="connsiteY2" fmla="*/ 117343 h 586715"/>
                <a:gd name="connsiteX3" fmla="*/ 1866814 w 2160171"/>
                <a:gd name="connsiteY3" fmla="*/ 117343 h 586715"/>
                <a:gd name="connsiteX4" fmla="*/ 1866814 w 2160171"/>
                <a:gd name="connsiteY4" fmla="*/ 0 h 586715"/>
                <a:gd name="connsiteX5" fmla="*/ 2160171 w 2160171"/>
                <a:gd name="connsiteY5" fmla="*/ 293358 h 586715"/>
                <a:gd name="connsiteX6" fmla="*/ 1866814 w 2160171"/>
                <a:gd name="connsiteY6" fmla="*/ 586715 h 586715"/>
                <a:gd name="connsiteX7" fmla="*/ 1866814 w 2160171"/>
                <a:gd name="connsiteY7" fmla="*/ 469372 h 586715"/>
                <a:gd name="connsiteX8" fmla="*/ 293358 w 2160171"/>
                <a:gd name="connsiteY8" fmla="*/ 469372 h 586715"/>
                <a:gd name="connsiteX9" fmla="*/ 293358 w 2160171"/>
                <a:gd name="connsiteY9" fmla="*/ 586715 h 586715"/>
                <a:gd name="connsiteX10" fmla="*/ 0 w 2160171"/>
                <a:gd name="connsiteY10" fmla="*/ 293358 h 5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0171" h="586715">
                  <a:moveTo>
                    <a:pt x="0" y="293358"/>
                  </a:moveTo>
                  <a:lnTo>
                    <a:pt x="293358" y="0"/>
                  </a:lnTo>
                  <a:lnTo>
                    <a:pt x="293358" y="117343"/>
                  </a:lnTo>
                  <a:lnTo>
                    <a:pt x="1866814" y="117343"/>
                  </a:lnTo>
                  <a:lnTo>
                    <a:pt x="1866814" y="0"/>
                  </a:lnTo>
                  <a:lnTo>
                    <a:pt x="2160171" y="293358"/>
                  </a:lnTo>
                  <a:lnTo>
                    <a:pt x="1866814" y="586715"/>
                  </a:lnTo>
                  <a:lnTo>
                    <a:pt x="1866814" y="469372"/>
                  </a:lnTo>
                  <a:lnTo>
                    <a:pt x="293358" y="469372"/>
                  </a:lnTo>
                  <a:lnTo>
                    <a:pt x="293358" y="586715"/>
                  </a:lnTo>
                  <a:lnTo>
                    <a:pt x="0" y="293358"/>
                  </a:lnTo>
                  <a:close/>
                </a:path>
              </a:pathLst>
            </a:custGeom>
            <a:pattFill prst="pct25">
              <a:fgClr>
                <a:schemeClr val="accent1">
                  <a:tint val="60000"/>
                  <a:hueOff val="0"/>
                  <a:satOff val="0"/>
                  <a:lumOff val="0"/>
                </a:schemeClr>
              </a:fgClr>
              <a:bgClr>
                <a:schemeClr val="bg1"/>
              </a:bgClr>
            </a:patt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6015" tIns="117341" rIns="176013" bIns="117344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500" kern="1200"/>
            </a:p>
          </p:txBody>
        </p:sp>
      </p:grpSp>
      <p:sp>
        <p:nvSpPr>
          <p:cNvPr id="4" name="Right Arrow 3">
            <a:extLst>
              <a:ext uri="{FF2B5EF4-FFF2-40B4-BE49-F238E27FC236}">
                <a16:creationId xmlns:a16="http://schemas.microsoft.com/office/drawing/2014/main" id="{45A073A2-1F4B-814A-9A1D-C6765BB4E3B6}"/>
              </a:ext>
            </a:extLst>
          </p:cNvPr>
          <p:cNvSpPr/>
          <p:nvPr/>
        </p:nvSpPr>
        <p:spPr>
          <a:xfrm>
            <a:off x="1300355" y="4072812"/>
            <a:ext cx="1770223" cy="669979"/>
          </a:xfrm>
          <a:prstGeom prst="rightArrow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“Hello, Bob”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D0113BA-9366-8243-B504-A570209582D0}"/>
              </a:ext>
            </a:extLst>
          </p:cNvPr>
          <p:cNvSpPr/>
          <p:nvPr/>
        </p:nvSpPr>
        <p:spPr>
          <a:xfrm>
            <a:off x="1300355" y="4742790"/>
            <a:ext cx="1770223" cy="550655"/>
          </a:xfrm>
          <a:prstGeom prst="rightArrow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</a:t>
            </a:r>
            <a:r>
              <a:rPr lang="en-US" baseline="-25000" dirty="0" err="1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 Diagonal Corner Rectangle 12">
            <a:extLst>
              <a:ext uri="{FF2B5EF4-FFF2-40B4-BE49-F238E27FC236}">
                <a16:creationId xmlns:a16="http://schemas.microsoft.com/office/drawing/2014/main" id="{9F3703BA-31B9-594D-8390-3A2D74E9ADD1}"/>
              </a:ext>
            </a:extLst>
          </p:cNvPr>
          <p:cNvSpPr/>
          <p:nvPr/>
        </p:nvSpPr>
        <p:spPr>
          <a:xfrm>
            <a:off x="3070578" y="4225929"/>
            <a:ext cx="914400" cy="914400"/>
          </a:xfrm>
          <a:prstGeom prst="round2Diag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9B10D14-12AC-A145-9361-410F14D5B587}"/>
              </a:ext>
            </a:extLst>
          </p:cNvPr>
          <p:cNvSpPr/>
          <p:nvPr/>
        </p:nvSpPr>
        <p:spPr>
          <a:xfrm>
            <a:off x="3999981" y="4348139"/>
            <a:ext cx="4286064" cy="669979"/>
          </a:xfrm>
          <a:prstGeom prst="rightArrow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@����</a:t>
            </a:r>
            <a:r>
              <a:rPr lang="en-US" sz="1600" dirty="0" err="1">
                <a:solidFill>
                  <a:schemeClr val="tx1"/>
                </a:solidFill>
              </a:rPr>
              <a:t>C�ao</a:t>
            </a:r>
            <a:r>
              <a:rPr lang="en-US" sz="1600" dirty="0">
                <a:solidFill>
                  <a:schemeClr val="tx1"/>
                </a:solidFill>
              </a:rPr>
              <a:t>�</a:t>
            </a:r>
            <a:r>
              <a:rPr lang="dv-MV" sz="1600" dirty="0">
                <a:solidFill>
                  <a:schemeClr val="tx1"/>
                </a:solidFill>
              </a:rPr>
              <a:t>ވ</a:t>
            </a:r>
            <a:r>
              <a:rPr lang="en-US" sz="1600" dirty="0">
                <a:solidFill>
                  <a:schemeClr val="tx1"/>
                </a:solidFill>
              </a:rPr>
              <a:t>n���</a:t>
            </a:r>
            <a:r>
              <a:rPr lang="en-US" sz="1600" dirty="0" err="1">
                <a:solidFill>
                  <a:schemeClr val="tx1"/>
                </a:solidFill>
              </a:rPr>
              <a:t>ju</a:t>
            </a:r>
            <a:r>
              <a:rPr lang="en-US" sz="1600" dirty="0">
                <a:solidFill>
                  <a:schemeClr val="tx1"/>
                </a:solidFill>
              </a:rPr>
              <a:t>��3��"�'2ajk/!se&gt;</a:t>
            </a:r>
            <a:r>
              <a:rPr lang="en-US" sz="1600" dirty="0" err="1">
                <a:solidFill>
                  <a:schemeClr val="tx1"/>
                </a:solidFill>
              </a:rPr>
              <a:t>fo</a:t>
            </a:r>
            <a:r>
              <a:rPr lang="en-US" sz="1600" dirty="0">
                <a:solidFill>
                  <a:schemeClr val="tx1"/>
                </a:solidFill>
              </a:rPr>
              <a:t>%��</a:t>
            </a:r>
            <a:r>
              <a:rPr lang="en-US" sz="1600" dirty="0" err="1">
                <a:solidFill>
                  <a:schemeClr val="tx1"/>
                </a:solidFill>
              </a:rPr>
              <a:t>ƈ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3D6C53-8CE6-2B40-8FA1-E2E41AFB166A}"/>
              </a:ext>
            </a:extLst>
          </p:cNvPr>
          <p:cNvSpPr txBox="1"/>
          <p:nvPr/>
        </p:nvSpPr>
        <p:spPr>
          <a:xfrm>
            <a:off x="462844" y="5599289"/>
            <a:ext cx="198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</a:t>
            </a:r>
            <a:r>
              <a:rPr lang="en-US" baseline="-25000" dirty="0" err="1"/>
              <a:t>e</a:t>
            </a:r>
            <a:r>
              <a:rPr lang="en-US" dirty="0"/>
              <a:t> = encryption 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986661-E947-F440-B5D8-880882ED6791}"/>
              </a:ext>
            </a:extLst>
          </p:cNvPr>
          <p:cNvSpPr txBox="1"/>
          <p:nvPr/>
        </p:nvSpPr>
        <p:spPr>
          <a:xfrm>
            <a:off x="3070578" y="5599289"/>
            <a:ext cx="198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= encryption step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7C15FC-E5DA-354B-A2A1-2B70CA055011}"/>
              </a:ext>
            </a:extLst>
          </p:cNvPr>
          <p:cNvSpPr txBox="1"/>
          <p:nvPr/>
        </p:nvSpPr>
        <p:spPr>
          <a:xfrm>
            <a:off x="5574868" y="4833451"/>
            <a:ext cx="113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ciphertext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99ABA-27D6-D245-9A02-3E6DBBEC0E39}"/>
              </a:ext>
            </a:extLst>
          </p:cNvPr>
          <p:cNvSpPr txBox="1"/>
          <p:nvPr/>
        </p:nvSpPr>
        <p:spPr>
          <a:xfrm>
            <a:off x="1650670" y="3895106"/>
            <a:ext cx="1006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plaintext</a:t>
            </a:r>
          </a:p>
        </p:txBody>
      </p:sp>
    </p:spTree>
    <p:extLst>
      <p:ext uri="{BB962C8B-B14F-4D97-AF65-F5344CB8AC3E}">
        <p14:creationId xmlns:p14="http://schemas.microsoft.com/office/powerpoint/2010/main" val="78146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B4446C6-D520-084E-A815-843F60C60EA3}"/>
              </a:ext>
            </a:extLst>
          </p:cNvPr>
          <p:cNvGrpSpPr/>
          <p:nvPr/>
        </p:nvGrpSpPr>
        <p:grpSpPr>
          <a:xfrm>
            <a:off x="-30480" y="457200"/>
            <a:ext cx="12029318" cy="4977139"/>
            <a:chOff x="-30480" y="506820"/>
            <a:chExt cx="12029318" cy="434026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8D90C67-DF20-ED45-896A-835C00FB5D51}"/>
                </a:ext>
              </a:extLst>
            </p:cNvPr>
            <p:cNvSpPr/>
            <p:nvPr/>
          </p:nvSpPr>
          <p:spPr>
            <a:xfrm>
              <a:off x="5455920" y="506820"/>
              <a:ext cx="1330838" cy="1310169"/>
            </a:xfrm>
            <a:custGeom>
              <a:avLst/>
              <a:gdLst>
                <a:gd name="connsiteX0" fmla="*/ 0 w 1330838"/>
                <a:gd name="connsiteY0" fmla="*/ 131017 h 1310169"/>
                <a:gd name="connsiteX1" fmla="*/ 131017 w 1330838"/>
                <a:gd name="connsiteY1" fmla="*/ 0 h 1310169"/>
                <a:gd name="connsiteX2" fmla="*/ 1199821 w 1330838"/>
                <a:gd name="connsiteY2" fmla="*/ 0 h 1310169"/>
                <a:gd name="connsiteX3" fmla="*/ 1330838 w 1330838"/>
                <a:gd name="connsiteY3" fmla="*/ 131017 h 1310169"/>
                <a:gd name="connsiteX4" fmla="*/ 1330838 w 1330838"/>
                <a:gd name="connsiteY4" fmla="*/ 1179152 h 1310169"/>
                <a:gd name="connsiteX5" fmla="*/ 1199821 w 1330838"/>
                <a:gd name="connsiteY5" fmla="*/ 1310169 h 1310169"/>
                <a:gd name="connsiteX6" fmla="*/ 131017 w 1330838"/>
                <a:gd name="connsiteY6" fmla="*/ 1310169 h 1310169"/>
                <a:gd name="connsiteX7" fmla="*/ 0 w 1330838"/>
                <a:gd name="connsiteY7" fmla="*/ 1179152 h 1310169"/>
                <a:gd name="connsiteX8" fmla="*/ 0 w 1330838"/>
                <a:gd name="connsiteY8" fmla="*/ 131017 h 131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0838" h="1310169">
                  <a:moveTo>
                    <a:pt x="0" y="131017"/>
                  </a:moveTo>
                  <a:cubicBezTo>
                    <a:pt x="0" y="58658"/>
                    <a:pt x="58658" y="0"/>
                    <a:pt x="131017" y="0"/>
                  </a:cubicBezTo>
                  <a:lnTo>
                    <a:pt x="1199821" y="0"/>
                  </a:lnTo>
                  <a:cubicBezTo>
                    <a:pt x="1272180" y="0"/>
                    <a:pt x="1330838" y="58658"/>
                    <a:pt x="1330838" y="131017"/>
                  </a:cubicBezTo>
                  <a:lnTo>
                    <a:pt x="1330838" y="1179152"/>
                  </a:lnTo>
                  <a:cubicBezTo>
                    <a:pt x="1330838" y="1251511"/>
                    <a:pt x="1272180" y="1310169"/>
                    <a:pt x="1199821" y="1310169"/>
                  </a:cubicBezTo>
                  <a:lnTo>
                    <a:pt x="131017" y="1310169"/>
                  </a:lnTo>
                  <a:cubicBezTo>
                    <a:pt x="58658" y="1310169"/>
                    <a:pt x="0" y="1251511"/>
                    <a:pt x="0" y="1179152"/>
                  </a:cubicBezTo>
                  <a:lnTo>
                    <a:pt x="0" y="131017"/>
                  </a:lnTo>
                  <a:close/>
                </a:path>
              </a:pathLst>
            </a:custGeom>
            <a:no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4594" tIns="274594" rIns="274594" bIns="274594" numCol="1" spcCol="1270" anchor="ctr" anchorCtr="0">
              <a:noAutofit/>
            </a:bodyPr>
            <a:lstStyle/>
            <a:p>
              <a:pPr marL="0" lvl="0" indent="0" algn="ctr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6200" kern="1200" dirty="0"/>
                <a:t>👾</a:t>
              </a: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6BFE155-5E01-8D4B-937D-C78F15E22350}"/>
                </a:ext>
              </a:extLst>
            </p:cNvPr>
            <p:cNvSpPr/>
            <p:nvPr/>
          </p:nvSpPr>
          <p:spPr>
            <a:xfrm rot="1850786">
              <a:off x="6921116" y="2516684"/>
              <a:ext cx="2847688" cy="586715"/>
            </a:xfrm>
            <a:custGeom>
              <a:avLst/>
              <a:gdLst>
                <a:gd name="connsiteX0" fmla="*/ 0 w 2847688"/>
                <a:gd name="connsiteY0" fmla="*/ 293358 h 586715"/>
                <a:gd name="connsiteX1" fmla="*/ 293358 w 2847688"/>
                <a:gd name="connsiteY1" fmla="*/ 0 h 586715"/>
                <a:gd name="connsiteX2" fmla="*/ 293358 w 2847688"/>
                <a:gd name="connsiteY2" fmla="*/ 117343 h 586715"/>
                <a:gd name="connsiteX3" fmla="*/ 2554331 w 2847688"/>
                <a:gd name="connsiteY3" fmla="*/ 117343 h 586715"/>
                <a:gd name="connsiteX4" fmla="*/ 2554331 w 2847688"/>
                <a:gd name="connsiteY4" fmla="*/ 0 h 586715"/>
                <a:gd name="connsiteX5" fmla="*/ 2847688 w 2847688"/>
                <a:gd name="connsiteY5" fmla="*/ 293358 h 586715"/>
                <a:gd name="connsiteX6" fmla="*/ 2554331 w 2847688"/>
                <a:gd name="connsiteY6" fmla="*/ 586715 h 586715"/>
                <a:gd name="connsiteX7" fmla="*/ 2554331 w 2847688"/>
                <a:gd name="connsiteY7" fmla="*/ 469372 h 586715"/>
                <a:gd name="connsiteX8" fmla="*/ 293358 w 2847688"/>
                <a:gd name="connsiteY8" fmla="*/ 469372 h 586715"/>
                <a:gd name="connsiteX9" fmla="*/ 293358 w 2847688"/>
                <a:gd name="connsiteY9" fmla="*/ 586715 h 586715"/>
                <a:gd name="connsiteX10" fmla="*/ 0 w 2847688"/>
                <a:gd name="connsiteY10" fmla="*/ 293358 h 5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7688" h="586715">
                  <a:moveTo>
                    <a:pt x="0" y="293358"/>
                  </a:moveTo>
                  <a:lnTo>
                    <a:pt x="293358" y="0"/>
                  </a:lnTo>
                  <a:lnTo>
                    <a:pt x="293358" y="117343"/>
                  </a:lnTo>
                  <a:lnTo>
                    <a:pt x="2554331" y="117343"/>
                  </a:lnTo>
                  <a:lnTo>
                    <a:pt x="2554331" y="0"/>
                  </a:lnTo>
                  <a:lnTo>
                    <a:pt x="2847688" y="293358"/>
                  </a:lnTo>
                  <a:lnTo>
                    <a:pt x="2554331" y="586715"/>
                  </a:lnTo>
                  <a:lnTo>
                    <a:pt x="2554331" y="469372"/>
                  </a:lnTo>
                  <a:lnTo>
                    <a:pt x="293358" y="469372"/>
                  </a:lnTo>
                  <a:lnTo>
                    <a:pt x="293358" y="586715"/>
                  </a:lnTo>
                  <a:lnTo>
                    <a:pt x="0" y="293358"/>
                  </a:lnTo>
                  <a:close/>
                </a:path>
              </a:pathLst>
            </a:custGeom>
            <a:no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6015" tIns="117342" rIns="176013" bIns="117343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500" kern="120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CCF1988-9748-BA40-AEF7-9968986BC591}"/>
                </a:ext>
              </a:extLst>
            </p:cNvPr>
            <p:cNvSpPr/>
            <p:nvPr/>
          </p:nvSpPr>
          <p:spPr>
            <a:xfrm>
              <a:off x="10668000" y="3536914"/>
              <a:ext cx="1330838" cy="1310169"/>
            </a:xfrm>
            <a:custGeom>
              <a:avLst/>
              <a:gdLst>
                <a:gd name="connsiteX0" fmla="*/ 0 w 1330838"/>
                <a:gd name="connsiteY0" fmla="*/ 131017 h 1310169"/>
                <a:gd name="connsiteX1" fmla="*/ 131017 w 1330838"/>
                <a:gd name="connsiteY1" fmla="*/ 0 h 1310169"/>
                <a:gd name="connsiteX2" fmla="*/ 1199821 w 1330838"/>
                <a:gd name="connsiteY2" fmla="*/ 0 h 1310169"/>
                <a:gd name="connsiteX3" fmla="*/ 1330838 w 1330838"/>
                <a:gd name="connsiteY3" fmla="*/ 131017 h 1310169"/>
                <a:gd name="connsiteX4" fmla="*/ 1330838 w 1330838"/>
                <a:gd name="connsiteY4" fmla="*/ 1179152 h 1310169"/>
                <a:gd name="connsiteX5" fmla="*/ 1199821 w 1330838"/>
                <a:gd name="connsiteY5" fmla="*/ 1310169 h 1310169"/>
                <a:gd name="connsiteX6" fmla="*/ 131017 w 1330838"/>
                <a:gd name="connsiteY6" fmla="*/ 1310169 h 1310169"/>
                <a:gd name="connsiteX7" fmla="*/ 0 w 1330838"/>
                <a:gd name="connsiteY7" fmla="*/ 1179152 h 1310169"/>
                <a:gd name="connsiteX8" fmla="*/ 0 w 1330838"/>
                <a:gd name="connsiteY8" fmla="*/ 131017 h 131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0838" h="1310169">
                  <a:moveTo>
                    <a:pt x="0" y="131017"/>
                  </a:moveTo>
                  <a:cubicBezTo>
                    <a:pt x="0" y="58658"/>
                    <a:pt x="58658" y="0"/>
                    <a:pt x="131017" y="0"/>
                  </a:cubicBezTo>
                  <a:lnTo>
                    <a:pt x="1199821" y="0"/>
                  </a:lnTo>
                  <a:cubicBezTo>
                    <a:pt x="1272180" y="0"/>
                    <a:pt x="1330838" y="58658"/>
                    <a:pt x="1330838" y="131017"/>
                  </a:cubicBezTo>
                  <a:lnTo>
                    <a:pt x="1330838" y="1179152"/>
                  </a:lnTo>
                  <a:cubicBezTo>
                    <a:pt x="1330838" y="1251511"/>
                    <a:pt x="1272180" y="1310169"/>
                    <a:pt x="1199821" y="1310169"/>
                  </a:cubicBezTo>
                  <a:lnTo>
                    <a:pt x="131017" y="1310169"/>
                  </a:lnTo>
                  <a:cubicBezTo>
                    <a:pt x="58658" y="1310169"/>
                    <a:pt x="0" y="1251511"/>
                    <a:pt x="0" y="1179152"/>
                  </a:cubicBezTo>
                  <a:lnTo>
                    <a:pt x="0" y="131017"/>
                  </a:lnTo>
                  <a:close/>
                </a:path>
              </a:pathLst>
            </a:custGeom>
            <a:no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5074" tIns="305074" rIns="305074" bIns="305074" numCol="1" spcCol="1270" anchor="ctr" anchorCtr="0">
              <a:noAutofit/>
            </a:bodyPr>
            <a:lstStyle/>
            <a:p>
              <a:pPr marL="0" lvl="0" indent="0" algn="ctr" defTabSz="3111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0" kern="1200" dirty="0"/>
                <a:t>👨‍💻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B93BB04-415E-CC42-8C27-8362B280D7DB}"/>
                </a:ext>
              </a:extLst>
            </p:cNvPr>
            <p:cNvSpPr/>
            <p:nvPr/>
          </p:nvSpPr>
          <p:spPr>
            <a:xfrm>
              <a:off x="-30480" y="3536914"/>
              <a:ext cx="1330838" cy="1310169"/>
            </a:xfrm>
            <a:custGeom>
              <a:avLst/>
              <a:gdLst>
                <a:gd name="connsiteX0" fmla="*/ 0 w 1330838"/>
                <a:gd name="connsiteY0" fmla="*/ 131017 h 1310169"/>
                <a:gd name="connsiteX1" fmla="*/ 131017 w 1330838"/>
                <a:gd name="connsiteY1" fmla="*/ 0 h 1310169"/>
                <a:gd name="connsiteX2" fmla="*/ 1199821 w 1330838"/>
                <a:gd name="connsiteY2" fmla="*/ 0 h 1310169"/>
                <a:gd name="connsiteX3" fmla="*/ 1330838 w 1330838"/>
                <a:gd name="connsiteY3" fmla="*/ 131017 h 1310169"/>
                <a:gd name="connsiteX4" fmla="*/ 1330838 w 1330838"/>
                <a:gd name="connsiteY4" fmla="*/ 1179152 h 1310169"/>
                <a:gd name="connsiteX5" fmla="*/ 1199821 w 1330838"/>
                <a:gd name="connsiteY5" fmla="*/ 1310169 h 1310169"/>
                <a:gd name="connsiteX6" fmla="*/ 131017 w 1330838"/>
                <a:gd name="connsiteY6" fmla="*/ 1310169 h 1310169"/>
                <a:gd name="connsiteX7" fmla="*/ 0 w 1330838"/>
                <a:gd name="connsiteY7" fmla="*/ 1179152 h 1310169"/>
                <a:gd name="connsiteX8" fmla="*/ 0 w 1330838"/>
                <a:gd name="connsiteY8" fmla="*/ 131017 h 131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0838" h="1310169">
                  <a:moveTo>
                    <a:pt x="0" y="131017"/>
                  </a:moveTo>
                  <a:cubicBezTo>
                    <a:pt x="0" y="58658"/>
                    <a:pt x="58658" y="0"/>
                    <a:pt x="131017" y="0"/>
                  </a:cubicBezTo>
                  <a:lnTo>
                    <a:pt x="1199821" y="0"/>
                  </a:lnTo>
                  <a:cubicBezTo>
                    <a:pt x="1272180" y="0"/>
                    <a:pt x="1330838" y="58658"/>
                    <a:pt x="1330838" y="131017"/>
                  </a:cubicBezTo>
                  <a:lnTo>
                    <a:pt x="1330838" y="1179152"/>
                  </a:lnTo>
                  <a:cubicBezTo>
                    <a:pt x="1330838" y="1251511"/>
                    <a:pt x="1272180" y="1310169"/>
                    <a:pt x="1199821" y="1310169"/>
                  </a:cubicBezTo>
                  <a:lnTo>
                    <a:pt x="131017" y="1310169"/>
                  </a:lnTo>
                  <a:cubicBezTo>
                    <a:pt x="58658" y="1310169"/>
                    <a:pt x="0" y="1251511"/>
                    <a:pt x="0" y="1179152"/>
                  </a:cubicBezTo>
                  <a:lnTo>
                    <a:pt x="0" y="131017"/>
                  </a:lnTo>
                  <a:close/>
                </a:path>
              </a:pathLst>
            </a:custGeom>
            <a:no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5074" tIns="305074" rIns="305074" bIns="305074" numCol="1" spcCol="1270" anchor="t" anchorCtr="0">
              <a:noAutofit/>
            </a:bodyPr>
            <a:lstStyle/>
            <a:p>
              <a:pPr marL="0" lvl="0" indent="0" algn="l" defTabSz="3111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0" kern="1200" dirty="0"/>
                <a:t>👩🏽‍💻</a:t>
              </a:r>
            </a:p>
            <a:p>
              <a:pPr marL="285750" lvl="1" indent="-28575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3600" kern="120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B9D5E4A-DE2D-4C42-A27D-185ACAB5597B}"/>
                </a:ext>
              </a:extLst>
            </p:cNvPr>
            <p:cNvSpPr/>
            <p:nvPr/>
          </p:nvSpPr>
          <p:spPr>
            <a:xfrm rot="5400000">
              <a:off x="4847660" y="2406072"/>
              <a:ext cx="2504945" cy="586715"/>
            </a:xfrm>
            <a:custGeom>
              <a:avLst/>
              <a:gdLst>
                <a:gd name="connsiteX0" fmla="*/ 0 w 2160171"/>
                <a:gd name="connsiteY0" fmla="*/ 293358 h 586715"/>
                <a:gd name="connsiteX1" fmla="*/ 293358 w 2160171"/>
                <a:gd name="connsiteY1" fmla="*/ 0 h 586715"/>
                <a:gd name="connsiteX2" fmla="*/ 293358 w 2160171"/>
                <a:gd name="connsiteY2" fmla="*/ 117343 h 586715"/>
                <a:gd name="connsiteX3" fmla="*/ 1866814 w 2160171"/>
                <a:gd name="connsiteY3" fmla="*/ 117343 h 586715"/>
                <a:gd name="connsiteX4" fmla="*/ 1866814 w 2160171"/>
                <a:gd name="connsiteY4" fmla="*/ 0 h 586715"/>
                <a:gd name="connsiteX5" fmla="*/ 2160171 w 2160171"/>
                <a:gd name="connsiteY5" fmla="*/ 293358 h 586715"/>
                <a:gd name="connsiteX6" fmla="*/ 1866814 w 2160171"/>
                <a:gd name="connsiteY6" fmla="*/ 586715 h 586715"/>
                <a:gd name="connsiteX7" fmla="*/ 1866814 w 2160171"/>
                <a:gd name="connsiteY7" fmla="*/ 469372 h 586715"/>
                <a:gd name="connsiteX8" fmla="*/ 293358 w 2160171"/>
                <a:gd name="connsiteY8" fmla="*/ 469372 h 586715"/>
                <a:gd name="connsiteX9" fmla="*/ 293358 w 2160171"/>
                <a:gd name="connsiteY9" fmla="*/ 586715 h 586715"/>
                <a:gd name="connsiteX10" fmla="*/ 0 w 2160171"/>
                <a:gd name="connsiteY10" fmla="*/ 293358 h 5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0171" h="586715">
                  <a:moveTo>
                    <a:pt x="0" y="293358"/>
                  </a:moveTo>
                  <a:lnTo>
                    <a:pt x="293358" y="0"/>
                  </a:lnTo>
                  <a:lnTo>
                    <a:pt x="293358" y="117343"/>
                  </a:lnTo>
                  <a:lnTo>
                    <a:pt x="1866814" y="117343"/>
                  </a:lnTo>
                  <a:lnTo>
                    <a:pt x="1866814" y="0"/>
                  </a:lnTo>
                  <a:lnTo>
                    <a:pt x="2160171" y="293358"/>
                  </a:lnTo>
                  <a:lnTo>
                    <a:pt x="1866814" y="586715"/>
                  </a:lnTo>
                  <a:lnTo>
                    <a:pt x="1866814" y="469372"/>
                  </a:lnTo>
                  <a:lnTo>
                    <a:pt x="293358" y="469372"/>
                  </a:lnTo>
                  <a:lnTo>
                    <a:pt x="293358" y="586715"/>
                  </a:lnTo>
                  <a:lnTo>
                    <a:pt x="0" y="293358"/>
                  </a:lnTo>
                  <a:close/>
                </a:path>
              </a:pathLst>
            </a:custGeom>
            <a:pattFill prst="pct25">
              <a:fgClr>
                <a:schemeClr val="accent1">
                  <a:tint val="60000"/>
                  <a:hueOff val="0"/>
                  <a:satOff val="0"/>
                  <a:lumOff val="0"/>
                </a:schemeClr>
              </a:fgClr>
              <a:bgClr>
                <a:schemeClr val="bg1"/>
              </a:bgClr>
            </a:patt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6015" tIns="117341" rIns="176013" bIns="117344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500" kern="1200"/>
            </a:p>
          </p:txBody>
        </p:sp>
      </p:grpSp>
      <p:sp>
        <p:nvSpPr>
          <p:cNvPr id="4" name="Right Arrow 3">
            <a:extLst>
              <a:ext uri="{FF2B5EF4-FFF2-40B4-BE49-F238E27FC236}">
                <a16:creationId xmlns:a16="http://schemas.microsoft.com/office/drawing/2014/main" id="{45A073A2-1F4B-814A-9A1D-C6765BB4E3B6}"/>
              </a:ext>
            </a:extLst>
          </p:cNvPr>
          <p:cNvSpPr/>
          <p:nvPr/>
        </p:nvSpPr>
        <p:spPr>
          <a:xfrm>
            <a:off x="1300355" y="4072812"/>
            <a:ext cx="1770223" cy="669979"/>
          </a:xfrm>
          <a:prstGeom prst="rightArrow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“Hello, Bob”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D0113BA-9366-8243-B504-A570209582D0}"/>
              </a:ext>
            </a:extLst>
          </p:cNvPr>
          <p:cNvSpPr/>
          <p:nvPr/>
        </p:nvSpPr>
        <p:spPr>
          <a:xfrm>
            <a:off x="1300355" y="4742790"/>
            <a:ext cx="1770223" cy="550655"/>
          </a:xfrm>
          <a:prstGeom prst="rightArrow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</a:t>
            </a:r>
            <a:r>
              <a:rPr lang="en-US" baseline="-25000" dirty="0" err="1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 Diagonal Corner Rectangle 12">
            <a:extLst>
              <a:ext uri="{FF2B5EF4-FFF2-40B4-BE49-F238E27FC236}">
                <a16:creationId xmlns:a16="http://schemas.microsoft.com/office/drawing/2014/main" id="{9F3703BA-31B9-594D-8390-3A2D74E9ADD1}"/>
              </a:ext>
            </a:extLst>
          </p:cNvPr>
          <p:cNvSpPr/>
          <p:nvPr/>
        </p:nvSpPr>
        <p:spPr>
          <a:xfrm>
            <a:off x="3070578" y="4225929"/>
            <a:ext cx="914400" cy="914400"/>
          </a:xfrm>
          <a:prstGeom prst="round2Diag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9B10D14-12AC-A145-9361-410F14D5B587}"/>
              </a:ext>
            </a:extLst>
          </p:cNvPr>
          <p:cNvSpPr/>
          <p:nvPr/>
        </p:nvSpPr>
        <p:spPr>
          <a:xfrm>
            <a:off x="3999981" y="4348139"/>
            <a:ext cx="4286064" cy="669979"/>
          </a:xfrm>
          <a:prstGeom prst="rightArrow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@����</a:t>
            </a:r>
            <a:r>
              <a:rPr lang="en-US" sz="1600" dirty="0" err="1">
                <a:solidFill>
                  <a:schemeClr val="tx1"/>
                </a:solidFill>
              </a:rPr>
              <a:t>C�ao</a:t>
            </a:r>
            <a:r>
              <a:rPr lang="en-US" sz="1600" dirty="0">
                <a:solidFill>
                  <a:schemeClr val="tx1"/>
                </a:solidFill>
              </a:rPr>
              <a:t>�</a:t>
            </a:r>
            <a:r>
              <a:rPr lang="dv-MV" sz="1600" dirty="0">
                <a:solidFill>
                  <a:schemeClr val="tx1"/>
                </a:solidFill>
              </a:rPr>
              <a:t>ވ</a:t>
            </a:r>
            <a:r>
              <a:rPr lang="en-US" sz="1600" dirty="0">
                <a:solidFill>
                  <a:schemeClr val="tx1"/>
                </a:solidFill>
              </a:rPr>
              <a:t>n���</a:t>
            </a:r>
            <a:r>
              <a:rPr lang="en-US" sz="1600" dirty="0" err="1">
                <a:solidFill>
                  <a:schemeClr val="tx1"/>
                </a:solidFill>
              </a:rPr>
              <a:t>ju</a:t>
            </a:r>
            <a:r>
              <a:rPr lang="en-US" sz="1600" dirty="0">
                <a:solidFill>
                  <a:schemeClr val="tx1"/>
                </a:solidFill>
              </a:rPr>
              <a:t>��3��"�'2ajk/!se&gt;</a:t>
            </a:r>
            <a:r>
              <a:rPr lang="en-US" sz="1600" dirty="0" err="1">
                <a:solidFill>
                  <a:schemeClr val="tx1"/>
                </a:solidFill>
              </a:rPr>
              <a:t>fo</a:t>
            </a:r>
            <a:r>
              <a:rPr lang="en-US" sz="1600" dirty="0">
                <a:solidFill>
                  <a:schemeClr val="tx1"/>
                </a:solidFill>
              </a:rPr>
              <a:t>%��</a:t>
            </a:r>
            <a:r>
              <a:rPr lang="en-US" sz="1600" dirty="0" err="1">
                <a:solidFill>
                  <a:schemeClr val="tx1"/>
                </a:solidFill>
              </a:rPr>
              <a:t>ƈ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ound Diagonal Corner Rectangle 15">
            <a:extLst>
              <a:ext uri="{FF2B5EF4-FFF2-40B4-BE49-F238E27FC236}">
                <a16:creationId xmlns:a16="http://schemas.microsoft.com/office/drawing/2014/main" id="{AAEECAEC-FB5A-2949-B0C1-C7142535A5A2}"/>
              </a:ext>
            </a:extLst>
          </p:cNvPr>
          <p:cNvSpPr/>
          <p:nvPr/>
        </p:nvSpPr>
        <p:spPr>
          <a:xfrm>
            <a:off x="8299763" y="4225929"/>
            <a:ext cx="914400" cy="914400"/>
          </a:xfrm>
          <a:prstGeom prst="round2Diag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A0A24C91-AD65-7E4F-8CED-9485BC8BCF31}"/>
              </a:ext>
            </a:extLst>
          </p:cNvPr>
          <p:cNvSpPr/>
          <p:nvPr/>
        </p:nvSpPr>
        <p:spPr>
          <a:xfrm>
            <a:off x="9227881" y="4632850"/>
            <a:ext cx="1770223" cy="669979"/>
          </a:xfrm>
          <a:prstGeom prst="rightArrow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“Hello, Bob”</a:t>
            </a: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C735CD64-291C-BA46-8429-02AE346E18F0}"/>
              </a:ext>
            </a:extLst>
          </p:cNvPr>
          <p:cNvSpPr/>
          <p:nvPr/>
        </p:nvSpPr>
        <p:spPr>
          <a:xfrm>
            <a:off x="9227881" y="4117266"/>
            <a:ext cx="1672025" cy="515584"/>
          </a:xfrm>
          <a:prstGeom prst="leftArrow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</a:t>
            </a:r>
            <a:r>
              <a:rPr lang="en-US" baseline="-25000" dirty="0" err="1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3D6C53-8CE6-2B40-8FA1-E2E41AFB166A}"/>
              </a:ext>
            </a:extLst>
          </p:cNvPr>
          <p:cNvSpPr txBox="1"/>
          <p:nvPr/>
        </p:nvSpPr>
        <p:spPr>
          <a:xfrm>
            <a:off x="462844" y="5599289"/>
            <a:ext cx="198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</a:t>
            </a:r>
            <a:r>
              <a:rPr lang="en-US" baseline="-25000" dirty="0" err="1"/>
              <a:t>e</a:t>
            </a:r>
            <a:r>
              <a:rPr lang="en-US" dirty="0"/>
              <a:t> = encryption key</a:t>
            </a:r>
          </a:p>
          <a:p>
            <a:r>
              <a:rPr lang="en-US" dirty="0" err="1"/>
              <a:t>K</a:t>
            </a:r>
            <a:r>
              <a:rPr lang="en-US" baseline="-25000" dirty="0" err="1"/>
              <a:t>d</a:t>
            </a:r>
            <a:r>
              <a:rPr lang="en-US" dirty="0"/>
              <a:t> = decryption 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986661-E947-F440-B5D8-880882ED6791}"/>
              </a:ext>
            </a:extLst>
          </p:cNvPr>
          <p:cNvSpPr txBox="1"/>
          <p:nvPr/>
        </p:nvSpPr>
        <p:spPr>
          <a:xfrm>
            <a:off x="3070578" y="5599289"/>
            <a:ext cx="2015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= encryption step</a:t>
            </a:r>
          </a:p>
          <a:p>
            <a:r>
              <a:rPr lang="en-US" dirty="0"/>
              <a:t>D = decryption step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E2AEB5-5A53-D34F-AE43-5AFC3E9F8366}"/>
              </a:ext>
            </a:extLst>
          </p:cNvPr>
          <p:cNvSpPr txBox="1"/>
          <p:nvPr/>
        </p:nvSpPr>
        <p:spPr>
          <a:xfrm>
            <a:off x="5574868" y="4833451"/>
            <a:ext cx="113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ciphertext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E85056-FB16-AA47-91A8-C381949B50A8}"/>
              </a:ext>
            </a:extLst>
          </p:cNvPr>
          <p:cNvSpPr txBox="1"/>
          <p:nvPr/>
        </p:nvSpPr>
        <p:spPr>
          <a:xfrm>
            <a:off x="1650670" y="3895106"/>
            <a:ext cx="1006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plaintext</a:t>
            </a:r>
          </a:p>
        </p:txBody>
      </p:sp>
    </p:spTree>
    <p:extLst>
      <p:ext uri="{BB962C8B-B14F-4D97-AF65-F5344CB8AC3E}">
        <p14:creationId xmlns:p14="http://schemas.microsoft.com/office/powerpoint/2010/main" val="364816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B4446C6-D520-084E-A815-843F60C60EA3}"/>
              </a:ext>
            </a:extLst>
          </p:cNvPr>
          <p:cNvGrpSpPr/>
          <p:nvPr/>
        </p:nvGrpSpPr>
        <p:grpSpPr>
          <a:xfrm>
            <a:off x="-30480" y="457200"/>
            <a:ext cx="12029318" cy="4977139"/>
            <a:chOff x="-30480" y="506820"/>
            <a:chExt cx="12029318" cy="434026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8D90C67-DF20-ED45-896A-835C00FB5D51}"/>
                </a:ext>
              </a:extLst>
            </p:cNvPr>
            <p:cNvSpPr/>
            <p:nvPr/>
          </p:nvSpPr>
          <p:spPr>
            <a:xfrm>
              <a:off x="5455920" y="506820"/>
              <a:ext cx="1330838" cy="1310169"/>
            </a:xfrm>
            <a:custGeom>
              <a:avLst/>
              <a:gdLst>
                <a:gd name="connsiteX0" fmla="*/ 0 w 1330838"/>
                <a:gd name="connsiteY0" fmla="*/ 131017 h 1310169"/>
                <a:gd name="connsiteX1" fmla="*/ 131017 w 1330838"/>
                <a:gd name="connsiteY1" fmla="*/ 0 h 1310169"/>
                <a:gd name="connsiteX2" fmla="*/ 1199821 w 1330838"/>
                <a:gd name="connsiteY2" fmla="*/ 0 h 1310169"/>
                <a:gd name="connsiteX3" fmla="*/ 1330838 w 1330838"/>
                <a:gd name="connsiteY3" fmla="*/ 131017 h 1310169"/>
                <a:gd name="connsiteX4" fmla="*/ 1330838 w 1330838"/>
                <a:gd name="connsiteY4" fmla="*/ 1179152 h 1310169"/>
                <a:gd name="connsiteX5" fmla="*/ 1199821 w 1330838"/>
                <a:gd name="connsiteY5" fmla="*/ 1310169 h 1310169"/>
                <a:gd name="connsiteX6" fmla="*/ 131017 w 1330838"/>
                <a:gd name="connsiteY6" fmla="*/ 1310169 h 1310169"/>
                <a:gd name="connsiteX7" fmla="*/ 0 w 1330838"/>
                <a:gd name="connsiteY7" fmla="*/ 1179152 h 1310169"/>
                <a:gd name="connsiteX8" fmla="*/ 0 w 1330838"/>
                <a:gd name="connsiteY8" fmla="*/ 131017 h 131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0838" h="1310169">
                  <a:moveTo>
                    <a:pt x="0" y="131017"/>
                  </a:moveTo>
                  <a:cubicBezTo>
                    <a:pt x="0" y="58658"/>
                    <a:pt x="58658" y="0"/>
                    <a:pt x="131017" y="0"/>
                  </a:cubicBezTo>
                  <a:lnTo>
                    <a:pt x="1199821" y="0"/>
                  </a:lnTo>
                  <a:cubicBezTo>
                    <a:pt x="1272180" y="0"/>
                    <a:pt x="1330838" y="58658"/>
                    <a:pt x="1330838" y="131017"/>
                  </a:cubicBezTo>
                  <a:lnTo>
                    <a:pt x="1330838" y="1179152"/>
                  </a:lnTo>
                  <a:cubicBezTo>
                    <a:pt x="1330838" y="1251511"/>
                    <a:pt x="1272180" y="1310169"/>
                    <a:pt x="1199821" y="1310169"/>
                  </a:cubicBezTo>
                  <a:lnTo>
                    <a:pt x="131017" y="1310169"/>
                  </a:lnTo>
                  <a:cubicBezTo>
                    <a:pt x="58658" y="1310169"/>
                    <a:pt x="0" y="1251511"/>
                    <a:pt x="0" y="1179152"/>
                  </a:cubicBezTo>
                  <a:lnTo>
                    <a:pt x="0" y="131017"/>
                  </a:lnTo>
                  <a:close/>
                </a:path>
              </a:pathLst>
            </a:custGeom>
            <a:no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4594" tIns="274594" rIns="274594" bIns="274594" numCol="1" spcCol="1270" anchor="ctr" anchorCtr="0">
              <a:noAutofit/>
            </a:bodyPr>
            <a:lstStyle/>
            <a:p>
              <a:pPr marL="0" lvl="0" indent="0" algn="ctr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6200" kern="1200" dirty="0"/>
                <a:t>👾</a:t>
              </a: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6BFE155-5E01-8D4B-937D-C78F15E22350}"/>
                </a:ext>
              </a:extLst>
            </p:cNvPr>
            <p:cNvSpPr/>
            <p:nvPr/>
          </p:nvSpPr>
          <p:spPr>
            <a:xfrm rot="1850786">
              <a:off x="6921116" y="2516684"/>
              <a:ext cx="2847688" cy="586715"/>
            </a:xfrm>
            <a:custGeom>
              <a:avLst/>
              <a:gdLst>
                <a:gd name="connsiteX0" fmla="*/ 0 w 2847688"/>
                <a:gd name="connsiteY0" fmla="*/ 293358 h 586715"/>
                <a:gd name="connsiteX1" fmla="*/ 293358 w 2847688"/>
                <a:gd name="connsiteY1" fmla="*/ 0 h 586715"/>
                <a:gd name="connsiteX2" fmla="*/ 293358 w 2847688"/>
                <a:gd name="connsiteY2" fmla="*/ 117343 h 586715"/>
                <a:gd name="connsiteX3" fmla="*/ 2554331 w 2847688"/>
                <a:gd name="connsiteY3" fmla="*/ 117343 h 586715"/>
                <a:gd name="connsiteX4" fmla="*/ 2554331 w 2847688"/>
                <a:gd name="connsiteY4" fmla="*/ 0 h 586715"/>
                <a:gd name="connsiteX5" fmla="*/ 2847688 w 2847688"/>
                <a:gd name="connsiteY5" fmla="*/ 293358 h 586715"/>
                <a:gd name="connsiteX6" fmla="*/ 2554331 w 2847688"/>
                <a:gd name="connsiteY6" fmla="*/ 586715 h 586715"/>
                <a:gd name="connsiteX7" fmla="*/ 2554331 w 2847688"/>
                <a:gd name="connsiteY7" fmla="*/ 469372 h 586715"/>
                <a:gd name="connsiteX8" fmla="*/ 293358 w 2847688"/>
                <a:gd name="connsiteY8" fmla="*/ 469372 h 586715"/>
                <a:gd name="connsiteX9" fmla="*/ 293358 w 2847688"/>
                <a:gd name="connsiteY9" fmla="*/ 586715 h 586715"/>
                <a:gd name="connsiteX10" fmla="*/ 0 w 2847688"/>
                <a:gd name="connsiteY10" fmla="*/ 293358 h 5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7688" h="586715">
                  <a:moveTo>
                    <a:pt x="0" y="293358"/>
                  </a:moveTo>
                  <a:lnTo>
                    <a:pt x="293358" y="0"/>
                  </a:lnTo>
                  <a:lnTo>
                    <a:pt x="293358" y="117343"/>
                  </a:lnTo>
                  <a:lnTo>
                    <a:pt x="2554331" y="117343"/>
                  </a:lnTo>
                  <a:lnTo>
                    <a:pt x="2554331" y="0"/>
                  </a:lnTo>
                  <a:lnTo>
                    <a:pt x="2847688" y="293358"/>
                  </a:lnTo>
                  <a:lnTo>
                    <a:pt x="2554331" y="586715"/>
                  </a:lnTo>
                  <a:lnTo>
                    <a:pt x="2554331" y="469372"/>
                  </a:lnTo>
                  <a:lnTo>
                    <a:pt x="293358" y="469372"/>
                  </a:lnTo>
                  <a:lnTo>
                    <a:pt x="293358" y="586715"/>
                  </a:lnTo>
                  <a:lnTo>
                    <a:pt x="0" y="293358"/>
                  </a:lnTo>
                  <a:close/>
                </a:path>
              </a:pathLst>
            </a:custGeom>
            <a:no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6015" tIns="117342" rIns="176013" bIns="117343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500" kern="120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CCF1988-9748-BA40-AEF7-9968986BC591}"/>
                </a:ext>
              </a:extLst>
            </p:cNvPr>
            <p:cNvSpPr/>
            <p:nvPr/>
          </p:nvSpPr>
          <p:spPr>
            <a:xfrm>
              <a:off x="10668000" y="3536914"/>
              <a:ext cx="1330838" cy="1310169"/>
            </a:xfrm>
            <a:custGeom>
              <a:avLst/>
              <a:gdLst>
                <a:gd name="connsiteX0" fmla="*/ 0 w 1330838"/>
                <a:gd name="connsiteY0" fmla="*/ 131017 h 1310169"/>
                <a:gd name="connsiteX1" fmla="*/ 131017 w 1330838"/>
                <a:gd name="connsiteY1" fmla="*/ 0 h 1310169"/>
                <a:gd name="connsiteX2" fmla="*/ 1199821 w 1330838"/>
                <a:gd name="connsiteY2" fmla="*/ 0 h 1310169"/>
                <a:gd name="connsiteX3" fmla="*/ 1330838 w 1330838"/>
                <a:gd name="connsiteY3" fmla="*/ 131017 h 1310169"/>
                <a:gd name="connsiteX4" fmla="*/ 1330838 w 1330838"/>
                <a:gd name="connsiteY4" fmla="*/ 1179152 h 1310169"/>
                <a:gd name="connsiteX5" fmla="*/ 1199821 w 1330838"/>
                <a:gd name="connsiteY5" fmla="*/ 1310169 h 1310169"/>
                <a:gd name="connsiteX6" fmla="*/ 131017 w 1330838"/>
                <a:gd name="connsiteY6" fmla="*/ 1310169 h 1310169"/>
                <a:gd name="connsiteX7" fmla="*/ 0 w 1330838"/>
                <a:gd name="connsiteY7" fmla="*/ 1179152 h 1310169"/>
                <a:gd name="connsiteX8" fmla="*/ 0 w 1330838"/>
                <a:gd name="connsiteY8" fmla="*/ 131017 h 131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0838" h="1310169">
                  <a:moveTo>
                    <a:pt x="0" y="131017"/>
                  </a:moveTo>
                  <a:cubicBezTo>
                    <a:pt x="0" y="58658"/>
                    <a:pt x="58658" y="0"/>
                    <a:pt x="131017" y="0"/>
                  </a:cubicBezTo>
                  <a:lnTo>
                    <a:pt x="1199821" y="0"/>
                  </a:lnTo>
                  <a:cubicBezTo>
                    <a:pt x="1272180" y="0"/>
                    <a:pt x="1330838" y="58658"/>
                    <a:pt x="1330838" y="131017"/>
                  </a:cubicBezTo>
                  <a:lnTo>
                    <a:pt x="1330838" y="1179152"/>
                  </a:lnTo>
                  <a:cubicBezTo>
                    <a:pt x="1330838" y="1251511"/>
                    <a:pt x="1272180" y="1310169"/>
                    <a:pt x="1199821" y="1310169"/>
                  </a:cubicBezTo>
                  <a:lnTo>
                    <a:pt x="131017" y="1310169"/>
                  </a:lnTo>
                  <a:cubicBezTo>
                    <a:pt x="58658" y="1310169"/>
                    <a:pt x="0" y="1251511"/>
                    <a:pt x="0" y="1179152"/>
                  </a:cubicBezTo>
                  <a:lnTo>
                    <a:pt x="0" y="131017"/>
                  </a:lnTo>
                  <a:close/>
                </a:path>
              </a:pathLst>
            </a:custGeom>
            <a:no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5074" tIns="305074" rIns="305074" bIns="305074" numCol="1" spcCol="1270" anchor="ctr" anchorCtr="0">
              <a:noAutofit/>
            </a:bodyPr>
            <a:lstStyle/>
            <a:p>
              <a:pPr marL="0" lvl="0" indent="0" algn="ctr" defTabSz="3111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0" kern="1200" dirty="0"/>
                <a:t>👨‍💻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B93BB04-415E-CC42-8C27-8362B280D7DB}"/>
                </a:ext>
              </a:extLst>
            </p:cNvPr>
            <p:cNvSpPr/>
            <p:nvPr/>
          </p:nvSpPr>
          <p:spPr>
            <a:xfrm>
              <a:off x="-30480" y="3536914"/>
              <a:ext cx="1330838" cy="1310169"/>
            </a:xfrm>
            <a:custGeom>
              <a:avLst/>
              <a:gdLst>
                <a:gd name="connsiteX0" fmla="*/ 0 w 1330838"/>
                <a:gd name="connsiteY0" fmla="*/ 131017 h 1310169"/>
                <a:gd name="connsiteX1" fmla="*/ 131017 w 1330838"/>
                <a:gd name="connsiteY1" fmla="*/ 0 h 1310169"/>
                <a:gd name="connsiteX2" fmla="*/ 1199821 w 1330838"/>
                <a:gd name="connsiteY2" fmla="*/ 0 h 1310169"/>
                <a:gd name="connsiteX3" fmla="*/ 1330838 w 1330838"/>
                <a:gd name="connsiteY3" fmla="*/ 131017 h 1310169"/>
                <a:gd name="connsiteX4" fmla="*/ 1330838 w 1330838"/>
                <a:gd name="connsiteY4" fmla="*/ 1179152 h 1310169"/>
                <a:gd name="connsiteX5" fmla="*/ 1199821 w 1330838"/>
                <a:gd name="connsiteY5" fmla="*/ 1310169 h 1310169"/>
                <a:gd name="connsiteX6" fmla="*/ 131017 w 1330838"/>
                <a:gd name="connsiteY6" fmla="*/ 1310169 h 1310169"/>
                <a:gd name="connsiteX7" fmla="*/ 0 w 1330838"/>
                <a:gd name="connsiteY7" fmla="*/ 1179152 h 1310169"/>
                <a:gd name="connsiteX8" fmla="*/ 0 w 1330838"/>
                <a:gd name="connsiteY8" fmla="*/ 131017 h 131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0838" h="1310169">
                  <a:moveTo>
                    <a:pt x="0" y="131017"/>
                  </a:moveTo>
                  <a:cubicBezTo>
                    <a:pt x="0" y="58658"/>
                    <a:pt x="58658" y="0"/>
                    <a:pt x="131017" y="0"/>
                  </a:cubicBezTo>
                  <a:lnTo>
                    <a:pt x="1199821" y="0"/>
                  </a:lnTo>
                  <a:cubicBezTo>
                    <a:pt x="1272180" y="0"/>
                    <a:pt x="1330838" y="58658"/>
                    <a:pt x="1330838" y="131017"/>
                  </a:cubicBezTo>
                  <a:lnTo>
                    <a:pt x="1330838" y="1179152"/>
                  </a:lnTo>
                  <a:cubicBezTo>
                    <a:pt x="1330838" y="1251511"/>
                    <a:pt x="1272180" y="1310169"/>
                    <a:pt x="1199821" y="1310169"/>
                  </a:cubicBezTo>
                  <a:lnTo>
                    <a:pt x="131017" y="1310169"/>
                  </a:lnTo>
                  <a:cubicBezTo>
                    <a:pt x="58658" y="1310169"/>
                    <a:pt x="0" y="1251511"/>
                    <a:pt x="0" y="1179152"/>
                  </a:cubicBezTo>
                  <a:lnTo>
                    <a:pt x="0" y="131017"/>
                  </a:lnTo>
                  <a:close/>
                </a:path>
              </a:pathLst>
            </a:custGeom>
            <a:no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5074" tIns="305074" rIns="305074" bIns="305074" numCol="1" spcCol="1270" anchor="t" anchorCtr="0">
              <a:noAutofit/>
            </a:bodyPr>
            <a:lstStyle/>
            <a:p>
              <a:pPr marL="0" lvl="0" indent="0" algn="l" defTabSz="3111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0" kern="1200" dirty="0"/>
                <a:t>👩🏽‍💻</a:t>
              </a:r>
            </a:p>
            <a:p>
              <a:pPr marL="285750" lvl="1" indent="-28575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3600" kern="120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B9D5E4A-DE2D-4C42-A27D-185ACAB5597B}"/>
                </a:ext>
              </a:extLst>
            </p:cNvPr>
            <p:cNvSpPr/>
            <p:nvPr/>
          </p:nvSpPr>
          <p:spPr>
            <a:xfrm rot="5400000">
              <a:off x="4847660" y="2406072"/>
              <a:ext cx="2504945" cy="586715"/>
            </a:xfrm>
            <a:custGeom>
              <a:avLst/>
              <a:gdLst>
                <a:gd name="connsiteX0" fmla="*/ 0 w 2160171"/>
                <a:gd name="connsiteY0" fmla="*/ 293358 h 586715"/>
                <a:gd name="connsiteX1" fmla="*/ 293358 w 2160171"/>
                <a:gd name="connsiteY1" fmla="*/ 0 h 586715"/>
                <a:gd name="connsiteX2" fmla="*/ 293358 w 2160171"/>
                <a:gd name="connsiteY2" fmla="*/ 117343 h 586715"/>
                <a:gd name="connsiteX3" fmla="*/ 1866814 w 2160171"/>
                <a:gd name="connsiteY3" fmla="*/ 117343 h 586715"/>
                <a:gd name="connsiteX4" fmla="*/ 1866814 w 2160171"/>
                <a:gd name="connsiteY4" fmla="*/ 0 h 586715"/>
                <a:gd name="connsiteX5" fmla="*/ 2160171 w 2160171"/>
                <a:gd name="connsiteY5" fmla="*/ 293358 h 586715"/>
                <a:gd name="connsiteX6" fmla="*/ 1866814 w 2160171"/>
                <a:gd name="connsiteY6" fmla="*/ 586715 h 586715"/>
                <a:gd name="connsiteX7" fmla="*/ 1866814 w 2160171"/>
                <a:gd name="connsiteY7" fmla="*/ 469372 h 586715"/>
                <a:gd name="connsiteX8" fmla="*/ 293358 w 2160171"/>
                <a:gd name="connsiteY8" fmla="*/ 469372 h 586715"/>
                <a:gd name="connsiteX9" fmla="*/ 293358 w 2160171"/>
                <a:gd name="connsiteY9" fmla="*/ 586715 h 586715"/>
                <a:gd name="connsiteX10" fmla="*/ 0 w 2160171"/>
                <a:gd name="connsiteY10" fmla="*/ 293358 h 5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0171" h="586715">
                  <a:moveTo>
                    <a:pt x="0" y="293358"/>
                  </a:moveTo>
                  <a:lnTo>
                    <a:pt x="293358" y="0"/>
                  </a:lnTo>
                  <a:lnTo>
                    <a:pt x="293358" y="117343"/>
                  </a:lnTo>
                  <a:lnTo>
                    <a:pt x="1866814" y="117343"/>
                  </a:lnTo>
                  <a:lnTo>
                    <a:pt x="1866814" y="0"/>
                  </a:lnTo>
                  <a:lnTo>
                    <a:pt x="2160171" y="293358"/>
                  </a:lnTo>
                  <a:lnTo>
                    <a:pt x="1866814" y="586715"/>
                  </a:lnTo>
                  <a:lnTo>
                    <a:pt x="1866814" y="469372"/>
                  </a:lnTo>
                  <a:lnTo>
                    <a:pt x="293358" y="469372"/>
                  </a:lnTo>
                  <a:lnTo>
                    <a:pt x="293358" y="586715"/>
                  </a:lnTo>
                  <a:lnTo>
                    <a:pt x="0" y="293358"/>
                  </a:lnTo>
                  <a:close/>
                </a:path>
              </a:pathLst>
            </a:custGeom>
            <a:pattFill prst="pct25">
              <a:fgClr>
                <a:schemeClr val="accent1">
                  <a:tint val="60000"/>
                  <a:hueOff val="0"/>
                  <a:satOff val="0"/>
                  <a:lumOff val="0"/>
                </a:schemeClr>
              </a:fgClr>
              <a:bgClr>
                <a:schemeClr val="bg1"/>
              </a:bgClr>
            </a:patt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6015" tIns="117341" rIns="176013" bIns="117344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500" kern="1200"/>
            </a:p>
          </p:txBody>
        </p:sp>
      </p:grpSp>
      <p:sp>
        <p:nvSpPr>
          <p:cNvPr id="4" name="Right Arrow 3">
            <a:extLst>
              <a:ext uri="{FF2B5EF4-FFF2-40B4-BE49-F238E27FC236}">
                <a16:creationId xmlns:a16="http://schemas.microsoft.com/office/drawing/2014/main" id="{45A073A2-1F4B-814A-9A1D-C6765BB4E3B6}"/>
              </a:ext>
            </a:extLst>
          </p:cNvPr>
          <p:cNvSpPr/>
          <p:nvPr/>
        </p:nvSpPr>
        <p:spPr>
          <a:xfrm>
            <a:off x="1300355" y="4072812"/>
            <a:ext cx="1770223" cy="669979"/>
          </a:xfrm>
          <a:prstGeom prst="rightArrow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“Hello, Bob”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D0113BA-9366-8243-B504-A570209582D0}"/>
              </a:ext>
            </a:extLst>
          </p:cNvPr>
          <p:cNvSpPr/>
          <p:nvPr/>
        </p:nvSpPr>
        <p:spPr>
          <a:xfrm>
            <a:off x="1300355" y="4742790"/>
            <a:ext cx="1770223" cy="550655"/>
          </a:xfrm>
          <a:prstGeom prst="rightArrow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</a:t>
            </a:r>
            <a:r>
              <a:rPr lang="en-US" baseline="-25000" dirty="0" err="1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 Diagonal Corner Rectangle 12">
            <a:extLst>
              <a:ext uri="{FF2B5EF4-FFF2-40B4-BE49-F238E27FC236}">
                <a16:creationId xmlns:a16="http://schemas.microsoft.com/office/drawing/2014/main" id="{9F3703BA-31B9-594D-8390-3A2D74E9ADD1}"/>
              </a:ext>
            </a:extLst>
          </p:cNvPr>
          <p:cNvSpPr/>
          <p:nvPr/>
        </p:nvSpPr>
        <p:spPr>
          <a:xfrm>
            <a:off x="3070578" y="4225929"/>
            <a:ext cx="914400" cy="914400"/>
          </a:xfrm>
          <a:prstGeom prst="round2Diag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9B10D14-12AC-A145-9361-410F14D5B587}"/>
              </a:ext>
            </a:extLst>
          </p:cNvPr>
          <p:cNvSpPr/>
          <p:nvPr/>
        </p:nvSpPr>
        <p:spPr>
          <a:xfrm>
            <a:off x="3999981" y="4348139"/>
            <a:ext cx="4286064" cy="669979"/>
          </a:xfrm>
          <a:prstGeom prst="rightArrow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@����</a:t>
            </a:r>
            <a:r>
              <a:rPr lang="en-US" sz="1600" dirty="0" err="1">
                <a:solidFill>
                  <a:schemeClr val="tx1"/>
                </a:solidFill>
              </a:rPr>
              <a:t>C�ao</a:t>
            </a:r>
            <a:r>
              <a:rPr lang="en-US" sz="1600" dirty="0">
                <a:solidFill>
                  <a:schemeClr val="tx1"/>
                </a:solidFill>
              </a:rPr>
              <a:t>�</a:t>
            </a:r>
            <a:r>
              <a:rPr lang="dv-MV" sz="1600" dirty="0">
                <a:solidFill>
                  <a:schemeClr val="tx1"/>
                </a:solidFill>
              </a:rPr>
              <a:t>ވ</a:t>
            </a:r>
            <a:r>
              <a:rPr lang="en-US" sz="1600" dirty="0">
                <a:solidFill>
                  <a:schemeClr val="tx1"/>
                </a:solidFill>
              </a:rPr>
              <a:t>n���</a:t>
            </a:r>
            <a:r>
              <a:rPr lang="en-US" sz="1600" dirty="0" err="1">
                <a:solidFill>
                  <a:schemeClr val="tx1"/>
                </a:solidFill>
              </a:rPr>
              <a:t>ju</a:t>
            </a:r>
            <a:r>
              <a:rPr lang="en-US" sz="1600" dirty="0">
                <a:solidFill>
                  <a:schemeClr val="tx1"/>
                </a:solidFill>
              </a:rPr>
              <a:t>��3��"�'2ajk/!se&gt;</a:t>
            </a:r>
            <a:r>
              <a:rPr lang="en-US" sz="1600" dirty="0" err="1">
                <a:solidFill>
                  <a:schemeClr val="tx1"/>
                </a:solidFill>
              </a:rPr>
              <a:t>fo</a:t>
            </a:r>
            <a:r>
              <a:rPr lang="en-US" sz="1600" dirty="0">
                <a:solidFill>
                  <a:schemeClr val="tx1"/>
                </a:solidFill>
              </a:rPr>
              <a:t>%��</a:t>
            </a:r>
            <a:r>
              <a:rPr lang="en-US" sz="1600" dirty="0" err="1">
                <a:solidFill>
                  <a:schemeClr val="tx1"/>
                </a:solidFill>
              </a:rPr>
              <a:t>ƈ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ound Diagonal Corner Rectangle 15">
            <a:extLst>
              <a:ext uri="{FF2B5EF4-FFF2-40B4-BE49-F238E27FC236}">
                <a16:creationId xmlns:a16="http://schemas.microsoft.com/office/drawing/2014/main" id="{AAEECAEC-FB5A-2949-B0C1-C7142535A5A2}"/>
              </a:ext>
            </a:extLst>
          </p:cNvPr>
          <p:cNvSpPr/>
          <p:nvPr/>
        </p:nvSpPr>
        <p:spPr>
          <a:xfrm>
            <a:off x="8299763" y="4225929"/>
            <a:ext cx="914400" cy="914400"/>
          </a:xfrm>
          <a:prstGeom prst="round2Diag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A0A24C91-AD65-7E4F-8CED-9485BC8BCF31}"/>
              </a:ext>
            </a:extLst>
          </p:cNvPr>
          <p:cNvSpPr/>
          <p:nvPr/>
        </p:nvSpPr>
        <p:spPr>
          <a:xfrm>
            <a:off x="9227881" y="4632850"/>
            <a:ext cx="1770223" cy="669979"/>
          </a:xfrm>
          <a:prstGeom prst="rightArrow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“Hello, Bob”</a:t>
            </a: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C735CD64-291C-BA46-8429-02AE346E18F0}"/>
              </a:ext>
            </a:extLst>
          </p:cNvPr>
          <p:cNvSpPr/>
          <p:nvPr/>
        </p:nvSpPr>
        <p:spPr>
          <a:xfrm>
            <a:off x="9227881" y="4117266"/>
            <a:ext cx="1672025" cy="515584"/>
          </a:xfrm>
          <a:prstGeom prst="leftArrow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</a:t>
            </a:r>
            <a:r>
              <a:rPr lang="en-US" baseline="-25000" dirty="0" err="1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3D6C53-8CE6-2B40-8FA1-E2E41AFB166A}"/>
              </a:ext>
            </a:extLst>
          </p:cNvPr>
          <p:cNvSpPr txBox="1"/>
          <p:nvPr/>
        </p:nvSpPr>
        <p:spPr>
          <a:xfrm>
            <a:off x="462844" y="5599289"/>
            <a:ext cx="198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</a:t>
            </a:r>
            <a:r>
              <a:rPr lang="en-US" baseline="-25000" dirty="0" err="1"/>
              <a:t>e</a:t>
            </a:r>
            <a:r>
              <a:rPr lang="en-US" dirty="0"/>
              <a:t> = encryption key</a:t>
            </a:r>
          </a:p>
          <a:p>
            <a:r>
              <a:rPr lang="en-US" dirty="0" err="1"/>
              <a:t>K</a:t>
            </a:r>
            <a:r>
              <a:rPr lang="en-US" baseline="-25000" dirty="0" err="1"/>
              <a:t>d</a:t>
            </a:r>
            <a:r>
              <a:rPr lang="en-US" dirty="0"/>
              <a:t> = decryption 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986661-E947-F440-B5D8-880882ED6791}"/>
              </a:ext>
            </a:extLst>
          </p:cNvPr>
          <p:cNvSpPr txBox="1"/>
          <p:nvPr/>
        </p:nvSpPr>
        <p:spPr>
          <a:xfrm>
            <a:off x="3070578" y="5599289"/>
            <a:ext cx="2015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= encryption step</a:t>
            </a:r>
          </a:p>
          <a:p>
            <a:r>
              <a:rPr lang="en-US" dirty="0"/>
              <a:t>D = decryption step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AB1667-A5C6-4843-92EB-F1436B6638D5}"/>
              </a:ext>
            </a:extLst>
          </p:cNvPr>
          <p:cNvSpPr txBox="1"/>
          <p:nvPr/>
        </p:nvSpPr>
        <p:spPr>
          <a:xfrm>
            <a:off x="866899" y="950026"/>
            <a:ext cx="3092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Symmetric encryption: </a:t>
            </a:r>
            <a:r>
              <a:rPr lang="en-US" dirty="0" err="1"/>
              <a:t>K</a:t>
            </a:r>
            <a:r>
              <a:rPr lang="en-US" baseline="-25000" dirty="0" err="1"/>
              <a:t>e</a:t>
            </a:r>
            <a:r>
              <a:rPr lang="en-US" dirty="0"/>
              <a:t> = </a:t>
            </a:r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  <a:p>
            <a:pPr fontAlgn="base"/>
            <a:r>
              <a:rPr lang="en-US" dirty="0"/>
              <a:t>Asymmetric encryption: </a:t>
            </a:r>
            <a:r>
              <a:rPr lang="en-US" dirty="0" err="1"/>
              <a:t>K</a:t>
            </a:r>
            <a:r>
              <a:rPr lang="en-US" baseline="-25000" dirty="0" err="1"/>
              <a:t>e</a:t>
            </a:r>
            <a:r>
              <a:rPr lang="en-US" dirty="0"/>
              <a:t> ≠ </a:t>
            </a:r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4ABB97-E479-B141-BC62-464EAA79723F}"/>
              </a:ext>
            </a:extLst>
          </p:cNvPr>
          <p:cNvSpPr txBox="1"/>
          <p:nvPr/>
        </p:nvSpPr>
        <p:spPr>
          <a:xfrm>
            <a:off x="5574868" y="4833451"/>
            <a:ext cx="113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ciphertext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84D6CF-F0B9-5F4C-B768-1B107E8ED7CB}"/>
              </a:ext>
            </a:extLst>
          </p:cNvPr>
          <p:cNvSpPr txBox="1"/>
          <p:nvPr/>
        </p:nvSpPr>
        <p:spPr>
          <a:xfrm>
            <a:off x="1650670" y="3895106"/>
            <a:ext cx="1006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plaintext</a:t>
            </a:r>
          </a:p>
        </p:txBody>
      </p:sp>
    </p:spTree>
    <p:extLst>
      <p:ext uri="{BB962C8B-B14F-4D97-AF65-F5344CB8AC3E}">
        <p14:creationId xmlns:p14="http://schemas.microsoft.com/office/powerpoint/2010/main" val="3688434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2958</TotalTime>
  <Words>192</Words>
  <Application>Microsoft Macintosh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MV Boli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 Meineke</dc:creator>
  <cp:lastModifiedBy>Lewis Meineke</cp:lastModifiedBy>
  <cp:revision>5</cp:revision>
  <dcterms:created xsi:type="dcterms:W3CDTF">2018-11-17T16:30:38Z</dcterms:created>
  <dcterms:modified xsi:type="dcterms:W3CDTF">2018-11-19T17:49:15Z</dcterms:modified>
</cp:coreProperties>
</file>