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785" r:id="rId3"/>
    <p:sldId id="1193" r:id="rId4"/>
    <p:sldId id="945" r:id="rId5"/>
    <p:sldId id="787" r:id="rId6"/>
    <p:sldId id="788" r:id="rId7"/>
    <p:sldId id="789" r:id="rId8"/>
    <p:sldId id="790" r:id="rId9"/>
    <p:sldId id="803" r:id="rId10"/>
    <p:sldId id="796" r:id="rId11"/>
    <p:sldId id="884" r:id="rId12"/>
    <p:sldId id="885" r:id="rId13"/>
    <p:sldId id="887" r:id="rId14"/>
    <p:sldId id="889" r:id="rId15"/>
    <p:sldId id="886" r:id="rId16"/>
    <p:sldId id="888" r:id="rId17"/>
    <p:sldId id="891" r:id="rId18"/>
    <p:sldId id="892" r:id="rId19"/>
    <p:sldId id="893" r:id="rId20"/>
    <p:sldId id="894" r:id="rId21"/>
    <p:sldId id="804" r:id="rId22"/>
    <p:sldId id="1171" r:id="rId23"/>
    <p:sldId id="1172" r:id="rId24"/>
    <p:sldId id="1192" r:id="rId25"/>
    <p:sldId id="829" r:id="rId26"/>
    <p:sldId id="830" r:id="rId27"/>
    <p:sldId id="831" r:id="rId28"/>
    <p:sldId id="832" r:id="rId29"/>
    <p:sldId id="833" r:id="rId30"/>
    <p:sldId id="834" r:id="rId31"/>
    <p:sldId id="835" r:id="rId32"/>
    <p:sldId id="836" r:id="rId33"/>
    <p:sldId id="837" r:id="rId34"/>
    <p:sldId id="838" r:id="rId35"/>
    <p:sldId id="856" r:id="rId36"/>
    <p:sldId id="857" r:id="rId37"/>
    <p:sldId id="906" r:id="rId38"/>
    <p:sldId id="839" r:id="rId39"/>
    <p:sldId id="840" r:id="rId40"/>
    <p:sldId id="962" r:id="rId41"/>
    <p:sldId id="841" r:id="rId42"/>
    <p:sldId id="954" r:id="rId43"/>
    <p:sldId id="955" r:id="rId44"/>
    <p:sldId id="956" r:id="rId45"/>
    <p:sldId id="842" r:id="rId46"/>
    <p:sldId id="907" r:id="rId4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94" autoAdjust="0"/>
  </p:normalViewPr>
  <p:slideViewPr>
    <p:cSldViewPr snapToGrid="0">
      <p:cViewPr varScale="1">
        <p:scale>
          <a:sx n="77" d="100"/>
          <a:sy n="77"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81489-7CA1-4BFE-92DD-3B93E799A518}" type="datetimeFigureOut">
              <a:rPr lang="es-ES" smtClean="0"/>
              <a:t>01/03/2020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CFD1A-7F3D-44B1-979C-EF446F27544D}" type="slidenum">
              <a:rPr lang="es-ES" smtClean="0"/>
              <a:t>‹Nº›</a:t>
            </a:fld>
            <a:endParaRPr lang="es-ES"/>
          </a:p>
        </p:txBody>
      </p:sp>
    </p:spTree>
    <p:extLst>
      <p:ext uri="{BB962C8B-B14F-4D97-AF65-F5344CB8AC3E}">
        <p14:creationId xmlns:p14="http://schemas.microsoft.com/office/powerpoint/2010/main" val="567155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Marcador de imagen de diapositiva 1">
            <a:extLst>
              <a:ext uri="{FF2B5EF4-FFF2-40B4-BE49-F238E27FC236}">
                <a16:creationId xmlns:a16="http://schemas.microsoft.com/office/drawing/2014/main" id="{768C2395-628D-446F-8D38-93483EF403C3}"/>
              </a:ext>
            </a:extLst>
          </p:cNvPr>
          <p:cNvSpPr>
            <a:spLocks noGrp="1" noRot="1" noChangeAspect="1" noChangeArrowheads="1" noTextEdit="1"/>
          </p:cNvSpPr>
          <p:nvPr>
            <p:ph type="sldImg"/>
          </p:nvPr>
        </p:nvSpPr>
        <p:spPr>
          <a:ln/>
        </p:spPr>
      </p:sp>
      <p:sp>
        <p:nvSpPr>
          <p:cNvPr id="40963" name="Marcador de notas 2">
            <a:extLst>
              <a:ext uri="{FF2B5EF4-FFF2-40B4-BE49-F238E27FC236}">
                <a16:creationId xmlns:a16="http://schemas.microsoft.com/office/drawing/2014/main" id="{DCD86736-3505-4563-903A-EA37A6CE4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err="1"/>
              <a:t>Action</a:t>
            </a:r>
            <a:r>
              <a:rPr lang="es-ES" altLang="es-ES" dirty="0"/>
              <a:t> </a:t>
            </a:r>
            <a:r>
              <a:rPr lang="es-ES" altLang="es-ES" dirty="0" err="1"/>
              <a:t>listener</a:t>
            </a:r>
            <a:r>
              <a:rPr lang="es-ES" altLang="es-ES" dirty="0"/>
              <a:t>: lo que se invoca cuando se pulsa un botón. </a:t>
            </a:r>
          </a:p>
          <a:p>
            <a:r>
              <a:rPr lang="es-ES" altLang="es-ES" dirty="0"/>
              <a:t>Saco del </a:t>
            </a:r>
            <a:r>
              <a:rPr lang="es-ES" altLang="es-ES" dirty="0" err="1"/>
              <a:t>action</a:t>
            </a:r>
            <a:r>
              <a:rPr lang="es-ES" altLang="es-ES" dirty="0"/>
              <a:t> </a:t>
            </a:r>
            <a:r>
              <a:rPr lang="es-ES" altLang="es-ES" dirty="0" err="1"/>
              <a:t>listener</a:t>
            </a:r>
            <a:r>
              <a:rPr lang="es-ES" altLang="es-ES" dirty="0"/>
              <a:t> el código de negocio y navegación (dar de baja un producto, el núcleo). En vez de poner colgando del </a:t>
            </a:r>
            <a:r>
              <a:rPr lang="es-ES" altLang="es-ES" dirty="0" err="1"/>
              <a:t>action</a:t>
            </a:r>
            <a:r>
              <a:rPr lang="es-ES" altLang="es-ES" dirty="0"/>
              <a:t> </a:t>
            </a:r>
            <a:r>
              <a:rPr lang="es-ES" altLang="es-ES" dirty="0" err="1"/>
              <a:t>listener</a:t>
            </a:r>
            <a:r>
              <a:rPr lang="es-ES" altLang="es-ES" dirty="0"/>
              <a:t> se saca de ahí. El </a:t>
            </a:r>
            <a:r>
              <a:rPr lang="es-ES" altLang="es-ES" dirty="0" err="1"/>
              <a:t>action</a:t>
            </a:r>
            <a:r>
              <a:rPr lang="es-ES" altLang="es-ES" dirty="0"/>
              <a:t> </a:t>
            </a:r>
            <a:r>
              <a:rPr lang="es-ES" altLang="es-ES" dirty="0" err="1"/>
              <a:t>listener</a:t>
            </a:r>
            <a:r>
              <a:rPr lang="es-ES" altLang="es-ES" dirty="0"/>
              <a:t> llama a un controlador que es quien sabe cómo tiene que responder al evento que viene desde presentación.</a:t>
            </a:r>
          </a:p>
          <a:p>
            <a:r>
              <a:rPr lang="es-ES" altLang="es-ES" dirty="0"/>
              <a:t>Se desvincula la presentación del resto de la presentación. Cuando tengo un componente que sabe quién habla con cada quién, el controlador centraliza esa gestión, no me tengo que ocupar de actualizar cada una de las vistas (rancias).</a:t>
            </a:r>
          </a:p>
          <a:p>
            <a:r>
              <a:rPr lang="es-ES" altLang="es-ES" dirty="0"/>
              <a:t>Es un ejemplo de patrón mediador. </a:t>
            </a:r>
          </a:p>
        </p:txBody>
      </p:sp>
      <p:sp>
        <p:nvSpPr>
          <p:cNvPr id="40964" name="Marcador de número de diapositiva 3">
            <a:extLst>
              <a:ext uri="{FF2B5EF4-FFF2-40B4-BE49-F238E27FC236}">
                <a16:creationId xmlns:a16="http://schemas.microsoft.com/office/drawing/2014/main" id="{403881DB-1A69-4A65-A549-6E5EC296B6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33FCF695-6997-4D26-AB9F-3F6E3AFB576B}" type="slidenum">
              <a:rPr lang="es-ES_tradnl" altLang="es-ES" sz="1200" smtClean="0"/>
              <a:pPr/>
              <a:t>3</a:t>
            </a:fld>
            <a:endParaRPr lang="es-ES_tradnl" altLang="es-E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clase Controlador guarda un puntero al servicio de aplicación del usuario, el cual va a jugar el papel de modelo y a la vista a la que va a actualizar.</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15</a:t>
            </a:fld>
            <a:endParaRPr lang="es-ES_tradnl"/>
          </a:p>
        </p:txBody>
      </p:sp>
    </p:spTree>
    <p:extLst>
      <p:ext uri="{BB962C8B-B14F-4D97-AF65-F5344CB8AC3E}">
        <p14:creationId xmlns:p14="http://schemas.microsoft.com/office/powerpoint/2010/main" val="351913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Marcador de imagen de diapositiva 1">
            <a:extLst>
              <a:ext uri="{FF2B5EF4-FFF2-40B4-BE49-F238E27FC236}">
                <a16:creationId xmlns:a16="http://schemas.microsoft.com/office/drawing/2014/main" id="{3DD4F65A-09B4-4362-82E4-716F0530A27C}"/>
              </a:ext>
            </a:extLst>
          </p:cNvPr>
          <p:cNvSpPr>
            <a:spLocks noGrp="1" noRot="1" noChangeAspect="1" noChangeArrowheads="1" noTextEdit="1"/>
          </p:cNvSpPr>
          <p:nvPr>
            <p:ph type="sldImg"/>
          </p:nvPr>
        </p:nvSpPr>
        <p:spPr>
          <a:ln/>
        </p:spPr>
      </p:sp>
      <p:sp>
        <p:nvSpPr>
          <p:cNvPr id="59395" name="Marcador de notas 2">
            <a:extLst>
              <a:ext uri="{FF2B5EF4-FFF2-40B4-BE49-F238E27FC236}">
                <a16:creationId xmlns:a16="http://schemas.microsoft.com/office/drawing/2014/main" id="{960478A4-6ED6-47D6-AA6D-00595CA7DD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El controlador lleva un </a:t>
            </a:r>
            <a:r>
              <a:rPr lang="es-ES" altLang="es-ES" dirty="0" err="1"/>
              <a:t>swicht</a:t>
            </a:r>
            <a:r>
              <a:rPr lang="es-ES" altLang="es-ES" dirty="0"/>
              <a:t> que para cada evento es capaz de llamar al servicio que sabe tratarlo.</a:t>
            </a:r>
          </a:p>
          <a:p>
            <a:r>
              <a:rPr lang="es-ES" altLang="es-ES" dirty="0"/>
              <a:t>El controlador, una vez que ve la respuesta del servicio, sabe a qué vista tiene que actualizar.</a:t>
            </a:r>
          </a:p>
          <a:p>
            <a:r>
              <a:rPr lang="es-ES" altLang="es-ES" dirty="0"/>
              <a:t>Para que al controlador le lleguen datos desde todas las vistas recibe los datos a través del tipo </a:t>
            </a:r>
            <a:r>
              <a:rPr lang="es-ES" altLang="es-ES" dirty="0" err="1"/>
              <a:t>Object</a:t>
            </a:r>
            <a:r>
              <a:rPr lang="es-ES" altLang="es-ES" dirty="0"/>
              <a:t> que es genérico.</a:t>
            </a:r>
          </a:p>
          <a:p>
            <a:r>
              <a:rPr lang="es-ES" altLang="es-ES" dirty="0"/>
              <a:t>Como es un modelo pasivo, el objeto le da la respuesta al controlador y en función de la respuesta el objeto actualiza una vista o otra.</a:t>
            </a:r>
          </a:p>
          <a:p>
            <a:endParaRPr lang="es-ES" altLang="es-ES" dirty="0"/>
          </a:p>
        </p:txBody>
      </p:sp>
      <p:sp>
        <p:nvSpPr>
          <p:cNvPr id="59396" name="Marcador de número de diapositiva 3">
            <a:extLst>
              <a:ext uri="{FF2B5EF4-FFF2-40B4-BE49-F238E27FC236}">
                <a16:creationId xmlns:a16="http://schemas.microsoft.com/office/drawing/2014/main" id="{78B21C43-7680-4AED-B11C-3C8786443B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9875B3F8-C13F-4064-9663-B46AA33531FF}" type="slidenum">
              <a:rPr lang="es-ES_tradnl" altLang="es-ES" sz="1200" smtClean="0"/>
              <a:pPr/>
              <a:t>16</a:t>
            </a:fld>
            <a:endParaRPr lang="es-ES_tradnl" altLang="es-E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Nuestras vistas que al final van a ser observadores, entonces tienen un protocolo de actualización muy sencillo: una operación actualizar que recibe dos parámetros el evento entero y los datos </a:t>
            </a:r>
            <a:r>
              <a:rPr lang="es-ES" dirty="0" err="1"/>
              <a:t>object</a:t>
            </a:r>
            <a:r>
              <a:rPr lang="es-ES" dirty="0"/>
              <a:t>. Ya veremos el observador.</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17</a:t>
            </a:fld>
            <a:endParaRPr lang="es-ES_tradnl"/>
          </a:p>
        </p:txBody>
      </p:sp>
    </p:spTree>
    <p:extLst>
      <p:ext uri="{BB962C8B-B14F-4D97-AF65-F5344CB8AC3E}">
        <p14:creationId xmlns:p14="http://schemas.microsoft.com/office/powerpoint/2010/main" val="35216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Marcador de imagen de diapositiva 1">
            <a:extLst>
              <a:ext uri="{FF2B5EF4-FFF2-40B4-BE49-F238E27FC236}">
                <a16:creationId xmlns:a16="http://schemas.microsoft.com/office/drawing/2014/main" id="{212BA3D0-9D16-4758-9189-A5D3014B076A}"/>
              </a:ext>
            </a:extLst>
          </p:cNvPr>
          <p:cNvSpPr>
            <a:spLocks noGrp="1" noRot="1" noChangeAspect="1" noChangeArrowheads="1" noTextEdit="1"/>
          </p:cNvSpPr>
          <p:nvPr>
            <p:ph type="sldImg"/>
          </p:nvPr>
        </p:nvSpPr>
        <p:spPr>
          <a:ln/>
        </p:spPr>
      </p:sp>
      <p:sp>
        <p:nvSpPr>
          <p:cNvPr id="62467" name="Marcador de notas 2">
            <a:extLst>
              <a:ext uri="{FF2B5EF4-FFF2-40B4-BE49-F238E27FC236}">
                <a16:creationId xmlns:a16="http://schemas.microsoft.com/office/drawing/2014/main" id="{05414BF6-D6EF-49D8-A00A-845B14D153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La vista también sabe tratar las actualizaciones que le pasa el controlador. Ver </a:t>
            </a:r>
            <a:r>
              <a:rPr lang="es-ES" altLang="es-ES" dirty="0" err="1"/>
              <a:t>traspa</a:t>
            </a:r>
            <a:r>
              <a:rPr lang="es-ES" altLang="es-ES" dirty="0"/>
              <a:t> siguiente.</a:t>
            </a:r>
          </a:p>
        </p:txBody>
      </p:sp>
      <p:sp>
        <p:nvSpPr>
          <p:cNvPr id="62468" name="Marcador de número de diapositiva 3">
            <a:extLst>
              <a:ext uri="{FF2B5EF4-FFF2-40B4-BE49-F238E27FC236}">
                <a16:creationId xmlns:a16="http://schemas.microsoft.com/office/drawing/2014/main" id="{94FD1678-E9D7-459D-BFC7-C9C6C93332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60053C71-8ED7-41D6-8FFC-AB70DD7FE6BA}" type="slidenum">
              <a:rPr lang="es-ES_tradnl" altLang="es-ES" sz="1200" smtClean="0"/>
              <a:pPr/>
              <a:t>18</a:t>
            </a:fld>
            <a:endParaRPr lang="es-ES_tradnl" altLang="es-E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Marcador de imagen de diapositiva 1">
            <a:extLst>
              <a:ext uri="{FF2B5EF4-FFF2-40B4-BE49-F238E27FC236}">
                <a16:creationId xmlns:a16="http://schemas.microsoft.com/office/drawing/2014/main" id="{B0B23883-92CE-44E5-BFE9-4FA99B9D48C9}"/>
              </a:ext>
            </a:extLst>
          </p:cNvPr>
          <p:cNvSpPr>
            <a:spLocks noGrp="1" noRot="1" noChangeAspect="1" noChangeArrowheads="1" noTextEdit="1"/>
          </p:cNvSpPr>
          <p:nvPr>
            <p:ph type="sldImg"/>
          </p:nvPr>
        </p:nvSpPr>
        <p:spPr>
          <a:ln/>
        </p:spPr>
      </p:sp>
      <p:sp>
        <p:nvSpPr>
          <p:cNvPr id="64515" name="Marcador de notas 2">
            <a:extLst>
              <a:ext uri="{FF2B5EF4-FFF2-40B4-BE49-F238E27FC236}">
                <a16:creationId xmlns:a16="http://schemas.microsoft.com/office/drawing/2014/main" id="{F9EE7AC8-2A9F-4438-8792-6BD946442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El actualizar tiene un </a:t>
            </a:r>
            <a:r>
              <a:rPr lang="es-ES" altLang="es-ES" dirty="0" err="1"/>
              <a:t>switch</a:t>
            </a:r>
            <a:r>
              <a:rPr lang="es-ES" altLang="es-ES" dirty="0"/>
              <a:t> que procesa la respuesta que le pasa el controlador (evento son todas las posibles respuestas que le pasa el controlador).</a:t>
            </a:r>
          </a:p>
          <a:p>
            <a:r>
              <a:rPr lang="es-ES" altLang="es-ES" dirty="0"/>
              <a:t>Es recíproco, la vista le pasa un evento (y datos) al controlador y este le pasa a la vista lo mismo (un evento y datos). El protocolo es muy sencillo y bidireccional.</a:t>
            </a:r>
          </a:p>
        </p:txBody>
      </p:sp>
      <p:sp>
        <p:nvSpPr>
          <p:cNvPr id="64516" name="Marcador de número de diapositiva 3">
            <a:extLst>
              <a:ext uri="{FF2B5EF4-FFF2-40B4-BE49-F238E27FC236}">
                <a16:creationId xmlns:a16="http://schemas.microsoft.com/office/drawing/2014/main" id="{5E47D416-CB25-4539-982A-465A8F46C1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7902EB5F-19A0-40B5-B315-6CACA9C3C049}" type="slidenum">
              <a:rPr lang="es-ES_tradnl" altLang="es-ES" sz="1200" smtClean="0"/>
              <a:pPr/>
              <a:t>19</a:t>
            </a:fld>
            <a:endParaRPr lang="es-ES_tradnl" altLang="es-E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Marcador de imagen de diapositiva 1">
            <a:extLst>
              <a:ext uri="{FF2B5EF4-FFF2-40B4-BE49-F238E27FC236}">
                <a16:creationId xmlns:a16="http://schemas.microsoft.com/office/drawing/2014/main" id="{C83ACA31-F8B1-42AB-839B-6641FFBF0D1E}"/>
              </a:ext>
            </a:extLst>
          </p:cNvPr>
          <p:cNvSpPr>
            <a:spLocks noGrp="1" noRot="1" noChangeAspect="1" noChangeArrowheads="1" noTextEdit="1"/>
          </p:cNvSpPr>
          <p:nvPr>
            <p:ph type="sldImg"/>
          </p:nvPr>
        </p:nvSpPr>
        <p:spPr>
          <a:ln/>
        </p:spPr>
      </p:sp>
      <p:sp>
        <p:nvSpPr>
          <p:cNvPr id="66563" name="Marcador de notas 2">
            <a:extLst>
              <a:ext uri="{FF2B5EF4-FFF2-40B4-BE49-F238E27FC236}">
                <a16:creationId xmlns:a16="http://schemas.microsoft.com/office/drawing/2014/main" id="{18B89AD5-DB40-4DC4-8555-B832408F8A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La vista también puede sufrir actualizaciones y sabe cómo responder a estas, aunque es más correcto lo otro.</a:t>
            </a:r>
          </a:p>
        </p:txBody>
      </p:sp>
      <p:sp>
        <p:nvSpPr>
          <p:cNvPr id="66564" name="Marcador de número de diapositiva 3">
            <a:extLst>
              <a:ext uri="{FF2B5EF4-FFF2-40B4-BE49-F238E27FC236}">
                <a16:creationId xmlns:a16="http://schemas.microsoft.com/office/drawing/2014/main" id="{14EE6821-985B-413A-9709-7BA1ADF3E2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99DF9EA2-23DF-4990-9D0F-F62A3D62D668}" type="slidenum">
              <a:rPr lang="es-ES_tradnl" altLang="es-ES" sz="1200" smtClean="0"/>
              <a:pPr/>
              <a:t>20</a:t>
            </a:fld>
            <a:endParaRPr lang="es-ES_tradnl" altLang="es-E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Marcador de imagen de diapositiva 1">
            <a:extLst>
              <a:ext uri="{FF2B5EF4-FFF2-40B4-BE49-F238E27FC236}">
                <a16:creationId xmlns:a16="http://schemas.microsoft.com/office/drawing/2014/main" id="{74BF55E0-9BDC-4D9A-BAD9-731AA6083EC1}"/>
              </a:ext>
            </a:extLst>
          </p:cNvPr>
          <p:cNvSpPr>
            <a:spLocks noGrp="1" noRot="1" noChangeAspect="1" noChangeArrowheads="1" noTextEdit="1"/>
          </p:cNvSpPr>
          <p:nvPr>
            <p:ph type="sldImg"/>
          </p:nvPr>
        </p:nvSpPr>
        <p:spPr>
          <a:ln/>
        </p:spPr>
      </p:sp>
      <p:sp>
        <p:nvSpPr>
          <p:cNvPr id="69635" name="Marcador de notas 2">
            <a:extLst>
              <a:ext uri="{FF2B5EF4-FFF2-40B4-BE49-F238E27FC236}">
                <a16:creationId xmlns:a16="http://schemas.microsoft.com/office/drawing/2014/main" id="{A0CA4EAE-1E9B-4C14-AFE7-B2F22EBB1F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En gráfico uno se tiene que ir vista por vista cambiando la vista destino.</a:t>
            </a:r>
          </a:p>
          <a:p>
            <a:r>
              <a:rPr lang="es-ES" altLang="es-ES" dirty="0"/>
              <a:t>Si tengo un controlador, la vista 1 y la vista n enlazan con él. Le lanzan un evento y este responde con la información a las vistas de destino. La información se cambia una sola vez.</a:t>
            </a:r>
          </a:p>
        </p:txBody>
      </p:sp>
      <p:sp>
        <p:nvSpPr>
          <p:cNvPr id="69636" name="Marcador de número de diapositiva 3">
            <a:extLst>
              <a:ext uri="{FF2B5EF4-FFF2-40B4-BE49-F238E27FC236}">
                <a16:creationId xmlns:a16="http://schemas.microsoft.com/office/drawing/2014/main" id="{5DA3DEC7-0B4C-47A9-AC1D-B030F2D015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7B833F80-31C6-4983-A403-D9AC03412F82}" type="slidenum">
              <a:rPr lang="es-ES_tradnl" altLang="es-ES" sz="1200" smtClean="0"/>
              <a:pPr/>
              <a:t>22</a:t>
            </a:fld>
            <a:endParaRPr lang="es-ES_tradnl" altLang="es-E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Marcador de imagen de diapositiva 1">
            <a:extLst>
              <a:ext uri="{FF2B5EF4-FFF2-40B4-BE49-F238E27FC236}">
                <a16:creationId xmlns:a16="http://schemas.microsoft.com/office/drawing/2014/main" id="{36D69A24-3BA6-4FCC-B77A-CA2C9E10C93F}"/>
              </a:ext>
            </a:extLst>
          </p:cNvPr>
          <p:cNvSpPr>
            <a:spLocks noGrp="1" noRot="1" noChangeAspect="1" noChangeArrowheads="1" noTextEdit="1"/>
          </p:cNvSpPr>
          <p:nvPr>
            <p:ph type="sldImg"/>
          </p:nvPr>
        </p:nvSpPr>
        <p:spPr>
          <a:ln/>
        </p:spPr>
      </p:sp>
      <p:sp>
        <p:nvSpPr>
          <p:cNvPr id="71683" name="Marcador de notas 2">
            <a:extLst>
              <a:ext uri="{FF2B5EF4-FFF2-40B4-BE49-F238E27FC236}">
                <a16:creationId xmlns:a16="http://schemas.microsoft.com/office/drawing/2014/main" id="{497526C3-B188-4C1D-8628-9AC3D0ECFB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Tenemos vistas que enlazan con procesos de negocio. Y pasa lo mismo. Teniendo un controlador sólo se cambia en el controlador, si no hay que cambiarlo vista por vista.</a:t>
            </a:r>
          </a:p>
          <a:p>
            <a:r>
              <a:rPr lang="es-ES" altLang="es-ES" dirty="0"/>
              <a:t>Vistas entre vistas.</a:t>
            </a:r>
          </a:p>
          <a:p>
            <a:endParaRPr lang="es-ES" altLang="es-ES" dirty="0"/>
          </a:p>
        </p:txBody>
      </p:sp>
      <p:sp>
        <p:nvSpPr>
          <p:cNvPr id="71684" name="Marcador de número de diapositiva 3">
            <a:extLst>
              <a:ext uri="{FF2B5EF4-FFF2-40B4-BE49-F238E27FC236}">
                <a16:creationId xmlns:a16="http://schemas.microsoft.com/office/drawing/2014/main" id="{C355B14B-9593-4A4D-8190-55C471A9CD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40B4F6AA-C652-4432-B520-74FC3DECBE57}" type="slidenum">
              <a:rPr lang="es-ES_tradnl" altLang="es-ES" sz="1200" smtClean="0"/>
              <a:pPr/>
              <a:t>23</a:t>
            </a:fld>
            <a:endParaRPr lang="es-ES_tradnl" altLang="es-E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Marcador de imagen de diapositiva 1">
            <a:extLst>
              <a:ext uri="{FF2B5EF4-FFF2-40B4-BE49-F238E27FC236}">
                <a16:creationId xmlns:a16="http://schemas.microsoft.com/office/drawing/2014/main" id="{4F09C61A-7422-4375-9512-A9DD64C77CC7}"/>
              </a:ext>
            </a:extLst>
          </p:cNvPr>
          <p:cNvSpPr>
            <a:spLocks noGrp="1" noRot="1" noChangeAspect="1" noChangeArrowheads="1" noTextEdit="1"/>
          </p:cNvSpPr>
          <p:nvPr>
            <p:ph type="sldImg"/>
          </p:nvPr>
        </p:nvSpPr>
        <p:spPr>
          <a:ln/>
        </p:spPr>
      </p:sp>
      <p:sp>
        <p:nvSpPr>
          <p:cNvPr id="73731" name="Marcador de notas 2">
            <a:extLst>
              <a:ext uri="{FF2B5EF4-FFF2-40B4-BE49-F238E27FC236}">
                <a16:creationId xmlns:a16="http://schemas.microsoft.com/office/drawing/2014/main" id="{A88519E9-597F-4BAE-8E33-A24BE12611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s-ES" altLang="es-ES" dirty="0"/>
              <a:t>Puedo cambiar vistas y negocio y modelo de forma independiente porque una no afecta a la otra.</a:t>
            </a:r>
          </a:p>
          <a:p>
            <a:pPr marL="228600" indent="-228600">
              <a:buFontTx/>
              <a:buAutoNum type="arabicPeriod"/>
            </a:pPr>
            <a:r>
              <a:rPr lang="es-ES" altLang="es-ES" dirty="0"/>
              <a:t>Toda la información de navegación está centralizada en un punto, luego sólo se tiene que tocar el controlador si se quiere redirigir la respuesta del servicio, vistas con vistas o vistas con servicios.</a:t>
            </a:r>
          </a:p>
          <a:p>
            <a:pPr marL="0" indent="0">
              <a:buFontTx/>
              <a:buNone/>
            </a:pPr>
            <a:r>
              <a:rPr lang="es-ES" altLang="es-ES" dirty="0"/>
              <a:t>Vistas a modelo, con y sin controlador.</a:t>
            </a:r>
          </a:p>
        </p:txBody>
      </p:sp>
      <p:sp>
        <p:nvSpPr>
          <p:cNvPr id="73732" name="Marcador de número de diapositiva 3">
            <a:extLst>
              <a:ext uri="{FF2B5EF4-FFF2-40B4-BE49-F238E27FC236}">
                <a16:creationId xmlns:a16="http://schemas.microsoft.com/office/drawing/2014/main" id="{CE0ED6DF-97EB-4F66-AEBC-D524F8717E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D4687961-C609-4851-93A4-DEDCAABE847B}" type="slidenum">
              <a:rPr lang="es-ES_tradnl" altLang="es-ES" sz="1200" smtClean="0"/>
              <a:pPr/>
              <a:t>24</a:t>
            </a:fld>
            <a:endParaRPr lang="es-ES_tradnl" altLang="es-E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una capa no hay controlador y todo cuelga del </a:t>
            </a:r>
            <a:r>
              <a:rPr lang="es-ES" dirty="0" err="1"/>
              <a:t>ActionListener</a:t>
            </a:r>
            <a:r>
              <a:rPr lang="es-ES" dirty="0"/>
              <a:t>.</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26</a:t>
            </a:fld>
            <a:endParaRPr lang="es-ES_tradnl"/>
          </a:p>
        </p:txBody>
      </p:sp>
    </p:spTree>
    <p:extLst>
      <p:ext uri="{BB962C8B-B14F-4D97-AF65-F5344CB8AC3E}">
        <p14:creationId xmlns:p14="http://schemas.microsoft.com/office/powerpoint/2010/main" val="154478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Siempre vamos a coger el modelo pasivo, porque el modelo activo no tiene sentido un modelo activo, ya que no tiene sentido actualizar a la vista en una aplicación web desde el modelo. El controlador recibe peticiones http y se la envía a la clase invocada (el modelo).</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4</a:t>
            </a:fld>
            <a:endParaRPr lang="es-ES_tradnl"/>
          </a:p>
        </p:txBody>
      </p:sp>
    </p:spTree>
    <p:extLst>
      <p:ext uri="{BB962C8B-B14F-4D97-AF65-F5344CB8AC3E}">
        <p14:creationId xmlns:p14="http://schemas.microsoft.com/office/powerpoint/2010/main" val="146772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sistema es un bloque que lo hace todo.</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27</a:t>
            </a:fld>
            <a:endParaRPr lang="es-ES_tradnl"/>
          </a:p>
        </p:txBody>
      </p:sp>
    </p:spTree>
    <p:extLst>
      <p:ext uri="{BB962C8B-B14F-4D97-AF65-F5344CB8AC3E}">
        <p14:creationId xmlns:p14="http://schemas.microsoft.com/office/powerpoint/2010/main" val="2904054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capa de Negocio es lo que hemos llamado Modelo en el MVC.</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31</a:t>
            </a:fld>
            <a:endParaRPr lang="es-ES_tradnl"/>
          </a:p>
        </p:txBody>
      </p:sp>
    </p:spTree>
    <p:extLst>
      <p:ext uri="{BB962C8B-B14F-4D97-AF65-F5344CB8AC3E}">
        <p14:creationId xmlns:p14="http://schemas.microsoft.com/office/powerpoint/2010/main" val="2384522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Marcador de imagen de diapositiva 1">
            <a:extLst>
              <a:ext uri="{FF2B5EF4-FFF2-40B4-BE49-F238E27FC236}">
                <a16:creationId xmlns:a16="http://schemas.microsoft.com/office/drawing/2014/main" id="{0836644B-6880-42BA-8891-409BF40E7446}"/>
              </a:ext>
            </a:extLst>
          </p:cNvPr>
          <p:cNvSpPr>
            <a:spLocks noGrp="1" noRot="1" noChangeAspect="1" noChangeArrowheads="1" noTextEdit="1"/>
          </p:cNvSpPr>
          <p:nvPr>
            <p:ph type="sldImg"/>
          </p:nvPr>
        </p:nvSpPr>
        <p:spPr>
          <a:ln/>
        </p:spPr>
      </p:sp>
      <p:sp>
        <p:nvSpPr>
          <p:cNvPr id="83971" name="Marcador de notas 2">
            <a:extLst>
              <a:ext uri="{FF2B5EF4-FFF2-40B4-BE49-F238E27FC236}">
                <a16:creationId xmlns:a16="http://schemas.microsoft.com/office/drawing/2014/main" id="{07639760-69E4-48E7-9C55-B2145B1ECF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a:t>Puedo tener dos capas sin tener MVC: en el momento que saco del actionlistener el código y lo meto en otra clase ya tengo dos capas. El controlador la ventaja que me da es tener centralizada la capa de navegación y de respuestas, por eso cuando se habla de dos capas se mete MVC aunque no es imprescindible.</a:t>
            </a:r>
          </a:p>
        </p:txBody>
      </p:sp>
      <p:sp>
        <p:nvSpPr>
          <p:cNvPr id="83972" name="Marcador de número de diapositiva 3">
            <a:extLst>
              <a:ext uri="{FF2B5EF4-FFF2-40B4-BE49-F238E27FC236}">
                <a16:creationId xmlns:a16="http://schemas.microsoft.com/office/drawing/2014/main" id="{F6B9C3DE-F4E6-4CD9-9183-2201F2B0A6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502F8774-ED3A-45C6-B74F-E07EADBC3735}" type="slidenum">
              <a:rPr lang="es-ES_tradnl" altLang="es-ES" sz="1200" smtClean="0"/>
              <a:pPr/>
              <a:t>33</a:t>
            </a:fld>
            <a:endParaRPr lang="es-ES_tradnl" altLang="es-E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Marcador de imagen de diapositiva 1">
            <a:extLst>
              <a:ext uri="{FF2B5EF4-FFF2-40B4-BE49-F238E27FC236}">
                <a16:creationId xmlns:a16="http://schemas.microsoft.com/office/drawing/2014/main" id="{E68A650E-36C6-44A1-9E10-068639D36297}"/>
              </a:ext>
            </a:extLst>
          </p:cNvPr>
          <p:cNvSpPr>
            <a:spLocks noGrp="1" noRot="1" noChangeAspect="1" noChangeArrowheads="1" noTextEdit="1"/>
          </p:cNvSpPr>
          <p:nvPr>
            <p:ph type="sldImg"/>
          </p:nvPr>
        </p:nvSpPr>
        <p:spPr>
          <a:ln/>
        </p:spPr>
      </p:sp>
      <p:sp>
        <p:nvSpPr>
          <p:cNvPr id="92163" name="Marcador de notas 2">
            <a:extLst>
              <a:ext uri="{FF2B5EF4-FFF2-40B4-BE49-F238E27FC236}">
                <a16:creationId xmlns:a16="http://schemas.microsoft.com/office/drawing/2014/main" id="{391D0B20-6219-4453-9E93-F8E005281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a:t>La capa física son los dispositivos reales que utilizan el sistema de información. La capa lógica puede englobar de una a 4 capas físicas.</a:t>
            </a:r>
          </a:p>
        </p:txBody>
      </p:sp>
      <p:sp>
        <p:nvSpPr>
          <p:cNvPr id="92164" name="Marcador de número de diapositiva 3">
            <a:extLst>
              <a:ext uri="{FF2B5EF4-FFF2-40B4-BE49-F238E27FC236}">
                <a16:creationId xmlns:a16="http://schemas.microsoft.com/office/drawing/2014/main" id="{BFBC4315-D847-4C9C-85B2-F61ECBB275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79E1F6DC-6742-4518-9CB9-7E96F233FE96}" type="slidenum">
              <a:rPr lang="es-ES_tradnl" altLang="es-ES" sz="1200" smtClean="0"/>
              <a:pPr/>
              <a:t>40</a:t>
            </a:fld>
            <a:endParaRPr lang="es-ES_tradnl" altLang="es-E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MVC es un apaño: la vista es vista, pero el controlador suele estar dividido en 2 (uno frontal que se come las actualizaciones dependientes del protocolo y uno de aplicación, que es el que invoca los procesos de negocio). Tenerlo divido en dos permite dar un código por defecto y que sea configurable externamente). El modelo lo vamos a dividir en negocio e integración. Por tanto, MVC como tal no existe en ningún lado, en una multicapa lo que tienes es DAO, un servicio de aplicación (ambos son el modelo) y 2 controladores (el </a:t>
            </a:r>
            <a:r>
              <a:rPr lang="es-ES" dirty="0" err="1"/>
              <a:t>fronted</a:t>
            </a:r>
            <a:r>
              <a:rPr lang="es-ES" dirty="0"/>
              <a:t> </a:t>
            </a:r>
            <a:r>
              <a:rPr lang="es-ES" dirty="0" err="1"/>
              <a:t>aplication</a:t>
            </a:r>
            <a:r>
              <a:rPr lang="es-ES" dirty="0"/>
              <a:t> </a:t>
            </a:r>
            <a:r>
              <a:rPr lang="es-ES" dirty="0" err="1"/>
              <a:t>controler</a:t>
            </a:r>
            <a:r>
              <a:rPr lang="es-ES" dirty="0"/>
              <a:t>).</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45</a:t>
            </a:fld>
            <a:endParaRPr lang="es-ES_tradnl"/>
          </a:p>
        </p:txBody>
      </p:sp>
    </p:spTree>
    <p:extLst>
      <p:ext uri="{BB962C8B-B14F-4D97-AF65-F5344CB8AC3E}">
        <p14:creationId xmlns:p14="http://schemas.microsoft.com/office/powerpoint/2010/main" val="325374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Modelo en MVC es el resto de la aplicación, que luego dividiremos en negocio e integración.</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6</a:t>
            </a:fld>
            <a:endParaRPr lang="es-ES_tradnl"/>
          </a:p>
        </p:txBody>
      </p:sp>
    </p:spTree>
    <p:extLst>
      <p:ext uri="{BB962C8B-B14F-4D97-AF65-F5344CB8AC3E}">
        <p14:creationId xmlns:p14="http://schemas.microsoft.com/office/powerpoint/2010/main" val="11548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Marcador de imagen de diapositiva 1">
            <a:extLst>
              <a:ext uri="{FF2B5EF4-FFF2-40B4-BE49-F238E27FC236}">
                <a16:creationId xmlns:a16="http://schemas.microsoft.com/office/drawing/2014/main" id="{8E431647-06AF-46F0-84E5-4B6AC4489F18}"/>
              </a:ext>
            </a:extLst>
          </p:cNvPr>
          <p:cNvSpPr>
            <a:spLocks noGrp="1" noRot="1" noChangeAspect="1" noChangeArrowheads="1" noTextEdit="1"/>
          </p:cNvSpPr>
          <p:nvPr>
            <p:ph type="sldImg"/>
          </p:nvPr>
        </p:nvSpPr>
        <p:spPr>
          <a:ln/>
        </p:spPr>
      </p:sp>
      <p:sp>
        <p:nvSpPr>
          <p:cNvPr id="47107" name="Marcador de notas 2">
            <a:extLst>
              <a:ext uri="{FF2B5EF4-FFF2-40B4-BE49-F238E27FC236}">
                <a16:creationId xmlns:a16="http://schemas.microsoft.com/office/drawing/2014/main" id="{30A2F8A7-3C4F-48BA-BBA8-B1FF65A407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Nos gustan más los modelos pasivas, porque es el controlador el que lleva a la vista una vez que el modelo se lo devuelve la información al controlador .</a:t>
            </a:r>
          </a:p>
          <a:p>
            <a:r>
              <a:rPr lang="es-ES" altLang="es-ES" dirty="0"/>
              <a:t>Aquí el que actualiza la vista es el controlador, mientras que en el activo el que actualiza la vista es el modelo.</a:t>
            </a:r>
          </a:p>
        </p:txBody>
      </p:sp>
      <p:sp>
        <p:nvSpPr>
          <p:cNvPr id="47108" name="Marcador de número de diapositiva 3">
            <a:extLst>
              <a:ext uri="{FF2B5EF4-FFF2-40B4-BE49-F238E27FC236}">
                <a16:creationId xmlns:a16="http://schemas.microsoft.com/office/drawing/2014/main" id="{DF4BCD3A-C0AA-4EBC-8F86-A977339CF9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E69EB981-DD58-4312-B300-6CB83DA23D7E}" type="slidenum">
              <a:rPr lang="es-ES_tradnl" altLang="es-ES" sz="1200" smtClean="0"/>
              <a:pPr/>
              <a:t>8</a:t>
            </a:fld>
            <a:endParaRPr lang="es-ES_tradnl" altLang="es-E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vista que hace la entrada y la vista que hacen la respuesta está desvinculada del modelo porque está en la capa d representación</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9</a:t>
            </a:fld>
            <a:endParaRPr lang="es-ES_tradnl"/>
          </a:p>
        </p:txBody>
      </p:sp>
    </p:spTree>
    <p:extLst>
      <p:ext uri="{BB962C8B-B14F-4D97-AF65-F5344CB8AC3E}">
        <p14:creationId xmlns:p14="http://schemas.microsoft.com/office/powerpoint/2010/main" val="115921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63427F2-196F-4B23-A96E-D74BD41E59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spcBef>
                <a:spcPct val="30000"/>
              </a:spcBef>
              <a:defRPr sz="1200">
                <a:solidFill>
                  <a:schemeClr val="tx1"/>
                </a:solidFill>
                <a:latin typeface="Times New Roman" panose="02020603050405020304" pitchFamily="18" charset="0"/>
              </a:defRPr>
            </a:lvl1pPr>
            <a:lvl2pPr marL="742950" indent="-285750" defTabSz="949325">
              <a:spcBef>
                <a:spcPct val="30000"/>
              </a:spcBef>
              <a:defRPr sz="1200">
                <a:solidFill>
                  <a:schemeClr val="tx1"/>
                </a:solidFill>
                <a:latin typeface="Times New Roman" panose="02020603050405020304" pitchFamily="18" charset="0"/>
              </a:defRPr>
            </a:lvl2pPr>
            <a:lvl3pPr marL="1143000" indent="-228600" defTabSz="949325">
              <a:spcBef>
                <a:spcPct val="30000"/>
              </a:spcBef>
              <a:defRPr sz="1200">
                <a:solidFill>
                  <a:schemeClr val="tx1"/>
                </a:solidFill>
                <a:latin typeface="Times New Roman" panose="02020603050405020304" pitchFamily="18" charset="0"/>
              </a:defRPr>
            </a:lvl3pPr>
            <a:lvl4pPr marL="1600200" indent="-228600" defTabSz="949325">
              <a:spcBef>
                <a:spcPct val="30000"/>
              </a:spcBef>
              <a:defRPr sz="1200">
                <a:solidFill>
                  <a:schemeClr val="tx1"/>
                </a:solidFill>
                <a:latin typeface="Times New Roman" panose="02020603050405020304" pitchFamily="18" charset="0"/>
              </a:defRPr>
            </a:lvl4pPr>
            <a:lvl5pPr marL="2057400" indent="-228600" defTabSz="949325">
              <a:spcBef>
                <a:spcPct val="30000"/>
              </a:spcBef>
              <a:defRPr sz="1200">
                <a:solidFill>
                  <a:schemeClr val="tx1"/>
                </a:solidFill>
                <a:latin typeface="Times New Roman" panose="02020603050405020304" pitchFamily="18" charset="0"/>
              </a:defRPr>
            </a:lvl5pPr>
            <a:lvl6pPr marL="2514600" indent="-228600" defTabSz="9493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93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93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932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E01A7E-BA80-4E8A-9973-D670D51378EB}" type="slidenum">
              <a:rPr lang="es-ES_tradnl" altLang="es-ES" smtClean="0"/>
              <a:pPr>
                <a:spcBef>
                  <a:spcPct val="0"/>
                </a:spcBef>
              </a:pPr>
              <a:t>10</a:t>
            </a:fld>
            <a:endParaRPr lang="es-ES_tradnl" altLang="es-ES"/>
          </a:p>
        </p:txBody>
      </p:sp>
      <p:sp>
        <p:nvSpPr>
          <p:cNvPr id="50179" name="Rectangle 2">
            <a:extLst>
              <a:ext uri="{FF2B5EF4-FFF2-40B4-BE49-F238E27FC236}">
                <a16:creationId xmlns:a16="http://schemas.microsoft.com/office/drawing/2014/main" id="{CC7F7B6F-812B-474C-AE86-6AEB0696C0B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1C871AD-92FA-4D26-8EDA-55F76A344D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ES" dirty="0"/>
              <a:t>http://java.sun.com/blueprints/guidelines/designing_enterprise_applications/introduction/application_scenarios/index.html</a:t>
            </a:r>
          </a:p>
          <a:p>
            <a:pPr eaLnBrk="1" hangingPunct="1"/>
            <a:r>
              <a:rPr lang="es-ES" altLang="es-ES" dirty="0"/>
              <a:t>Si hiciéramos uno por evento nuestro controlador sería un </a:t>
            </a:r>
            <a:r>
              <a:rPr lang="es-ES" altLang="es-ES" dirty="0" err="1"/>
              <a:t>action</a:t>
            </a:r>
            <a:r>
              <a:rPr lang="es-ES" altLang="es-ES" dirty="0"/>
              <a:t> </a:t>
            </a:r>
            <a:r>
              <a:rPr lang="es-ES" altLang="es-ES" dirty="0" err="1"/>
              <a:t>listener</a:t>
            </a:r>
            <a:r>
              <a:rPr lang="es-ES" altLang="es-ES" dirty="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Marcador de imagen de diapositiva 1">
            <a:extLst>
              <a:ext uri="{FF2B5EF4-FFF2-40B4-BE49-F238E27FC236}">
                <a16:creationId xmlns:a16="http://schemas.microsoft.com/office/drawing/2014/main" id="{82B2617E-27F6-4A45-A8AE-6E0B759D9ED4}"/>
              </a:ext>
            </a:extLst>
          </p:cNvPr>
          <p:cNvSpPr>
            <a:spLocks noGrp="1" noRot="1" noChangeAspect="1" noChangeArrowheads="1" noTextEdit="1"/>
          </p:cNvSpPr>
          <p:nvPr>
            <p:ph type="sldImg"/>
          </p:nvPr>
        </p:nvSpPr>
        <p:spPr>
          <a:ln/>
        </p:spPr>
      </p:sp>
      <p:sp>
        <p:nvSpPr>
          <p:cNvPr id="52227" name="Marcador de notas 2">
            <a:extLst>
              <a:ext uri="{FF2B5EF4-FFF2-40B4-BE49-F238E27FC236}">
                <a16:creationId xmlns:a16="http://schemas.microsoft.com/office/drawing/2014/main" id="{1EFD00C7-BAF2-4716-91B5-6047E24980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Interfaz alta de usuario (un marco, </a:t>
            </a:r>
            <a:r>
              <a:rPr lang="es-ES" altLang="es-ES" dirty="0" err="1"/>
              <a:t>Jframe</a:t>
            </a:r>
            <a:r>
              <a:rPr lang="es-ES" altLang="es-ES" dirty="0"/>
              <a:t>). </a:t>
            </a:r>
          </a:p>
          <a:p>
            <a:r>
              <a:rPr lang="es-ES" altLang="es-ES" dirty="0" err="1"/>
              <a:t>JTextField</a:t>
            </a:r>
            <a:r>
              <a:rPr lang="es-ES" altLang="es-ES" dirty="0"/>
              <a:t> </a:t>
            </a:r>
            <a:r>
              <a:rPr lang="es-ES" altLang="es-ES" dirty="0" err="1"/>
              <a:t>tNombre</a:t>
            </a:r>
            <a:r>
              <a:rPr lang="es-ES" altLang="es-ES" dirty="0"/>
              <a:t> y </a:t>
            </a:r>
            <a:r>
              <a:rPr lang="es-ES" altLang="es-ES" dirty="0" err="1"/>
              <a:t>JTextField</a:t>
            </a:r>
            <a:r>
              <a:rPr lang="es-ES" altLang="es-ES" dirty="0"/>
              <a:t> </a:t>
            </a:r>
            <a:r>
              <a:rPr lang="es-ES" altLang="es-ES" dirty="0" err="1"/>
              <a:t>tEMail</a:t>
            </a:r>
            <a:r>
              <a:rPr lang="es-ES" altLang="es-ES" dirty="0"/>
              <a:t> son accesibles a la clase anónima por ser final, pero no lo serían si la clase del </a:t>
            </a:r>
            <a:r>
              <a:rPr lang="es-ES" altLang="es-ES" dirty="0" err="1"/>
              <a:t>actionListener</a:t>
            </a:r>
            <a:r>
              <a:rPr lang="es-ES" altLang="es-ES" dirty="0"/>
              <a:t> fuese una clase con nombre.</a:t>
            </a:r>
          </a:p>
        </p:txBody>
      </p:sp>
      <p:sp>
        <p:nvSpPr>
          <p:cNvPr id="52228" name="Marcador de número de diapositiva 3">
            <a:extLst>
              <a:ext uri="{FF2B5EF4-FFF2-40B4-BE49-F238E27FC236}">
                <a16:creationId xmlns:a16="http://schemas.microsoft.com/office/drawing/2014/main" id="{ED7DE27A-91F0-4BA3-9437-4D4D0B3FF6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D91D3110-76B0-4FCD-9686-047C8F609C60}" type="slidenum">
              <a:rPr lang="es-ES_tradnl" altLang="es-ES" sz="1200" smtClean="0"/>
              <a:pPr/>
              <a:t>11</a:t>
            </a:fld>
            <a:endParaRPr lang="es-ES_tradnl" altLang="es-E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Marcador de imagen de diapositiva 1">
            <a:extLst>
              <a:ext uri="{FF2B5EF4-FFF2-40B4-BE49-F238E27FC236}">
                <a16:creationId xmlns:a16="http://schemas.microsoft.com/office/drawing/2014/main" id="{8F7A66DA-3AB0-446E-B49B-6C3A77D4A13A}"/>
              </a:ext>
            </a:extLst>
          </p:cNvPr>
          <p:cNvSpPr>
            <a:spLocks noGrp="1" noRot="1" noChangeAspect="1" noChangeArrowheads="1" noTextEdit="1"/>
          </p:cNvSpPr>
          <p:nvPr>
            <p:ph type="sldImg"/>
          </p:nvPr>
        </p:nvSpPr>
        <p:spPr>
          <a:ln/>
        </p:spPr>
      </p:sp>
      <p:sp>
        <p:nvSpPr>
          <p:cNvPr id="3" name="Marcador de notas 2">
            <a:extLst>
              <a:ext uri="{FF2B5EF4-FFF2-40B4-BE49-F238E27FC236}">
                <a16:creationId xmlns:a16="http://schemas.microsoft.com/office/drawing/2014/main" id="{8C6FC21F-D5DE-4E87-BD31-70C2EF41DE0C}"/>
              </a:ext>
            </a:extLst>
          </p:cNvPr>
          <p:cNvSpPr>
            <a:spLocks noGrp="1"/>
          </p:cNvSpPr>
          <p:nvPr>
            <p:ph type="body" idx="1"/>
          </p:nvPr>
        </p:nvSpPr>
        <p:spPr/>
        <p:txBody>
          <a:bodyPr/>
          <a:lstStyle/>
          <a:p>
            <a:pPr marL="0" indent="0">
              <a:buFontTx/>
              <a:buNone/>
              <a:defRPr/>
            </a:pPr>
            <a:r>
              <a:rPr lang="es-ES" dirty="0"/>
              <a:t>Tenemos una clase que implementa el interfaz </a:t>
            </a:r>
            <a:r>
              <a:rPr lang="es-ES" dirty="0" err="1"/>
              <a:t>ActionListener</a:t>
            </a:r>
            <a:r>
              <a:rPr lang="es-ES" dirty="0"/>
              <a:t>, dando el código que aparece a la operación </a:t>
            </a:r>
            <a:r>
              <a:rPr lang="es-ES" dirty="0" err="1"/>
              <a:t>ActionPerformed</a:t>
            </a:r>
            <a:r>
              <a:rPr lang="es-ES" dirty="0"/>
              <a:t>. Esta clase es anónima (sin nombre) y estamos generando una instancia que dinámicamente se pasa como parámetro al método </a:t>
            </a:r>
            <a:r>
              <a:rPr lang="es-ES" dirty="0" err="1"/>
              <a:t>AddActionListener</a:t>
            </a:r>
            <a:r>
              <a:rPr lang="es-ES" dirty="0"/>
              <a:t> del </a:t>
            </a:r>
            <a:r>
              <a:rPr lang="es-ES" dirty="0" err="1"/>
              <a:t>Jbutton</a:t>
            </a:r>
            <a:r>
              <a:rPr lang="es-ES" dirty="0"/>
              <a:t> Aceptar.</a:t>
            </a:r>
          </a:p>
          <a:p>
            <a:pPr marL="0" indent="0">
              <a:buFontTx/>
              <a:buNone/>
              <a:defRPr/>
            </a:pPr>
            <a:r>
              <a:rPr lang="es-ES" dirty="0"/>
              <a:t>La ventaja de que sea anónima es que tiene acceso a campos del interfaz que de otro modo no podría.</a:t>
            </a:r>
          </a:p>
          <a:p>
            <a:pPr marL="228600" indent="-228600">
              <a:buFontTx/>
              <a:buAutoNum type="arabicPeriod"/>
              <a:defRPr/>
            </a:pPr>
            <a:r>
              <a:rPr lang="es-ES" dirty="0"/>
              <a:t>Los </a:t>
            </a:r>
            <a:r>
              <a:rPr lang="es-ES" dirty="0" err="1"/>
              <a:t>actionlistener</a:t>
            </a:r>
            <a:r>
              <a:rPr lang="es-ES" dirty="0"/>
              <a:t> no procesan nada: sacan datos de la vista y llaman al controlador. Si no estuviera el MVC el </a:t>
            </a:r>
            <a:r>
              <a:rPr lang="es-ES" dirty="0" err="1"/>
              <a:t>ActionListener</a:t>
            </a:r>
            <a:r>
              <a:rPr lang="es-ES" dirty="0"/>
              <a:t> haría el procesamiento. El </a:t>
            </a:r>
            <a:r>
              <a:rPr lang="es-ES" dirty="0" err="1"/>
              <a:t>actionListener</a:t>
            </a:r>
            <a:r>
              <a:rPr lang="es-ES" dirty="0"/>
              <a:t> llama al controlador y le pasa los datos correspondientes.</a:t>
            </a:r>
          </a:p>
          <a:p>
            <a:pPr marL="228600" indent="-228600">
              <a:buFontTx/>
              <a:buAutoNum type="arabicPeriod"/>
              <a:defRPr/>
            </a:pPr>
            <a:r>
              <a:rPr lang="es-ES" dirty="0"/>
              <a:t>El controlador lleva un </a:t>
            </a:r>
            <a:r>
              <a:rPr lang="es-ES" dirty="0" err="1"/>
              <a:t>swicht</a:t>
            </a:r>
            <a:r>
              <a:rPr lang="es-ES" dirty="0"/>
              <a:t> que para cada evento es capaz de llamar al servicio que sabe tratarlo. T44</a:t>
            </a:r>
          </a:p>
          <a:p>
            <a:pPr marL="228600" indent="-228600">
              <a:buFontTx/>
              <a:buAutoNum type="arabicPeriod"/>
              <a:defRPr/>
            </a:pPr>
            <a:r>
              <a:rPr lang="es-ES" dirty="0"/>
              <a:t>El controlador, una vez que ve la respuesta del servicio, sabe a qué vista tiene que actualizar. T44</a:t>
            </a:r>
          </a:p>
          <a:p>
            <a:pPr marL="0" indent="0">
              <a:buFontTx/>
              <a:buNone/>
              <a:defRPr/>
            </a:pPr>
            <a:r>
              <a:rPr lang="es-ES" dirty="0"/>
              <a:t>La solución pasa por suponer inicialmente que el controlador es una clase estática y se le pasa la operación (el evento de lo que está sucediendo, que en este caso es un alta de usuario y los datos –este caso </a:t>
            </a:r>
            <a:r>
              <a:rPr lang="es-ES" dirty="0" err="1"/>
              <a:t>tU</a:t>
            </a:r>
            <a:r>
              <a:rPr lang="es-ES" dirty="0"/>
              <a:t> tipo usuario-). Luego más adelante explicaremos que en realidad es un </a:t>
            </a:r>
            <a:r>
              <a:rPr lang="es-ES" dirty="0" err="1"/>
              <a:t>singleton</a:t>
            </a:r>
            <a:r>
              <a:rPr lang="es-ES" dirty="0"/>
              <a:t>.</a:t>
            </a:r>
          </a:p>
          <a:p>
            <a:pPr marL="228600" indent="-228600">
              <a:buFontTx/>
              <a:buAutoNum type="arabicPeriod"/>
              <a:defRPr/>
            </a:pPr>
            <a:endParaRPr lang="es-ES" dirty="0"/>
          </a:p>
          <a:p>
            <a:pPr>
              <a:defRPr/>
            </a:pPr>
            <a:endParaRPr lang="es-ES" dirty="0"/>
          </a:p>
        </p:txBody>
      </p:sp>
      <p:sp>
        <p:nvSpPr>
          <p:cNvPr id="55300" name="Marcador de número de diapositiva 3">
            <a:extLst>
              <a:ext uri="{FF2B5EF4-FFF2-40B4-BE49-F238E27FC236}">
                <a16:creationId xmlns:a16="http://schemas.microsoft.com/office/drawing/2014/main" id="{EB3DEA20-0DC1-4E7C-987C-FE8FBF4CE8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800">
                <a:solidFill>
                  <a:schemeClr val="tx1"/>
                </a:solidFill>
                <a:latin typeface="Times New Roman" panose="02020603050405020304" pitchFamily="18" charset="0"/>
              </a:defRPr>
            </a:lvl1pPr>
            <a:lvl2pPr marL="742950" indent="-285750" defTabSz="949325">
              <a:defRPr sz="2800">
                <a:solidFill>
                  <a:schemeClr val="tx1"/>
                </a:solidFill>
                <a:latin typeface="Times New Roman" panose="02020603050405020304" pitchFamily="18" charset="0"/>
              </a:defRPr>
            </a:lvl2pPr>
            <a:lvl3pPr marL="1143000" indent="-228600" defTabSz="949325">
              <a:defRPr sz="2800">
                <a:solidFill>
                  <a:schemeClr val="tx1"/>
                </a:solidFill>
                <a:latin typeface="Times New Roman" panose="02020603050405020304" pitchFamily="18" charset="0"/>
              </a:defRPr>
            </a:lvl3pPr>
            <a:lvl4pPr marL="1600200" indent="-228600" defTabSz="949325">
              <a:defRPr sz="2800">
                <a:solidFill>
                  <a:schemeClr val="tx1"/>
                </a:solidFill>
                <a:latin typeface="Times New Roman" panose="02020603050405020304" pitchFamily="18" charset="0"/>
              </a:defRPr>
            </a:lvl4pPr>
            <a:lvl5pPr marL="2057400" indent="-228600" defTabSz="949325">
              <a:defRPr sz="28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800">
                <a:solidFill>
                  <a:schemeClr val="tx1"/>
                </a:solidFill>
                <a:latin typeface="Times New Roman" panose="02020603050405020304" pitchFamily="18" charset="0"/>
              </a:defRPr>
            </a:lvl9pPr>
          </a:lstStyle>
          <a:p>
            <a:fld id="{A97F6462-2D48-4C6E-9531-23EFE92333C7}" type="slidenum">
              <a:rPr lang="es-ES_tradnl" altLang="es-ES" sz="1200" smtClean="0"/>
              <a:pPr/>
              <a:t>13</a:t>
            </a:fld>
            <a:endParaRPr lang="es-ES_tradnl" altLang="es-E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Clase que recoge todos los posibles eventos que pueden ir de la interfaz al modelo y vuelta (entre vistas y vistas). Aplicación para biblioteca, relacionadas con el usuario.</a:t>
            </a:r>
          </a:p>
        </p:txBody>
      </p:sp>
      <p:sp>
        <p:nvSpPr>
          <p:cNvPr id="4" name="Marcador de número de diapositiva 3"/>
          <p:cNvSpPr>
            <a:spLocks noGrp="1"/>
          </p:cNvSpPr>
          <p:nvPr>
            <p:ph type="sldNum" sz="quarter" idx="5"/>
          </p:nvPr>
        </p:nvSpPr>
        <p:spPr/>
        <p:txBody>
          <a:bodyPr/>
          <a:lstStyle/>
          <a:p>
            <a:pPr>
              <a:defRPr/>
            </a:pPr>
            <a:fld id="{2879622E-1E17-4A2C-B390-24B409BFF4D0}" type="slidenum">
              <a:rPr lang="es-ES_tradnl" smtClean="0"/>
              <a:pPr>
                <a:defRPr/>
              </a:pPr>
              <a:t>14</a:t>
            </a:fld>
            <a:endParaRPr lang="es-ES_tradnl"/>
          </a:p>
        </p:txBody>
      </p:sp>
    </p:spTree>
    <p:extLst>
      <p:ext uri="{BB962C8B-B14F-4D97-AF65-F5344CB8AC3E}">
        <p14:creationId xmlns:p14="http://schemas.microsoft.com/office/powerpoint/2010/main" val="404004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8C7FC-6359-455A-8D07-B76CB0A15C2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6866C3A-BB5A-47E3-9C72-D07DBD7AD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62AF78D-3BE3-4A23-906F-CBB8799F70A9}"/>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5" name="Marcador de pie de página 4">
            <a:extLst>
              <a:ext uri="{FF2B5EF4-FFF2-40B4-BE49-F238E27FC236}">
                <a16:creationId xmlns:a16="http://schemas.microsoft.com/office/drawing/2014/main" id="{6A8F8B7F-82BD-402B-87EE-FE53F0D4F3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B23607-FE98-4488-90B1-0242FB1D2DB0}"/>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40501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45FFE-CB0C-4EFC-B64F-218B9392B72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44ADFEF-5703-4DE7-A035-D5F94B0AFA2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D7FC7E-7759-439D-9AB0-5229BCC5AB5D}"/>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5" name="Marcador de pie de página 4">
            <a:extLst>
              <a:ext uri="{FF2B5EF4-FFF2-40B4-BE49-F238E27FC236}">
                <a16:creationId xmlns:a16="http://schemas.microsoft.com/office/drawing/2014/main" id="{51C64192-C4BE-4952-AE4D-4746927DCC7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210693-4996-4329-9304-C5F17ACFD094}"/>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105606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CD9E79A-DA6B-4A17-B720-2FE8B887613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1746290-5F52-47C1-AEDC-AF66255353F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182A42-81CE-4BA8-A026-B63C697BE4ED}"/>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5" name="Marcador de pie de página 4">
            <a:extLst>
              <a:ext uri="{FF2B5EF4-FFF2-40B4-BE49-F238E27FC236}">
                <a16:creationId xmlns:a16="http://schemas.microsoft.com/office/drawing/2014/main" id="{81A2C8F3-54D3-41F9-9E66-5AC06361DA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717465-17D6-4701-8989-E7F6074852C0}"/>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184138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03469-DA31-4157-A4DB-6F51DA5993E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14FC2D1-612B-40DE-B978-2DDA3E78C51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010C882-38C0-4DBB-A30E-EEED6EBA943D}"/>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5" name="Marcador de pie de página 4">
            <a:extLst>
              <a:ext uri="{FF2B5EF4-FFF2-40B4-BE49-F238E27FC236}">
                <a16:creationId xmlns:a16="http://schemas.microsoft.com/office/drawing/2014/main" id="{7F22726E-E602-44BA-AD4E-6AA783E4EB4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20007EF-B795-48CC-B628-FAF2B9D136B2}"/>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261701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6666D-571E-4AEC-9183-5C269F52164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B11A18-5F6D-409F-B91B-146E18C7E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3F32BE-A208-46C9-9832-68E6359C796E}"/>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5" name="Marcador de pie de página 4">
            <a:extLst>
              <a:ext uri="{FF2B5EF4-FFF2-40B4-BE49-F238E27FC236}">
                <a16:creationId xmlns:a16="http://schemas.microsoft.com/office/drawing/2014/main" id="{260AAC40-D49C-4561-A422-A4B856F198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272539F-1641-499E-8DDC-42CF0DA70570}"/>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14456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07CD0-1B0C-4EB7-8A03-C113D4CAF58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A45A0BC-21E8-46B8-8963-DA1435099E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9621356-FEFF-4BBF-9493-ADBC61FC5AF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D477E9-74CE-48ED-BED4-F80C2CF63547}"/>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6" name="Marcador de pie de página 5">
            <a:extLst>
              <a:ext uri="{FF2B5EF4-FFF2-40B4-BE49-F238E27FC236}">
                <a16:creationId xmlns:a16="http://schemas.microsoft.com/office/drawing/2014/main" id="{40FE09BD-9B8B-4714-8727-FA177912A0F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73BE29D-C82A-49E5-A6CF-A8C59DEC7F7D}"/>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145876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47F19-8337-4798-AC04-2DA094DEFFD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0EEAB12-F583-4A53-A5F6-1FA4BCEE0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13ECBE7-F27D-4104-8375-EC79662FE28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7FB6948-F86F-49E0-B891-335C1AB6C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5A7A66-9484-40E8-897D-0A6911C5C5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976F2E7-20C0-4507-95C6-B52CD28FE786}"/>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8" name="Marcador de pie de página 7">
            <a:extLst>
              <a:ext uri="{FF2B5EF4-FFF2-40B4-BE49-F238E27FC236}">
                <a16:creationId xmlns:a16="http://schemas.microsoft.com/office/drawing/2014/main" id="{7EB34F98-BA73-4C3C-8C1C-8C1ADA2D686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4347344-29A0-4FF4-B55E-676A51C979F8}"/>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267991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CF61A-B020-4DE8-8BF6-4E97798EACD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C5629CF-1CD0-480B-9762-F1570DB22B57}"/>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4" name="Marcador de pie de página 3">
            <a:extLst>
              <a:ext uri="{FF2B5EF4-FFF2-40B4-BE49-F238E27FC236}">
                <a16:creationId xmlns:a16="http://schemas.microsoft.com/office/drawing/2014/main" id="{FB502ED3-8316-4826-BF4D-670C884FB3C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21315EE-8718-4B13-99B8-E8D14A4E1AB1}"/>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331704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F9931F7-9150-41AC-A9D1-9803E7BCF343}"/>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3" name="Marcador de pie de página 2">
            <a:extLst>
              <a:ext uri="{FF2B5EF4-FFF2-40B4-BE49-F238E27FC236}">
                <a16:creationId xmlns:a16="http://schemas.microsoft.com/office/drawing/2014/main" id="{89D76FC7-D546-48D3-BA94-01AD0E95D10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36817FC-E939-46DD-8A1E-C9382CC53214}"/>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317715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AA1E1-A0BE-42CA-B560-B6BA370ADE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B08AC8E-2E74-4C77-B292-865D396EB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B14EB6D-B304-4B18-AC0A-882367B70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357916-8DDE-417B-8187-16836E2A1169}"/>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6" name="Marcador de pie de página 5">
            <a:extLst>
              <a:ext uri="{FF2B5EF4-FFF2-40B4-BE49-F238E27FC236}">
                <a16:creationId xmlns:a16="http://schemas.microsoft.com/office/drawing/2014/main" id="{CA0C79D3-CB95-4872-9194-52752DA5B4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7222BC1-70D4-4A8C-A794-A49F5828E111}"/>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166976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ADA61-B5BB-4148-B822-8D51FABD40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6C4CA7C-5F6B-47DF-B70F-A7AC384C2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BD37C7E-4263-4685-B96F-0C13C96D9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9E2EB7-38B6-4FCA-B85A-BE30A7508807}"/>
              </a:ext>
            </a:extLst>
          </p:cNvPr>
          <p:cNvSpPr>
            <a:spLocks noGrp="1"/>
          </p:cNvSpPr>
          <p:nvPr>
            <p:ph type="dt" sz="half" idx="10"/>
          </p:nvPr>
        </p:nvSpPr>
        <p:spPr/>
        <p:txBody>
          <a:bodyPr/>
          <a:lstStyle/>
          <a:p>
            <a:fld id="{D8969BF3-36A1-4549-877E-11E3CA82EBC5}" type="datetimeFigureOut">
              <a:rPr lang="es-ES" smtClean="0"/>
              <a:t>01/03/2020</a:t>
            </a:fld>
            <a:endParaRPr lang="es-ES"/>
          </a:p>
        </p:txBody>
      </p:sp>
      <p:sp>
        <p:nvSpPr>
          <p:cNvPr id="6" name="Marcador de pie de página 5">
            <a:extLst>
              <a:ext uri="{FF2B5EF4-FFF2-40B4-BE49-F238E27FC236}">
                <a16:creationId xmlns:a16="http://schemas.microsoft.com/office/drawing/2014/main" id="{9E7DD640-78A9-4F89-AE0C-8A7D270A13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A922C56-F4B0-4189-AFE0-B2E748149CB9}"/>
              </a:ext>
            </a:extLst>
          </p:cNvPr>
          <p:cNvSpPr>
            <a:spLocks noGrp="1"/>
          </p:cNvSpPr>
          <p:nvPr>
            <p:ph type="sldNum" sz="quarter" idx="12"/>
          </p:nvPr>
        </p:nvSpPr>
        <p:spPr/>
        <p:txBody>
          <a:bodyPr/>
          <a:lstStyle/>
          <a:p>
            <a:fld id="{E445808A-43A9-47D3-9C1C-F714091E3C42}" type="slidenum">
              <a:rPr lang="es-ES" smtClean="0"/>
              <a:t>‹Nº›</a:t>
            </a:fld>
            <a:endParaRPr lang="es-ES"/>
          </a:p>
        </p:txBody>
      </p:sp>
    </p:spTree>
    <p:extLst>
      <p:ext uri="{BB962C8B-B14F-4D97-AF65-F5344CB8AC3E}">
        <p14:creationId xmlns:p14="http://schemas.microsoft.com/office/powerpoint/2010/main" val="2562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10B929-2464-43A1-A28D-D524E3373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326C1B0-F6FC-435F-999A-B806E689F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796A98-7192-4DFB-A8C9-C03BD075B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69BF3-36A1-4549-877E-11E3CA82EBC5}" type="datetimeFigureOut">
              <a:rPr lang="es-ES" smtClean="0"/>
              <a:t>01/03/2020</a:t>
            </a:fld>
            <a:endParaRPr lang="es-ES"/>
          </a:p>
        </p:txBody>
      </p:sp>
      <p:sp>
        <p:nvSpPr>
          <p:cNvPr id="5" name="Marcador de pie de página 4">
            <a:extLst>
              <a:ext uri="{FF2B5EF4-FFF2-40B4-BE49-F238E27FC236}">
                <a16:creationId xmlns:a16="http://schemas.microsoft.com/office/drawing/2014/main" id="{35629567-447B-4ADA-9869-1E7DE938B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B573296-F96F-4A25-B04B-A8DF741D9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5808A-43A9-47D3-9C1C-F714091E3C42}" type="slidenum">
              <a:rPr lang="es-ES" smtClean="0"/>
              <a:t>‹Nº›</a:t>
            </a:fld>
            <a:endParaRPr lang="es-ES"/>
          </a:p>
        </p:txBody>
      </p:sp>
    </p:spTree>
    <p:extLst>
      <p:ext uri="{BB962C8B-B14F-4D97-AF65-F5344CB8AC3E}">
        <p14:creationId xmlns:p14="http://schemas.microsoft.com/office/powerpoint/2010/main" val="109118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3479B-847F-4F41-A76A-51A4650330C0}"/>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E94D107F-DC56-4135-A12F-EA3B90CF5E91}"/>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05968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4 Marcador de pie de página">
            <a:extLst>
              <a:ext uri="{FF2B5EF4-FFF2-40B4-BE49-F238E27FC236}">
                <a16:creationId xmlns:a16="http://schemas.microsoft.com/office/drawing/2014/main" id="{1A79C348-6DA0-4B83-9AED-C36ED7B3D5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9155" name="5 Marcador de número de diapositiva">
            <a:extLst>
              <a:ext uri="{FF2B5EF4-FFF2-40B4-BE49-F238E27FC236}">
                <a16:creationId xmlns:a16="http://schemas.microsoft.com/office/drawing/2014/main" id="{72020B3F-68A6-4BDE-97EA-273CA144CC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2405D6-7D5C-4C8E-A0DF-74F4D00D3C9C}" type="slidenum">
              <a:rPr lang="es-ES_tradnl" altLang="es-ES" sz="1400" smtClean="0"/>
              <a:pPr>
                <a:spcBef>
                  <a:spcPct val="0"/>
                </a:spcBef>
                <a:buFontTx/>
                <a:buNone/>
              </a:pPr>
              <a:t>10</a:t>
            </a:fld>
            <a:endParaRPr lang="es-ES_tradnl" altLang="es-ES" sz="1400"/>
          </a:p>
        </p:txBody>
      </p:sp>
      <p:sp>
        <p:nvSpPr>
          <p:cNvPr id="49156" name="Rectangle 2">
            <a:extLst>
              <a:ext uri="{FF2B5EF4-FFF2-40B4-BE49-F238E27FC236}">
                <a16:creationId xmlns:a16="http://schemas.microsoft.com/office/drawing/2014/main" id="{4618AE65-5129-4001-AF66-B8308EE75437}"/>
              </a:ext>
            </a:extLst>
          </p:cNvPr>
          <p:cNvSpPr>
            <a:spLocks noGrp="1" noChangeArrowheads="1"/>
          </p:cNvSpPr>
          <p:nvPr>
            <p:ph type="title"/>
          </p:nvPr>
        </p:nvSpPr>
        <p:spPr/>
        <p:txBody>
          <a:bodyPr/>
          <a:lstStyle/>
          <a:p>
            <a:pPr eaLnBrk="1" hangingPunct="1"/>
            <a:r>
              <a:rPr lang="es-ES" altLang="es-ES"/>
              <a:t>Patrón MVC</a:t>
            </a:r>
          </a:p>
        </p:txBody>
      </p:sp>
      <p:sp>
        <p:nvSpPr>
          <p:cNvPr id="49157" name="Rectangle 3">
            <a:extLst>
              <a:ext uri="{FF2B5EF4-FFF2-40B4-BE49-F238E27FC236}">
                <a16:creationId xmlns:a16="http://schemas.microsoft.com/office/drawing/2014/main" id="{B2DA169C-7648-42A9-B79B-F72B223DFB53}"/>
              </a:ext>
            </a:extLst>
          </p:cNvPr>
          <p:cNvSpPr>
            <a:spLocks noGrp="1" noChangeArrowheads="1"/>
          </p:cNvSpPr>
          <p:nvPr>
            <p:ph type="body" idx="1"/>
          </p:nvPr>
        </p:nvSpPr>
        <p:spPr/>
        <p:txBody>
          <a:bodyPr/>
          <a:lstStyle/>
          <a:p>
            <a:pPr eaLnBrk="1" hangingPunct="1"/>
            <a:r>
              <a:rPr lang="es-ES" altLang="es-ES" dirty="0"/>
              <a:t>Respecto al número de controladores, puede haber:</a:t>
            </a:r>
          </a:p>
          <a:p>
            <a:pPr eaLnBrk="1" hangingPunct="1">
              <a:buFontTx/>
              <a:buNone/>
            </a:pPr>
            <a:r>
              <a:rPr lang="es-ES" altLang="es-ES" sz="2800" dirty="0"/>
              <a:t>	- Uno por evento</a:t>
            </a:r>
          </a:p>
          <a:p>
            <a:pPr eaLnBrk="1" hangingPunct="1">
              <a:buFontTx/>
              <a:buNone/>
            </a:pPr>
            <a:r>
              <a:rPr lang="es-ES" altLang="es-ES" sz="2800" dirty="0"/>
              <a:t>	- Uno por conjuntos de funcionalidades/estímulos</a:t>
            </a:r>
          </a:p>
          <a:p>
            <a:pPr eaLnBrk="1" hangingPunct="1">
              <a:buFontTx/>
              <a:buNone/>
            </a:pPr>
            <a:r>
              <a:rPr lang="es-ES" altLang="es-ES" sz="2800" b="1" dirty="0"/>
              <a:t>	- Uno por aplicación</a:t>
            </a:r>
          </a:p>
          <a:p>
            <a:pPr eaLnBrk="1" hangingPunct="1">
              <a:buFontTx/>
              <a:buNone/>
            </a:pPr>
            <a:endParaRPr lang="es-ES" altLang="es-E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4 Marcador de pie de página">
            <a:extLst>
              <a:ext uri="{FF2B5EF4-FFF2-40B4-BE49-F238E27FC236}">
                <a16:creationId xmlns:a16="http://schemas.microsoft.com/office/drawing/2014/main" id="{BED74668-5264-4FA7-8432-E4E59AE7345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51203" name="5 Marcador de número de diapositiva">
            <a:extLst>
              <a:ext uri="{FF2B5EF4-FFF2-40B4-BE49-F238E27FC236}">
                <a16:creationId xmlns:a16="http://schemas.microsoft.com/office/drawing/2014/main" id="{97CE4068-C896-4E59-9A00-9A19538083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2A631B7-5DC7-4322-A50B-26BFA7FEBC81}" type="slidenum">
              <a:rPr lang="es-ES_tradnl" altLang="es-ES" sz="1400" smtClean="0"/>
              <a:pPr>
                <a:spcBef>
                  <a:spcPct val="0"/>
                </a:spcBef>
                <a:buFontTx/>
                <a:buNone/>
              </a:pPr>
              <a:t>11</a:t>
            </a:fld>
            <a:endParaRPr lang="es-ES_tradnl" altLang="es-ES" sz="1400"/>
          </a:p>
        </p:txBody>
      </p:sp>
      <p:sp>
        <p:nvSpPr>
          <p:cNvPr id="51204" name="Rectangle 2">
            <a:extLst>
              <a:ext uri="{FF2B5EF4-FFF2-40B4-BE49-F238E27FC236}">
                <a16:creationId xmlns:a16="http://schemas.microsoft.com/office/drawing/2014/main" id="{864B26A2-4F27-4A0E-A2DE-96B2BDA5B98E}"/>
              </a:ext>
            </a:extLst>
          </p:cNvPr>
          <p:cNvSpPr>
            <a:spLocks noGrp="1" noChangeArrowheads="1"/>
          </p:cNvSpPr>
          <p:nvPr>
            <p:ph type="title"/>
          </p:nvPr>
        </p:nvSpPr>
        <p:spPr/>
        <p:txBody>
          <a:bodyPr/>
          <a:lstStyle/>
          <a:p>
            <a:pPr eaLnBrk="1" hangingPunct="1"/>
            <a:r>
              <a:rPr lang="es-ES" altLang="es-ES"/>
              <a:t>Patrón MVC</a:t>
            </a:r>
          </a:p>
        </p:txBody>
      </p:sp>
      <p:sp>
        <p:nvSpPr>
          <p:cNvPr id="55301" name="Rectangle 3">
            <a:extLst>
              <a:ext uri="{FF2B5EF4-FFF2-40B4-BE49-F238E27FC236}">
                <a16:creationId xmlns:a16="http://schemas.microsoft.com/office/drawing/2014/main" id="{ACEDA5F5-23C5-40B2-907A-5AD710020B81}"/>
              </a:ext>
            </a:extLst>
          </p:cNvPr>
          <p:cNvSpPr>
            <a:spLocks noGrp="1" noChangeArrowheads="1"/>
          </p:cNvSpPr>
          <p:nvPr>
            <p:ph type="body" idx="1"/>
          </p:nvPr>
        </p:nvSpPr>
        <p:spPr>
          <a:xfrm>
            <a:off x="914400" y="1797050"/>
            <a:ext cx="10855325" cy="4552950"/>
          </a:xfrm>
        </p:spPr>
        <p:txBody>
          <a:bodyPr>
            <a:normAutofit fontScale="92500" lnSpcReduction="20000"/>
          </a:bodyPr>
          <a:lstStyle/>
          <a:p>
            <a:pPr eaLnBrk="1" hangingPunct="1">
              <a:lnSpc>
                <a:spcPct val="80000"/>
              </a:lnSpc>
              <a:defRPr/>
            </a:pPr>
            <a:r>
              <a:rPr lang="es-ES" altLang="es-ES" sz="3600" dirty="0"/>
              <a:t>Código de ejemplo (</a:t>
            </a:r>
            <a:r>
              <a:rPr lang="es-ES" altLang="es-ES" sz="3600" i="1" dirty="0"/>
              <a:t>controlador único, modelo pasivo)</a:t>
            </a:r>
          </a:p>
          <a:p>
            <a:pPr marL="0" indent="0" eaLnBrk="1" hangingPunct="1">
              <a:lnSpc>
                <a:spcPct val="80000"/>
              </a:lnSpc>
              <a:buFontTx/>
              <a:buNone/>
              <a:defRPr/>
            </a:pPr>
            <a:r>
              <a:rPr lang="es-ES" altLang="es-ES" sz="2000" b="1" dirty="0">
                <a:latin typeface="Courier New" panose="02070309020205020404" pitchFamily="49" charset="0"/>
              </a:rPr>
              <a:t>//Vista</a:t>
            </a:r>
          </a:p>
          <a:p>
            <a:pPr eaLnBrk="1" hangingPunct="1">
              <a:lnSpc>
                <a:spcPct val="80000"/>
              </a:lnSpc>
              <a:buFontTx/>
              <a:buNone/>
              <a:defRPr/>
            </a:pPr>
            <a:r>
              <a:rPr lang="es-ES" altLang="es-ES" sz="2000" b="1" dirty="0" err="1">
                <a:latin typeface="Courier New" panose="02070309020205020404" pitchFamily="49" charset="0"/>
              </a:rPr>
              <a:t>public</a:t>
            </a:r>
            <a:r>
              <a:rPr lang="es-ES" altLang="es-ES" sz="2000" b="1" dirty="0">
                <a:latin typeface="Courier New" panose="02070309020205020404" pitchFamily="49" charset="0"/>
              </a:rPr>
              <a:t> </a:t>
            </a:r>
            <a:r>
              <a:rPr lang="es-ES" altLang="es-ES" sz="2000" b="1" dirty="0" err="1">
                <a:latin typeface="Courier New" panose="02070309020205020404" pitchFamily="49" charset="0"/>
              </a:rPr>
              <a:t>class</a:t>
            </a:r>
            <a:r>
              <a:rPr lang="es-ES" altLang="es-ES" sz="2000" b="1" dirty="0">
                <a:latin typeface="Courier New" panose="02070309020205020404" pitchFamily="49" charset="0"/>
              </a:rPr>
              <a:t> </a:t>
            </a:r>
            <a:r>
              <a:rPr lang="es-ES" altLang="es-ES" sz="2000" b="1" dirty="0" err="1">
                <a:latin typeface="Courier New" panose="02070309020205020404" pitchFamily="49" charset="0"/>
              </a:rPr>
              <a:t>GUIAltaUsuario</a:t>
            </a:r>
            <a:r>
              <a:rPr lang="es-ES" altLang="es-ES" sz="2000" b="1" dirty="0">
                <a:latin typeface="Courier New" panose="02070309020205020404" pitchFamily="49" charset="0"/>
              </a:rPr>
              <a:t> </a:t>
            </a:r>
            <a:r>
              <a:rPr lang="es-ES" altLang="es-ES" sz="2000" b="1" dirty="0" err="1">
                <a:latin typeface="Courier New" panose="02070309020205020404" pitchFamily="49" charset="0"/>
              </a:rPr>
              <a:t>extends</a:t>
            </a:r>
            <a:r>
              <a:rPr lang="es-ES" altLang="es-ES" sz="2000" b="1" dirty="0">
                <a:latin typeface="Courier New" panose="02070309020205020404" pitchFamily="49" charset="0"/>
              </a:rPr>
              <a:t> </a:t>
            </a:r>
            <a:r>
              <a:rPr lang="es-ES" altLang="es-ES" sz="2000" b="1" dirty="0" err="1">
                <a:latin typeface="Courier New" panose="02070309020205020404" pitchFamily="49" charset="0"/>
              </a:rPr>
              <a:t>JFrame</a:t>
            </a:r>
            <a:r>
              <a:rPr lang="es-ES" altLang="es-ES" sz="2000" b="1" dirty="0">
                <a:latin typeface="Courier New" panose="02070309020205020404" pitchFamily="49" charset="0"/>
              </a:rPr>
              <a:t> </a:t>
            </a:r>
            <a:r>
              <a:rPr lang="es-ES" altLang="es-ES" sz="2000" dirty="0">
                <a:latin typeface="Courier New" panose="02070309020205020404" pitchFamily="49" charset="0"/>
              </a:rPr>
              <a:t>{</a:t>
            </a:r>
          </a:p>
          <a:p>
            <a:pPr eaLnBrk="1" hangingPunct="1">
              <a:lnSpc>
                <a:spcPct val="80000"/>
              </a:lnSpc>
              <a:buFontTx/>
              <a:buNone/>
              <a:defRPr/>
            </a:pPr>
            <a:r>
              <a:rPr lang="es-ES" altLang="es-ES" sz="2000" dirty="0">
                <a:latin typeface="Courier New" panose="02070309020205020404" pitchFamily="49" charset="0"/>
              </a:rPr>
              <a:t>…………</a:t>
            </a:r>
          </a:p>
          <a:p>
            <a:pPr eaLnBrk="1" hangingPunct="1">
              <a:lnSpc>
                <a:spcPct val="80000"/>
              </a:lnSpc>
              <a:buFontTx/>
              <a:buNone/>
              <a:defRPr/>
            </a:pPr>
            <a:r>
              <a:rPr lang="es-ES" altLang="es-ES" sz="2000" dirty="0">
                <a:latin typeface="Courier New" panose="02070309020205020404" pitchFamily="49" charset="0"/>
              </a:rPr>
              <a:t>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b="1" dirty="0" err="1">
                <a:latin typeface="Courier New" panose="02070309020205020404" pitchFamily="49" charset="0"/>
              </a:rPr>
              <a:t>GUIAltaUsuario</a:t>
            </a:r>
            <a:r>
              <a:rPr lang="es-ES" altLang="es-ES" sz="2000" dirty="0">
                <a:latin typeface="Courier New" panose="02070309020205020404" pitchFamily="49" charset="0"/>
              </a:rPr>
              <a:t>()</a:t>
            </a:r>
          </a:p>
          <a:p>
            <a:pPr eaLnBrk="1" hangingPunct="1">
              <a:lnSpc>
                <a:spcPct val="80000"/>
              </a:lnSpc>
              <a:buFontTx/>
              <a:buNone/>
              <a:defRPr/>
            </a:pPr>
            <a:r>
              <a:rPr lang="es-ES" altLang="es-ES" sz="2000" dirty="0">
                <a:latin typeface="Courier New" panose="02070309020205020404" pitchFamily="49" charset="0"/>
              </a:rPr>
              <a:t>	{   </a:t>
            </a:r>
            <a:r>
              <a:rPr lang="es-ES" altLang="es-ES" sz="2000" dirty="0" err="1">
                <a:latin typeface="Courier New" panose="02070309020205020404" pitchFamily="49" charset="0"/>
              </a:rPr>
              <a:t>setTitle</a:t>
            </a:r>
            <a:r>
              <a:rPr lang="es-ES" altLang="es-ES" sz="2000" dirty="0">
                <a:latin typeface="Courier New" panose="02070309020205020404" pitchFamily="49" charset="0"/>
              </a:rPr>
              <a:t>(“Alta usuario");</a:t>
            </a:r>
          </a:p>
          <a:p>
            <a:pPr eaLnBrk="1" hangingPunct="1">
              <a:lnSpc>
                <a:spcPct val="80000"/>
              </a:lnSpc>
              <a:buFontTx/>
              <a:buNone/>
              <a:defRPr/>
            </a:pPr>
            <a:r>
              <a:rPr lang="es-ES" altLang="es-ES" sz="2000" dirty="0">
                <a:latin typeface="Courier New" panose="02070309020205020404" pitchFamily="49" charset="0"/>
              </a:rPr>
              <a:t>	    </a:t>
            </a:r>
            <a:r>
              <a:rPr lang="es-ES" altLang="es-ES" sz="2000" dirty="0" err="1">
                <a:latin typeface="Courier New" panose="02070309020205020404" pitchFamily="49" charset="0"/>
              </a:rPr>
              <a:t>JPanel</a:t>
            </a:r>
            <a:r>
              <a:rPr lang="es-ES" altLang="es-ES" sz="2000" dirty="0">
                <a:latin typeface="Courier New" panose="02070309020205020404" pitchFamily="49" charset="0"/>
              </a:rPr>
              <a:t> panel= new </a:t>
            </a:r>
            <a:r>
              <a:rPr lang="es-ES" altLang="es-ES" sz="2000" dirty="0" err="1">
                <a:latin typeface="Courier New" panose="02070309020205020404" pitchFamily="49" charset="0"/>
              </a:rPr>
              <a:t>JPanel</a:t>
            </a:r>
            <a:r>
              <a:rPr lang="es-ES" altLang="es-ES" sz="2000" dirty="0">
                <a:latin typeface="Courier New" panose="02070309020205020404" pitchFamily="49" charset="0"/>
              </a:rPr>
              <a:t>();</a:t>
            </a:r>
          </a:p>
          <a:p>
            <a:pPr eaLnBrk="1" hangingPunct="1">
              <a:lnSpc>
                <a:spcPct val="80000"/>
              </a:lnSpc>
              <a:buFontTx/>
              <a:buNone/>
              <a:defRPr/>
            </a:pPr>
            <a:r>
              <a:rPr lang="es-ES" altLang="es-ES" sz="2000" b="1" dirty="0">
                <a:latin typeface="Courier New" panose="02070309020205020404" pitchFamily="49" charset="0"/>
              </a:rPr>
              <a:t>   	</a:t>
            </a:r>
            <a:r>
              <a:rPr lang="es-ES" altLang="es-ES" sz="2000" b="1" dirty="0" err="1">
                <a:latin typeface="Courier New" panose="02070309020205020404" pitchFamily="49" charset="0"/>
              </a:rPr>
              <a:t>JLabel</a:t>
            </a:r>
            <a:r>
              <a:rPr lang="es-ES" altLang="es-ES" sz="2000" b="1" dirty="0">
                <a:latin typeface="Courier New" panose="02070309020205020404" pitchFamily="49" charset="0"/>
              </a:rPr>
              <a:t> </a:t>
            </a:r>
            <a:r>
              <a:rPr lang="es-ES" altLang="es-ES" sz="2000" b="1" dirty="0" err="1">
                <a:latin typeface="Courier New" panose="02070309020205020404" pitchFamily="49" charset="0"/>
              </a:rPr>
              <a:t>lNombre</a:t>
            </a:r>
            <a:r>
              <a:rPr lang="es-ES" altLang="es-ES" sz="2000" b="1" dirty="0">
                <a:latin typeface="Courier New" panose="02070309020205020404" pitchFamily="49" charset="0"/>
              </a:rPr>
              <a:t>= new </a:t>
            </a:r>
            <a:r>
              <a:rPr lang="es-ES" altLang="es-ES" sz="2000" b="1" dirty="0" err="1">
                <a:latin typeface="Courier New" panose="02070309020205020404" pitchFamily="49" charset="0"/>
              </a:rPr>
              <a:t>JLabel</a:t>
            </a:r>
            <a:r>
              <a:rPr lang="es-ES" altLang="es-ES" sz="2000" b="1" dirty="0">
                <a:latin typeface="Courier New" panose="02070309020205020404" pitchFamily="49" charset="0"/>
              </a:rPr>
              <a:t>(“Nombre:");</a:t>
            </a:r>
          </a:p>
          <a:p>
            <a:pPr eaLnBrk="1" hangingPunct="1">
              <a:lnSpc>
                <a:spcPct val="80000"/>
              </a:lnSpc>
              <a:buFontTx/>
              <a:buNone/>
              <a:defRPr/>
            </a:pPr>
            <a:r>
              <a:rPr lang="es-ES" altLang="es-ES" sz="2000" dirty="0">
                <a:latin typeface="Courier New" panose="02070309020205020404" pitchFamily="49" charset="0"/>
              </a:rPr>
              <a:t>		</a:t>
            </a:r>
            <a:r>
              <a:rPr lang="es-ES" altLang="es-ES" sz="2000" b="1" dirty="0">
                <a:latin typeface="Courier New" panose="02070309020205020404" pitchFamily="49" charset="0"/>
              </a:rPr>
              <a:t>final </a:t>
            </a:r>
            <a:r>
              <a:rPr lang="es-ES" altLang="es-ES" sz="2000" b="1" dirty="0" err="1">
                <a:latin typeface="Courier New" panose="02070309020205020404" pitchFamily="49" charset="0"/>
              </a:rPr>
              <a:t>JTextField</a:t>
            </a:r>
            <a:r>
              <a:rPr lang="es-ES" altLang="es-ES" sz="2000" b="1" dirty="0">
                <a:latin typeface="Courier New" panose="02070309020205020404" pitchFamily="49" charset="0"/>
              </a:rPr>
              <a:t> </a:t>
            </a:r>
            <a:r>
              <a:rPr lang="es-ES" altLang="es-ES" sz="2000" b="1" dirty="0" err="1">
                <a:latin typeface="Courier New" panose="02070309020205020404" pitchFamily="49" charset="0"/>
              </a:rPr>
              <a:t>tNombre</a:t>
            </a:r>
            <a:r>
              <a:rPr lang="es-ES" altLang="es-ES" sz="2000" b="1" dirty="0">
                <a:latin typeface="Courier New" panose="02070309020205020404" pitchFamily="49" charset="0"/>
              </a:rPr>
              <a:t>= new </a:t>
            </a:r>
            <a:r>
              <a:rPr lang="es-ES" altLang="es-ES" sz="2000" b="1" dirty="0" err="1">
                <a:latin typeface="Courier New" panose="02070309020205020404" pitchFamily="49" charset="0"/>
              </a:rPr>
              <a:t>JTextField</a:t>
            </a:r>
            <a:r>
              <a:rPr lang="es-ES" altLang="es-ES" sz="2000" b="1" dirty="0">
                <a:latin typeface="Courier New" panose="02070309020205020404" pitchFamily="49" charset="0"/>
              </a:rPr>
              <a:t>(20);</a:t>
            </a:r>
          </a:p>
          <a:p>
            <a:pPr eaLnBrk="1" hangingPunct="1">
              <a:lnSpc>
                <a:spcPct val="80000"/>
              </a:lnSpc>
              <a:buFontTx/>
              <a:buNone/>
              <a:defRPr/>
            </a:pPr>
            <a:r>
              <a:rPr lang="es-ES" altLang="es-ES" sz="2000" b="1" dirty="0">
                <a:latin typeface="Courier New" panose="02070309020205020404" pitchFamily="49" charset="0"/>
              </a:rPr>
              <a:t>		</a:t>
            </a:r>
            <a:r>
              <a:rPr lang="es-ES" altLang="es-ES" sz="2000" b="1" dirty="0" err="1">
                <a:latin typeface="Courier New" panose="02070309020205020404" pitchFamily="49" charset="0"/>
              </a:rPr>
              <a:t>JLabel</a:t>
            </a:r>
            <a:r>
              <a:rPr lang="es-ES" altLang="es-ES" sz="2000" b="1" dirty="0">
                <a:latin typeface="Courier New" panose="02070309020205020404" pitchFamily="49" charset="0"/>
              </a:rPr>
              <a:t> </a:t>
            </a:r>
            <a:r>
              <a:rPr lang="es-ES" altLang="es-ES" sz="2000" b="1" dirty="0" err="1">
                <a:latin typeface="Courier New" panose="02070309020205020404" pitchFamily="49" charset="0"/>
              </a:rPr>
              <a:t>lEMail</a:t>
            </a:r>
            <a:r>
              <a:rPr lang="es-ES" altLang="es-ES" sz="2000" b="1" dirty="0">
                <a:latin typeface="Courier New" panose="02070309020205020404" pitchFamily="49" charset="0"/>
              </a:rPr>
              <a:t>= new </a:t>
            </a:r>
            <a:r>
              <a:rPr lang="es-ES" altLang="es-ES" sz="2000" b="1" dirty="0" err="1">
                <a:latin typeface="Courier New" panose="02070309020205020404" pitchFamily="49" charset="0"/>
              </a:rPr>
              <a:t>JLabel</a:t>
            </a:r>
            <a:r>
              <a:rPr lang="es-ES" altLang="es-ES" sz="2000" b="1" dirty="0">
                <a:latin typeface="Courier New" panose="02070309020205020404" pitchFamily="49" charset="0"/>
              </a:rPr>
              <a:t>(“e-mail:");</a:t>
            </a:r>
          </a:p>
          <a:p>
            <a:pPr eaLnBrk="1" hangingPunct="1">
              <a:lnSpc>
                <a:spcPct val="80000"/>
              </a:lnSpc>
              <a:buFontTx/>
              <a:buNone/>
              <a:defRPr/>
            </a:pPr>
            <a:r>
              <a:rPr lang="es-ES" altLang="es-ES" sz="2000" b="1" dirty="0">
                <a:latin typeface="Courier New" panose="02070309020205020404" pitchFamily="49" charset="0"/>
              </a:rPr>
              <a:t>		final </a:t>
            </a:r>
            <a:r>
              <a:rPr lang="es-ES" altLang="es-ES" sz="2000" b="1" dirty="0" err="1">
                <a:latin typeface="Courier New" panose="02070309020205020404" pitchFamily="49" charset="0"/>
              </a:rPr>
              <a:t>JTextField</a:t>
            </a:r>
            <a:r>
              <a:rPr lang="es-ES" altLang="es-ES" sz="2000" b="1" dirty="0">
                <a:latin typeface="Courier New" panose="02070309020205020404" pitchFamily="49" charset="0"/>
              </a:rPr>
              <a:t> </a:t>
            </a:r>
            <a:r>
              <a:rPr lang="es-ES" altLang="es-ES" sz="2000" b="1" dirty="0" err="1">
                <a:latin typeface="Courier New" panose="02070309020205020404" pitchFamily="49" charset="0"/>
              </a:rPr>
              <a:t>tEMail</a:t>
            </a:r>
            <a:r>
              <a:rPr lang="es-ES" altLang="es-ES" sz="2000" b="1" dirty="0">
                <a:latin typeface="Courier New" panose="02070309020205020404" pitchFamily="49" charset="0"/>
              </a:rPr>
              <a:t>= new </a:t>
            </a:r>
            <a:r>
              <a:rPr lang="es-ES" altLang="es-ES" sz="2000" b="1" dirty="0" err="1">
                <a:latin typeface="Courier New" panose="02070309020205020404" pitchFamily="49" charset="0"/>
              </a:rPr>
              <a:t>JTextField</a:t>
            </a:r>
            <a:r>
              <a:rPr lang="es-ES" altLang="es-ES" sz="2000" b="1" dirty="0">
                <a:latin typeface="Courier New" panose="02070309020205020404" pitchFamily="49" charset="0"/>
              </a:rPr>
              <a:t>(20);</a:t>
            </a:r>
            <a:endParaRPr lang="es-ES" altLang="es-ES" sz="2000" dirty="0">
              <a:latin typeface="Courier New" panose="02070309020205020404" pitchFamily="49" charset="0"/>
            </a:endParaRPr>
          </a:p>
          <a:p>
            <a:pPr eaLnBrk="1" hangingPunct="1">
              <a:lnSpc>
                <a:spcPct val="80000"/>
              </a:lnSpc>
              <a:buFontTx/>
              <a:buNone/>
              <a:defRPr/>
            </a:pPr>
            <a:r>
              <a:rPr lang="es-ES" altLang="es-ES" sz="2000" b="1" dirty="0">
                <a:latin typeface="Courier New" panose="02070309020205020404" pitchFamily="49" charset="0"/>
              </a:rPr>
              <a:t>    	</a:t>
            </a:r>
            <a:r>
              <a:rPr lang="es-ES" altLang="es-ES" sz="2000" b="1" dirty="0" err="1">
                <a:latin typeface="Courier New" panose="02070309020205020404" pitchFamily="49" charset="0"/>
              </a:rPr>
              <a:t>JButton</a:t>
            </a:r>
            <a:r>
              <a:rPr lang="es-ES" altLang="es-ES" sz="2000" b="1" dirty="0">
                <a:latin typeface="Courier New" panose="02070309020205020404" pitchFamily="49" charset="0"/>
              </a:rPr>
              <a:t> aceptar= new </a:t>
            </a:r>
            <a:r>
              <a:rPr lang="es-ES" altLang="es-ES" sz="2000" b="1" dirty="0" err="1">
                <a:latin typeface="Courier New" panose="02070309020205020404" pitchFamily="49" charset="0"/>
              </a:rPr>
              <a:t>JButton</a:t>
            </a:r>
            <a:r>
              <a:rPr lang="es-ES" altLang="es-ES" sz="2000" b="1" dirty="0">
                <a:latin typeface="Courier New" panose="02070309020205020404" pitchFamily="49" charset="0"/>
              </a:rPr>
              <a:t>("Aceptar");</a:t>
            </a:r>
          </a:p>
          <a:p>
            <a:pPr eaLnBrk="1" hangingPunct="1">
              <a:lnSpc>
                <a:spcPct val="80000"/>
              </a:lnSpc>
              <a:buFontTx/>
              <a:buNone/>
              <a:defRPr/>
            </a:pPr>
            <a:r>
              <a:rPr lang="es-ES" altLang="es-ES" sz="2000" dirty="0">
                <a:latin typeface="Courier New" panose="02070309020205020404" pitchFamily="49" charset="0"/>
              </a:rPr>
              <a:t>    	</a:t>
            </a:r>
            <a:r>
              <a:rPr lang="es-ES" altLang="es-ES" sz="2000" dirty="0" err="1">
                <a:latin typeface="Courier New" panose="02070309020205020404" pitchFamily="49" charset="0"/>
              </a:rPr>
              <a:t>JButton</a:t>
            </a:r>
            <a:r>
              <a:rPr lang="es-ES" altLang="es-ES" sz="2000" dirty="0">
                <a:latin typeface="Courier New" panose="02070309020205020404" pitchFamily="49" charset="0"/>
              </a:rPr>
              <a:t> cancelar= new </a:t>
            </a:r>
            <a:r>
              <a:rPr lang="es-ES" altLang="es-ES" sz="2000" dirty="0" err="1">
                <a:latin typeface="Courier New" panose="02070309020205020404" pitchFamily="49" charset="0"/>
              </a:rPr>
              <a:t>JButton</a:t>
            </a:r>
            <a:r>
              <a:rPr lang="es-ES" altLang="es-ES" sz="2000" dirty="0">
                <a:latin typeface="Courier New" panose="02070309020205020404" pitchFamily="49" charset="0"/>
              </a:rPr>
              <a:t>("Cancelar");</a:t>
            </a:r>
          </a:p>
          <a:p>
            <a:pPr eaLnBrk="1" hangingPunct="1">
              <a:lnSpc>
                <a:spcPct val="80000"/>
              </a:lnSpc>
              <a:buFontTx/>
              <a:buNone/>
              <a:defRPr/>
            </a:pPr>
            <a:r>
              <a:rPr lang="es-ES" altLang="es-ES"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4 Marcador de pie de página">
            <a:extLst>
              <a:ext uri="{FF2B5EF4-FFF2-40B4-BE49-F238E27FC236}">
                <a16:creationId xmlns:a16="http://schemas.microsoft.com/office/drawing/2014/main" id="{938C3148-7D59-4924-98AC-67DBF7C9632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53251" name="5 Marcador de número de diapositiva">
            <a:extLst>
              <a:ext uri="{FF2B5EF4-FFF2-40B4-BE49-F238E27FC236}">
                <a16:creationId xmlns:a16="http://schemas.microsoft.com/office/drawing/2014/main" id="{00402D03-8BAE-4770-B709-8B3899C354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D9BC32-E36C-4220-BC4E-C7FA7AD6E840}" type="slidenum">
              <a:rPr lang="es-ES_tradnl" altLang="es-ES" sz="1400" smtClean="0"/>
              <a:pPr>
                <a:spcBef>
                  <a:spcPct val="0"/>
                </a:spcBef>
                <a:buFontTx/>
                <a:buNone/>
              </a:pPr>
              <a:t>12</a:t>
            </a:fld>
            <a:endParaRPr lang="es-ES_tradnl" altLang="es-ES" sz="1400"/>
          </a:p>
        </p:txBody>
      </p:sp>
      <p:sp>
        <p:nvSpPr>
          <p:cNvPr id="53252" name="Rectangle 2">
            <a:extLst>
              <a:ext uri="{FF2B5EF4-FFF2-40B4-BE49-F238E27FC236}">
                <a16:creationId xmlns:a16="http://schemas.microsoft.com/office/drawing/2014/main" id="{4BAA1271-4996-41EB-A759-E03488DD8663}"/>
              </a:ext>
            </a:extLst>
          </p:cNvPr>
          <p:cNvSpPr>
            <a:spLocks noGrp="1" noChangeArrowheads="1"/>
          </p:cNvSpPr>
          <p:nvPr>
            <p:ph type="title"/>
          </p:nvPr>
        </p:nvSpPr>
        <p:spPr/>
        <p:txBody>
          <a:bodyPr/>
          <a:lstStyle/>
          <a:p>
            <a:pPr eaLnBrk="1" hangingPunct="1"/>
            <a:r>
              <a:rPr lang="es-ES" altLang="es-ES"/>
              <a:t>Patrón MVC</a:t>
            </a:r>
          </a:p>
        </p:txBody>
      </p:sp>
      <p:sp>
        <p:nvSpPr>
          <p:cNvPr id="53253" name="Rectangle 3">
            <a:extLst>
              <a:ext uri="{FF2B5EF4-FFF2-40B4-BE49-F238E27FC236}">
                <a16:creationId xmlns:a16="http://schemas.microsoft.com/office/drawing/2014/main" id="{75F29D55-BEC9-421D-8C1B-0227F50DC4EF}"/>
              </a:ext>
            </a:extLst>
          </p:cNvPr>
          <p:cNvSpPr>
            <a:spLocks noGrp="1" noChangeArrowheads="1"/>
          </p:cNvSpPr>
          <p:nvPr>
            <p:ph type="body" idx="1"/>
          </p:nvPr>
        </p:nvSpPr>
        <p:spPr/>
        <p:txBody>
          <a:bodyPr/>
          <a:lstStyle/>
          <a:p>
            <a:pPr eaLnBrk="1" hangingPunct="1">
              <a:lnSpc>
                <a:spcPct val="80000"/>
              </a:lnSpc>
              <a:buFontTx/>
              <a:buNone/>
            </a:pPr>
            <a:r>
              <a:rPr lang="es-ES" altLang="es-ES" sz="2000"/>
              <a:t>	</a:t>
            </a:r>
          </a:p>
          <a:p>
            <a:pPr eaLnBrk="1" hangingPunct="1">
              <a:lnSpc>
                <a:spcPct val="80000"/>
              </a:lnSpc>
              <a:buFontTx/>
              <a:buNone/>
            </a:pPr>
            <a:r>
              <a:rPr lang="es-ES" altLang="es-ES" sz="2000"/>
              <a:t>	</a:t>
            </a:r>
            <a:r>
              <a:rPr lang="es-ES" altLang="es-ES" sz="2000">
                <a:latin typeface="Courier New" panose="02070309020205020404" pitchFamily="49" charset="0"/>
              </a:rPr>
              <a:t>panel.add(lNombre);</a:t>
            </a:r>
          </a:p>
          <a:p>
            <a:pPr eaLnBrk="1" hangingPunct="1">
              <a:lnSpc>
                <a:spcPct val="80000"/>
              </a:lnSpc>
              <a:buFontTx/>
              <a:buNone/>
            </a:pPr>
            <a:r>
              <a:rPr lang="es-ES" altLang="es-ES" sz="2000">
                <a:latin typeface="Courier New" panose="02070309020205020404" pitchFamily="49" charset="0"/>
              </a:rPr>
              <a:t>  	panel.add(tNombre);</a:t>
            </a:r>
          </a:p>
          <a:p>
            <a:pPr eaLnBrk="1" hangingPunct="1">
              <a:lnSpc>
                <a:spcPct val="80000"/>
              </a:lnSpc>
              <a:buFontTx/>
              <a:buNone/>
            </a:pPr>
            <a:r>
              <a:rPr lang="es-ES" altLang="es-ES" sz="2000">
                <a:latin typeface="Courier New" panose="02070309020205020404" pitchFamily="49" charset="0"/>
              </a:rPr>
              <a:t>	panel.add(lEMail);</a:t>
            </a:r>
          </a:p>
          <a:p>
            <a:pPr eaLnBrk="1" hangingPunct="1">
              <a:lnSpc>
                <a:spcPct val="80000"/>
              </a:lnSpc>
              <a:buFontTx/>
              <a:buNone/>
            </a:pPr>
            <a:r>
              <a:rPr lang="es-ES" altLang="es-ES" sz="2000">
                <a:latin typeface="Courier New" panose="02070309020205020404" pitchFamily="49" charset="0"/>
              </a:rPr>
              <a:t>	panel.add(tEmail);</a:t>
            </a:r>
          </a:p>
          <a:p>
            <a:pPr eaLnBrk="1" hangingPunct="1">
              <a:lnSpc>
                <a:spcPct val="80000"/>
              </a:lnSpc>
              <a:buFontTx/>
              <a:buNone/>
            </a:pPr>
            <a:r>
              <a:rPr lang="es-ES" altLang="es-ES" sz="2000">
                <a:latin typeface="Courier New" panose="02070309020205020404" pitchFamily="49" charset="0"/>
              </a:rPr>
              <a:t>  	panel.add(aceptar);</a:t>
            </a:r>
          </a:p>
          <a:p>
            <a:pPr eaLnBrk="1" hangingPunct="1">
              <a:lnSpc>
                <a:spcPct val="80000"/>
              </a:lnSpc>
              <a:buFontTx/>
              <a:buNone/>
            </a:pPr>
            <a:r>
              <a:rPr lang="es-ES" altLang="es-ES" sz="2000">
                <a:latin typeface="Courier New" panose="02070309020205020404" pitchFamily="49" charset="0"/>
              </a:rPr>
              <a:t>  	panel.add(cancelar);</a:t>
            </a:r>
          </a:p>
          <a:p>
            <a:pPr eaLnBrk="1" hangingPunct="1">
              <a:lnSpc>
                <a:spcPct val="80000"/>
              </a:lnSpc>
              <a:buFontTx/>
              <a:buNone/>
            </a:pPr>
            <a:r>
              <a:rPr lang="es-ES" altLang="es-ES" sz="2000">
                <a:latin typeface="Courier New" panose="02070309020205020404" pitchFamily="49" charset="0"/>
              </a:rPr>
              <a:t>  	getContentPane().add(panel);</a:t>
            </a:r>
          </a:p>
          <a:p>
            <a:pPr eaLnBrk="1" hangingPunct="1">
              <a:lnSpc>
                <a:spcPct val="80000"/>
              </a:lnSpc>
              <a:buFontTx/>
              <a:buNone/>
            </a:pPr>
            <a:r>
              <a:rPr lang="es-ES" altLang="es-ES" sz="2000">
                <a:latin typeface="Courier New" panose="02070309020205020404" pitchFamily="49" charset="0"/>
              </a:rPr>
              <a:t>    	</a:t>
            </a:r>
          </a:p>
          <a:p>
            <a:pPr eaLnBrk="1" hangingPunct="1">
              <a:lnSpc>
                <a:spcPct val="80000"/>
              </a:lnSpc>
              <a:buFontTx/>
              <a:buNone/>
            </a:pPr>
            <a:r>
              <a:rPr lang="es-ES" altLang="es-ES" sz="2000">
                <a:latin typeface="Courier New" panose="02070309020205020404" pitchFamily="49" charset="0"/>
              </a:rPr>
              <a:t>  	pack();</a:t>
            </a:r>
          </a:p>
          <a:p>
            <a:pPr eaLnBrk="1" hangingPunct="1">
              <a:lnSpc>
                <a:spcPct val="80000"/>
              </a:lnSpc>
              <a:buFontTx/>
              <a:buNone/>
            </a:pPr>
            <a:r>
              <a:rPr lang="es-ES" altLang="es-ES" sz="2000">
                <a:latin typeface="Courier New" panose="02070309020205020404" pitchFamily="49"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4 Marcador de pie de página">
            <a:extLst>
              <a:ext uri="{FF2B5EF4-FFF2-40B4-BE49-F238E27FC236}">
                <a16:creationId xmlns:a16="http://schemas.microsoft.com/office/drawing/2014/main" id="{5E082683-A712-4CFD-9867-7ED31DE5F8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54275" name="5 Marcador de número de diapositiva">
            <a:extLst>
              <a:ext uri="{FF2B5EF4-FFF2-40B4-BE49-F238E27FC236}">
                <a16:creationId xmlns:a16="http://schemas.microsoft.com/office/drawing/2014/main" id="{A780731B-00FD-42CF-8E23-8B7F73B3F1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A03DD55-FBEB-4B47-9698-5AD2E876F5DC}" type="slidenum">
              <a:rPr lang="es-ES_tradnl" altLang="es-ES" sz="1400" smtClean="0"/>
              <a:pPr>
                <a:spcBef>
                  <a:spcPct val="0"/>
                </a:spcBef>
                <a:buFontTx/>
                <a:buNone/>
              </a:pPr>
              <a:t>13</a:t>
            </a:fld>
            <a:endParaRPr lang="es-ES_tradnl" altLang="es-ES" sz="1400" dirty="0"/>
          </a:p>
        </p:txBody>
      </p:sp>
      <p:sp>
        <p:nvSpPr>
          <p:cNvPr id="54276" name="Rectangle 2">
            <a:extLst>
              <a:ext uri="{FF2B5EF4-FFF2-40B4-BE49-F238E27FC236}">
                <a16:creationId xmlns:a16="http://schemas.microsoft.com/office/drawing/2014/main" id="{D1302480-17CC-4C7D-9223-8788733AABB6}"/>
              </a:ext>
            </a:extLst>
          </p:cNvPr>
          <p:cNvSpPr>
            <a:spLocks noGrp="1" noChangeArrowheads="1"/>
          </p:cNvSpPr>
          <p:nvPr>
            <p:ph type="title"/>
          </p:nvPr>
        </p:nvSpPr>
        <p:spPr/>
        <p:txBody>
          <a:bodyPr/>
          <a:lstStyle/>
          <a:p>
            <a:pPr eaLnBrk="1" hangingPunct="1"/>
            <a:r>
              <a:rPr lang="es-ES" altLang="es-ES"/>
              <a:t>Patrón MVC</a:t>
            </a:r>
          </a:p>
        </p:txBody>
      </p:sp>
      <p:sp>
        <p:nvSpPr>
          <p:cNvPr id="54277" name="Rectangle 3">
            <a:extLst>
              <a:ext uri="{FF2B5EF4-FFF2-40B4-BE49-F238E27FC236}">
                <a16:creationId xmlns:a16="http://schemas.microsoft.com/office/drawing/2014/main" id="{93D0BC4C-F9D4-4C6C-8C9C-11DC1F52E601}"/>
              </a:ext>
            </a:extLst>
          </p:cNvPr>
          <p:cNvSpPr>
            <a:spLocks noGrp="1" noChangeArrowheads="1"/>
          </p:cNvSpPr>
          <p:nvPr>
            <p:ph type="body" idx="1"/>
          </p:nvPr>
        </p:nvSpPr>
        <p:spPr>
          <a:xfrm>
            <a:off x="914400" y="1987550"/>
            <a:ext cx="11009313" cy="4114800"/>
          </a:xfrm>
        </p:spPr>
        <p:txBody>
          <a:bodyPr>
            <a:normAutofit fontScale="92500" lnSpcReduction="20000"/>
          </a:bodyPr>
          <a:lstStyle/>
          <a:p>
            <a:pPr eaLnBrk="1" hangingPunct="1">
              <a:lnSpc>
                <a:spcPct val="80000"/>
              </a:lnSpc>
              <a:buFontTx/>
              <a:buNone/>
            </a:pPr>
            <a:r>
              <a:rPr lang="es-ES" altLang="es-ES" sz="2000" dirty="0"/>
              <a:t> </a:t>
            </a:r>
            <a:r>
              <a:rPr lang="es-ES" altLang="es-ES" sz="2000" b="1" dirty="0" err="1">
                <a:latin typeface="Courier New" panose="02070309020205020404" pitchFamily="49" charset="0"/>
              </a:rPr>
              <a:t>aceptar.addActionListener</a:t>
            </a:r>
            <a:r>
              <a:rPr lang="es-ES" altLang="es-ES" sz="2000" dirty="0">
                <a:latin typeface="Courier New" panose="02070309020205020404" pitchFamily="49" charset="0"/>
              </a:rPr>
              <a:t>(new </a:t>
            </a:r>
            <a:r>
              <a:rPr lang="es-ES" altLang="es-ES" sz="2000" dirty="0" err="1">
                <a:latin typeface="Courier New" panose="02070309020205020404" pitchFamily="49" charset="0"/>
              </a:rPr>
              <a:t>ActionListener</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void</a:t>
            </a:r>
            <a:r>
              <a:rPr lang="es-ES" altLang="es-ES" sz="2000" dirty="0">
                <a:latin typeface="Courier New" panose="02070309020205020404" pitchFamily="49" charset="0"/>
              </a:rPr>
              <a:t> </a:t>
            </a:r>
            <a:r>
              <a:rPr lang="es-ES" altLang="es-ES" sz="2000" dirty="0" err="1">
                <a:latin typeface="Courier New" panose="02070309020205020404" pitchFamily="49" charset="0"/>
              </a:rPr>
              <a:t>actionPerformed</a:t>
            </a:r>
            <a:r>
              <a:rPr lang="es-ES" altLang="es-ES" sz="2000" dirty="0">
                <a:latin typeface="Courier New" panose="02070309020205020404" pitchFamily="49" charset="0"/>
              </a:rPr>
              <a:t>(</a:t>
            </a:r>
            <a:r>
              <a:rPr lang="es-ES" altLang="es-ES" sz="2000" dirty="0" err="1">
                <a:latin typeface="Courier New" panose="02070309020205020404" pitchFamily="49" charset="0"/>
              </a:rPr>
              <a:t>ActionEvent</a:t>
            </a:r>
            <a:r>
              <a:rPr lang="es-ES" altLang="es-ES" sz="2000" dirty="0">
                <a:latin typeface="Courier New" panose="02070309020205020404" pitchFamily="49" charset="0"/>
              </a:rPr>
              <a:t> e)</a:t>
            </a:r>
          </a:p>
          <a:p>
            <a:pPr eaLnBrk="1" hangingPunct="1">
              <a:lnSpc>
                <a:spcPct val="80000"/>
              </a:lnSpc>
              <a:buFontTx/>
              <a:buNone/>
            </a:pPr>
            <a:r>
              <a:rPr lang="es-ES" altLang="es-ES" sz="2000" dirty="0">
                <a:latin typeface="Courier New" panose="02070309020205020404" pitchFamily="49" charset="0"/>
              </a:rPr>
              <a:t>		{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setVisible</a:t>
            </a:r>
            <a:r>
              <a:rPr lang="es-ES" altLang="es-ES" sz="2000" dirty="0">
                <a:latin typeface="Courier New" panose="02070309020205020404" pitchFamily="49" charset="0"/>
              </a:rPr>
              <a:t>(false);</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String</a:t>
            </a:r>
            <a:r>
              <a:rPr lang="es-ES" altLang="es-ES" sz="2000" dirty="0">
                <a:latin typeface="Courier New" panose="02070309020205020404" pitchFamily="49" charset="0"/>
              </a:rPr>
              <a:t> nombre= </a:t>
            </a:r>
            <a:r>
              <a:rPr lang="es-ES" altLang="es-ES" sz="2000" dirty="0" err="1">
                <a:latin typeface="Courier New" panose="02070309020205020404" pitchFamily="49" charset="0"/>
              </a:rPr>
              <a:t>tNombre.getText</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String</a:t>
            </a:r>
            <a:r>
              <a:rPr lang="es-ES" altLang="es-ES" sz="2000" dirty="0">
                <a:latin typeface="Courier New" panose="02070309020205020404" pitchFamily="49" charset="0"/>
              </a:rPr>
              <a:t> </a:t>
            </a:r>
            <a:r>
              <a:rPr lang="es-ES" altLang="es-ES" sz="2000" dirty="0" err="1">
                <a:latin typeface="Courier New" panose="02070309020205020404" pitchFamily="49" charset="0"/>
              </a:rPr>
              <a:t>eMail</a:t>
            </a:r>
            <a:r>
              <a:rPr lang="es-ES" altLang="es-ES" sz="2000" dirty="0">
                <a:latin typeface="Courier New" panose="02070309020205020404" pitchFamily="49" charset="0"/>
              </a:rPr>
              <a:t>= </a:t>
            </a:r>
            <a:r>
              <a:rPr lang="es-ES" altLang="es-ES" sz="2000" dirty="0" err="1">
                <a:latin typeface="Courier New" panose="02070309020205020404" pitchFamily="49" charset="0"/>
              </a:rPr>
              <a:t>tEMail.getText</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TUsuario</a:t>
            </a:r>
            <a:r>
              <a:rPr lang="es-ES" altLang="es-ES" sz="2000" dirty="0">
                <a:latin typeface="Courier New" panose="02070309020205020404" pitchFamily="49" charset="0"/>
              </a:rPr>
              <a:t> </a:t>
            </a:r>
            <a:r>
              <a:rPr lang="es-ES" altLang="es-ES" sz="2000" dirty="0" err="1">
                <a:latin typeface="Courier New" panose="02070309020205020404" pitchFamily="49" charset="0"/>
              </a:rPr>
              <a:t>tU</a:t>
            </a:r>
            <a:r>
              <a:rPr lang="es-ES" altLang="es-ES" sz="2000" dirty="0">
                <a:latin typeface="Courier New" panose="02070309020205020404" pitchFamily="49" charset="0"/>
              </a:rPr>
              <a:t>= new </a:t>
            </a:r>
            <a:r>
              <a:rPr lang="es-ES" altLang="es-ES" sz="2000" dirty="0" err="1">
                <a:latin typeface="Courier New" panose="02070309020205020404" pitchFamily="49" charset="0"/>
              </a:rPr>
              <a:t>TUsuario</a:t>
            </a:r>
            <a:r>
              <a:rPr lang="es-ES" altLang="es-ES" sz="2000" dirty="0">
                <a:latin typeface="Courier New" panose="02070309020205020404" pitchFamily="49" charset="0"/>
              </a:rPr>
              <a:t>(nombre , </a:t>
            </a:r>
            <a:r>
              <a:rPr lang="es-ES" altLang="es-ES" sz="2000" dirty="0" err="1">
                <a:latin typeface="Courier New" panose="02070309020205020404" pitchFamily="49" charset="0"/>
              </a:rPr>
              <a:t>eMail</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b="1" dirty="0" err="1">
                <a:latin typeface="Courier New" panose="02070309020205020404" pitchFamily="49" charset="0"/>
              </a:rPr>
              <a:t>Controlador.getInstancia</a:t>
            </a:r>
            <a:r>
              <a:rPr lang="es-ES" altLang="es-ES" sz="2000" b="1" dirty="0">
                <a:latin typeface="Courier New" panose="02070309020205020404" pitchFamily="49" charset="0"/>
              </a:rPr>
              <a:t>().</a:t>
            </a:r>
            <a:r>
              <a:rPr lang="es-ES" altLang="es-ES" sz="2000" b="1" dirty="0" err="1">
                <a:latin typeface="Courier New" panose="02070309020205020404" pitchFamily="49" charset="0"/>
              </a:rPr>
              <a:t>accion</a:t>
            </a:r>
            <a:r>
              <a:rPr lang="es-ES" altLang="es-ES" sz="2000" b="1" dirty="0">
                <a:latin typeface="Courier New" panose="02070309020205020404" pitchFamily="49" charset="0"/>
              </a:rPr>
              <a:t>(</a:t>
            </a:r>
            <a:r>
              <a:rPr lang="es-ES" altLang="es-ES" sz="2000" b="1" dirty="0" err="1">
                <a:latin typeface="Courier New" panose="02070309020205020404" pitchFamily="49" charset="0"/>
              </a:rPr>
              <a:t>Evento.ALTA_USUARIO</a:t>
            </a:r>
            <a:r>
              <a:rPr lang="es-ES" altLang="es-ES" sz="2000" b="1" dirty="0">
                <a:latin typeface="Courier New" panose="02070309020205020404" pitchFamily="49" charset="0"/>
              </a:rPr>
              <a:t>, </a:t>
            </a:r>
            <a:r>
              <a:rPr lang="es-ES" altLang="es-ES" sz="2000" b="1" dirty="0" err="1">
                <a:latin typeface="Courier New" panose="02070309020205020404" pitchFamily="49" charset="0"/>
              </a:rPr>
              <a:t>tU</a:t>
            </a:r>
            <a:r>
              <a:rPr lang="es-ES" altLang="es-ES" sz="2000" b="1" dirty="0">
                <a:latin typeface="Courier New" panose="02070309020205020404" pitchFamily="49" charset="0"/>
              </a:rPr>
              <a:t>)</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endParaRPr lang="es-ES" altLang="es-ES" sz="2000" dirty="0">
              <a:latin typeface="Courier New" panose="02070309020205020404" pitchFamily="49" charset="0"/>
            </a:endParaRPr>
          </a:p>
          <a:p>
            <a:pPr eaLnBrk="1" hangingPunct="1">
              <a:lnSpc>
                <a:spcPct val="80000"/>
              </a:lnSpc>
              <a:buFontTx/>
              <a:buNone/>
            </a:pPr>
            <a:endParaRPr lang="es-ES" altLang="es-ES" sz="1200" dirty="0">
              <a:latin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4 Marcador de pie de página">
            <a:extLst>
              <a:ext uri="{FF2B5EF4-FFF2-40B4-BE49-F238E27FC236}">
                <a16:creationId xmlns:a16="http://schemas.microsoft.com/office/drawing/2014/main" id="{F98085B3-1050-43A4-8CCF-B0DB5420A8A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56323" name="5 Marcador de número de diapositiva">
            <a:extLst>
              <a:ext uri="{FF2B5EF4-FFF2-40B4-BE49-F238E27FC236}">
                <a16:creationId xmlns:a16="http://schemas.microsoft.com/office/drawing/2014/main" id="{FBB968F4-1AFD-4C74-B7D6-E9D0D4FAB2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F8ACBF-54E6-4DCE-9250-EC09DB440A92}" type="slidenum">
              <a:rPr lang="es-ES_tradnl" altLang="es-ES" sz="1400" smtClean="0"/>
              <a:pPr>
                <a:spcBef>
                  <a:spcPct val="0"/>
                </a:spcBef>
                <a:buFontTx/>
                <a:buNone/>
              </a:pPr>
              <a:t>14</a:t>
            </a:fld>
            <a:endParaRPr lang="es-ES_tradnl" altLang="es-ES" sz="1400"/>
          </a:p>
        </p:txBody>
      </p:sp>
      <p:sp>
        <p:nvSpPr>
          <p:cNvPr id="56324" name="Rectangle 2">
            <a:extLst>
              <a:ext uri="{FF2B5EF4-FFF2-40B4-BE49-F238E27FC236}">
                <a16:creationId xmlns:a16="http://schemas.microsoft.com/office/drawing/2014/main" id="{4E67403E-76D2-4373-B164-B6C95FDCE2EE}"/>
              </a:ext>
            </a:extLst>
          </p:cNvPr>
          <p:cNvSpPr>
            <a:spLocks noGrp="1" noChangeArrowheads="1"/>
          </p:cNvSpPr>
          <p:nvPr>
            <p:ph type="title"/>
          </p:nvPr>
        </p:nvSpPr>
        <p:spPr/>
        <p:txBody>
          <a:bodyPr/>
          <a:lstStyle/>
          <a:p>
            <a:pPr eaLnBrk="1" hangingPunct="1"/>
            <a:r>
              <a:rPr lang="es-ES" altLang="es-ES"/>
              <a:t>Patrón MVC</a:t>
            </a:r>
          </a:p>
        </p:txBody>
      </p:sp>
      <p:sp>
        <p:nvSpPr>
          <p:cNvPr id="56325" name="Rectangle 3">
            <a:extLst>
              <a:ext uri="{FF2B5EF4-FFF2-40B4-BE49-F238E27FC236}">
                <a16:creationId xmlns:a16="http://schemas.microsoft.com/office/drawing/2014/main" id="{F8D6BB7D-776F-4CEB-9A32-1AD4A65C91ED}"/>
              </a:ext>
            </a:extLst>
          </p:cNvPr>
          <p:cNvSpPr>
            <a:spLocks noGrp="1" noChangeArrowheads="1"/>
          </p:cNvSpPr>
          <p:nvPr>
            <p:ph type="body" idx="1"/>
          </p:nvPr>
        </p:nvSpPr>
        <p:spPr/>
        <p:txBody>
          <a:bodyPr/>
          <a:lstStyle/>
          <a:p>
            <a:pPr eaLnBrk="1" hangingPunct="1">
              <a:lnSpc>
                <a:spcPct val="80000"/>
              </a:lnSpc>
              <a:buFontTx/>
              <a:buNone/>
            </a:pP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a:t>
            </a:r>
            <a:r>
              <a:rPr lang="es-ES" altLang="es-ES" sz="2000" dirty="0" err="1">
                <a:latin typeface="Courier New" panose="02070309020205020404" pitchFamily="49" charset="0"/>
              </a:rPr>
              <a:t>class</a:t>
            </a:r>
            <a:r>
              <a:rPr lang="es-ES" altLang="es-ES" sz="2000" dirty="0">
                <a:latin typeface="Courier New" panose="02070309020205020404" pitchFamily="49" charset="0"/>
              </a:rPr>
              <a:t> Evento {</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final </a:t>
            </a:r>
            <a:r>
              <a:rPr lang="es-ES" altLang="es-ES" sz="2000" dirty="0" err="1">
                <a:latin typeface="Courier New" panose="02070309020205020404" pitchFamily="49" charset="0"/>
              </a:rPr>
              <a:t>int</a:t>
            </a:r>
            <a:r>
              <a:rPr lang="es-ES" altLang="es-ES" sz="2000" dirty="0">
                <a:latin typeface="Courier New" panose="02070309020205020404" pitchFamily="49" charset="0"/>
              </a:rPr>
              <a:t> ALTA_USUARIO= 101;</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final </a:t>
            </a:r>
            <a:r>
              <a:rPr lang="es-ES" altLang="es-ES" sz="2000" dirty="0" err="1">
                <a:latin typeface="Courier New" panose="02070309020205020404" pitchFamily="49" charset="0"/>
              </a:rPr>
              <a:t>int</a:t>
            </a:r>
            <a:r>
              <a:rPr lang="es-ES" altLang="es-ES" sz="2000" dirty="0">
                <a:latin typeface="Courier New" panose="02070309020205020404" pitchFamily="49" charset="0"/>
              </a:rPr>
              <a:t> BAJA_USUARIO= 102;</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final </a:t>
            </a:r>
            <a:r>
              <a:rPr lang="es-ES" altLang="es-ES" sz="2000" dirty="0" err="1">
                <a:latin typeface="Courier New" panose="02070309020205020404" pitchFamily="49" charset="0"/>
              </a:rPr>
              <a:t>int</a:t>
            </a:r>
            <a:r>
              <a:rPr lang="es-ES" altLang="es-ES" sz="2000" dirty="0">
                <a:latin typeface="Courier New" panose="02070309020205020404" pitchFamily="49" charset="0"/>
              </a:rPr>
              <a:t> MOSTRAR_USUARIO= 103;</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final </a:t>
            </a:r>
            <a:r>
              <a:rPr lang="es-ES" altLang="es-ES" sz="2000" dirty="0" err="1">
                <a:latin typeface="Courier New" panose="02070309020205020404" pitchFamily="49" charset="0"/>
              </a:rPr>
              <a:t>int</a:t>
            </a:r>
            <a:r>
              <a:rPr lang="es-ES" altLang="es-ES" sz="2000" dirty="0">
                <a:latin typeface="Courier New" panose="02070309020205020404" pitchFamily="49" charset="0"/>
              </a:rPr>
              <a:t> RES_ALTA_USUARIO_OK= 401;</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public</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final </a:t>
            </a:r>
            <a:r>
              <a:rPr lang="es-ES" altLang="es-ES" sz="2000" dirty="0" err="1">
                <a:latin typeface="Courier New" panose="02070309020205020404" pitchFamily="49" charset="0"/>
              </a:rPr>
              <a:t>int</a:t>
            </a:r>
            <a:r>
              <a:rPr lang="es-ES" altLang="es-ES" sz="2000" dirty="0">
                <a:latin typeface="Courier New" panose="02070309020205020404" pitchFamily="49" charset="0"/>
              </a:rPr>
              <a:t> RES_ALTA_USUARIO_KO= 402;</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4 Marcador de pie de página">
            <a:extLst>
              <a:ext uri="{FF2B5EF4-FFF2-40B4-BE49-F238E27FC236}">
                <a16:creationId xmlns:a16="http://schemas.microsoft.com/office/drawing/2014/main" id="{9749A785-908E-4A9A-9E69-A711FEC768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57347" name="5 Marcador de número de diapositiva">
            <a:extLst>
              <a:ext uri="{FF2B5EF4-FFF2-40B4-BE49-F238E27FC236}">
                <a16:creationId xmlns:a16="http://schemas.microsoft.com/office/drawing/2014/main" id="{DF23AA6B-5C3B-4EA1-A769-954C0D7DA9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C736D36-BF2F-4806-A11F-0A71ECEF89DC}" type="slidenum">
              <a:rPr lang="es-ES_tradnl" altLang="es-ES" sz="1400" smtClean="0"/>
              <a:pPr>
                <a:spcBef>
                  <a:spcPct val="0"/>
                </a:spcBef>
                <a:buFontTx/>
                <a:buNone/>
              </a:pPr>
              <a:t>15</a:t>
            </a:fld>
            <a:endParaRPr lang="es-ES_tradnl" altLang="es-ES" sz="1400"/>
          </a:p>
        </p:txBody>
      </p:sp>
      <p:sp>
        <p:nvSpPr>
          <p:cNvPr id="57348" name="Rectangle 2">
            <a:extLst>
              <a:ext uri="{FF2B5EF4-FFF2-40B4-BE49-F238E27FC236}">
                <a16:creationId xmlns:a16="http://schemas.microsoft.com/office/drawing/2014/main" id="{485D2A22-3272-4CF7-9977-3A186EFA760F}"/>
              </a:ext>
            </a:extLst>
          </p:cNvPr>
          <p:cNvSpPr>
            <a:spLocks noGrp="1" noChangeArrowheads="1"/>
          </p:cNvSpPr>
          <p:nvPr>
            <p:ph type="title"/>
          </p:nvPr>
        </p:nvSpPr>
        <p:spPr/>
        <p:txBody>
          <a:bodyPr/>
          <a:lstStyle/>
          <a:p>
            <a:pPr eaLnBrk="1" hangingPunct="1"/>
            <a:r>
              <a:rPr lang="es-ES" altLang="es-ES"/>
              <a:t>Patrón MVC</a:t>
            </a:r>
          </a:p>
        </p:txBody>
      </p:sp>
      <p:sp>
        <p:nvSpPr>
          <p:cNvPr id="57349" name="Rectangle 3">
            <a:extLst>
              <a:ext uri="{FF2B5EF4-FFF2-40B4-BE49-F238E27FC236}">
                <a16:creationId xmlns:a16="http://schemas.microsoft.com/office/drawing/2014/main" id="{1DDAECA8-B68B-41DB-B337-607C232024C8}"/>
              </a:ext>
            </a:extLst>
          </p:cNvPr>
          <p:cNvSpPr>
            <a:spLocks noGrp="1" noChangeArrowheads="1"/>
          </p:cNvSpPr>
          <p:nvPr>
            <p:ph type="body" idx="1"/>
          </p:nvPr>
        </p:nvSpPr>
        <p:spPr>
          <a:xfrm>
            <a:off x="914400" y="1993900"/>
            <a:ext cx="10363200" cy="4114800"/>
          </a:xfrm>
        </p:spPr>
        <p:txBody>
          <a:bodyPr/>
          <a:lstStyle/>
          <a:p>
            <a:pPr eaLnBrk="1" hangingPunct="1">
              <a:lnSpc>
                <a:spcPct val="80000"/>
              </a:lnSpc>
              <a:buFontTx/>
              <a:buNone/>
            </a:pPr>
            <a:r>
              <a:rPr lang="es-ES" altLang="es-ES" sz="2000" b="1" dirty="0">
                <a:latin typeface="Courier New" panose="02070309020205020404" pitchFamily="49" charset="0"/>
              </a:rPr>
              <a:t>//Controlador</a:t>
            </a:r>
          </a:p>
          <a:p>
            <a:pPr eaLnBrk="1" hangingPunct="1">
              <a:lnSpc>
                <a:spcPct val="80000"/>
              </a:lnSpc>
              <a:buFontTx/>
              <a:buNone/>
            </a:pPr>
            <a:r>
              <a:rPr lang="es-ES" altLang="es-ES" sz="2000" b="1" dirty="0" err="1">
                <a:latin typeface="Courier New" panose="02070309020205020404" pitchFamily="49" charset="0"/>
              </a:rPr>
              <a:t>public</a:t>
            </a:r>
            <a:r>
              <a:rPr lang="es-ES" altLang="es-ES" sz="2000" b="1" dirty="0">
                <a:latin typeface="Courier New" panose="02070309020205020404" pitchFamily="49" charset="0"/>
              </a:rPr>
              <a:t> </a:t>
            </a:r>
            <a:r>
              <a:rPr lang="es-ES" altLang="es-ES" sz="2000" b="1" dirty="0" err="1">
                <a:latin typeface="Courier New" panose="02070309020205020404" pitchFamily="49" charset="0"/>
              </a:rPr>
              <a:t>class</a:t>
            </a:r>
            <a:r>
              <a:rPr lang="es-ES" altLang="es-ES" sz="2000" b="1" dirty="0">
                <a:latin typeface="Courier New" panose="02070309020205020404" pitchFamily="49" charset="0"/>
              </a:rPr>
              <a:t> Controlador</a:t>
            </a: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//esta es una opción de acceso del controlador</a:t>
            </a:r>
          </a:p>
          <a:p>
            <a:pPr eaLnBrk="1" hangingPunct="1">
              <a:lnSpc>
                <a:spcPct val="80000"/>
              </a:lnSpc>
              <a:buFontTx/>
              <a:buNone/>
            </a:pPr>
            <a:r>
              <a:rPr lang="es-ES" altLang="es-ES" sz="2000" dirty="0">
                <a:latin typeface="Courier New" panose="02070309020205020404" pitchFamily="49" charset="0"/>
              </a:rPr>
              <a:t>	//a los servicios y a la GUI</a:t>
            </a:r>
          </a:p>
          <a:p>
            <a:pPr eaLnBrk="1" hangingPunct="1">
              <a:lnSpc>
                <a:spcPct val="80000"/>
              </a:lnSpc>
              <a:buFontTx/>
              <a:buNone/>
            </a:pPr>
            <a:r>
              <a:rPr lang="es-ES" altLang="es-ES" sz="2000" dirty="0">
                <a:latin typeface="Courier New" panose="02070309020205020404" pitchFamily="49" charset="0"/>
              </a:rPr>
              <a:t>	//puede haber otras más avanzadas</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a:t>
            </a:r>
            <a:r>
              <a:rPr lang="es-ES" altLang="es-ES" sz="2000" dirty="0" err="1">
                <a:latin typeface="Courier New" panose="02070309020205020404" pitchFamily="49" charset="0"/>
              </a:rPr>
              <a:t>SAUsuario</a:t>
            </a:r>
            <a:r>
              <a:rPr lang="es-ES" altLang="es-ES" sz="2000" dirty="0">
                <a:latin typeface="Courier New" panose="02070309020205020404" pitchFamily="49" charset="0"/>
              </a:rPr>
              <a:t> </a:t>
            </a:r>
            <a:r>
              <a:rPr lang="es-ES" altLang="es-ES" sz="2000" dirty="0" err="1">
                <a:latin typeface="Courier New" panose="02070309020205020404" pitchFamily="49" charset="0"/>
              </a:rPr>
              <a:t>saUsuario</a:t>
            </a: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IGUI </a:t>
            </a:r>
            <a:r>
              <a:rPr lang="es-ES" altLang="es-ES" sz="2000" dirty="0" err="1">
                <a:latin typeface="Courier New" panose="02070309020205020404" pitchFamily="49" charset="0"/>
              </a:rPr>
              <a:t>gui</a:t>
            </a:r>
            <a:r>
              <a:rPr lang="es-ES" altLang="es-ES" sz="2000" dirty="0">
                <a:latin typeface="Courier New" panose="02070309020205020404" pitchFamily="49" charset="0"/>
              </a:rPr>
              <a:t>;</a:t>
            </a:r>
          </a:p>
          <a:p>
            <a:pPr eaLnBrk="1" hangingPunct="1">
              <a:lnSpc>
                <a:spcPct val="80000"/>
              </a:lnSpc>
              <a:buFontTx/>
              <a:buNone/>
            </a:pPr>
            <a:endParaRPr lang="es-ES" altLang="es-ES" sz="2000" dirty="0">
              <a:latin typeface="Courier New" panose="02070309020205020404" pitchFamily="49" charset="0"/>
            </a:endParaRP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4 Marcador de pie de página">
            <a:extLst>
              <a:ext uri="{FF2B5EF4-FFF2-40B4-BE49-F238E27FC236}">
                <a16:creationId xmlns:a16="http://schemas.microsoft.com/office/drawing/2014/main" id="{152AABCA-57C0-4800-BE7A-4C47A94AC337}"/>
              </a:ext>
            </a:extLst>
          </p:cNvPr>
          <p:cNvSpPr>
            <a:spLocks noGrp="1"/>
          </p:cNvSpPr>
          <p:nvPr>
            <p:ph type="ftr" sz="quarter" idx="11"/>
          </p:nvPr>
        </p:nvSpPr>
        <p:spPr>
          <a:xfrm>
            <a:off x="22098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58371" name="5 Marcador de número de diapositiva">
            <a:extLst>
              <a:ext uri="{FF2B5EF4-FFF2-40B4-BE49-F238E27FC236}">
                <a16:creationId xmlns:a16="http://schemas.microsoft.com/office/drawing/2014/main" id="{1DFD9A2B-A658-4E57-95F5-269DB6E4E3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475D1EB-5E32-4569-B8BB-2223417D3B28}" type="slidenum">
              <a:rPr lang="es-ES_tradnl" altLang="es-ES" sz="1400" smtClean="0"/>
              <a:pPr>
                <a:spcBef>
                  <a:spcPct val="0"/>
                </a:spcBef>
                <a:buFontTx/>
                <a:buNone/>
              </a:pPr>
              <a:t>16</a:t>
            </a:fld>
            <a:endParaRPr lang="es-ES_tradnl" altLang="es-ES" sz="1400"/>
          </a:p>
        </p:txBody>
      </p:sp>
      <p:sp>
        <p:nvSpPr>
          <p:cNvPr id="58372" name="Rectangle 2">
            <a:extLst>
              <a:ext uri="{FF2B5EF4-FFF2-40B4-BE49-F238E27FC236}">
                <a16:creationId xmlns:a16="http://schemas.microsoft.com/office/drawing/2014/main" id="{BCB18B3E-19A2-4062-A6F5-07DFE36BF6E2}"/>
              </a:ext>
            </a:extLst>
          </p:cNvPr>
          <p:cNvSpPr>
            <a:spLocks noGrp="1" noChangeArrowheads="1"/>
          </p:cNvSpPr>
          <p:nvPr>
            <p:ph type="title"/>
          </p:nvPr>
        </p:nvSpPr>
        <p:spPr/>
        <p:txBody>
          <a:bodyPr/>
          <a:lstStyle/>
          <a:p>
            <a:pPr eaLnBrk="1" hangingPunct="1"/>
            <a:r>
              <a:rPr lang="es-ES" altLang="es-ES"/>
              <a:t>Patrón MVC</a:t>
            </a:r>
          </a:p>
        </p:txBody>
      </p:sp>
      <p:sp>
        <p:nvSpPr>
          <p:cNvPr id="58373" name="Rectangle 3">
            <a:extLst>
              <a:ext uri="{FF2B5EF4-FFF2-40B4-BE49-F238E27FC236}">
                <a16:creationId xmlns:a16="http://schemas.microsoft.com/office/drawing/2014/main" id="{FB9CFD40-1BDE-4883-B613-2855640E27F3}"/>
              </a:ext>
            </a:extLst>
          </p:cNvPr>
          <p:cNvSpPr>
            <a:spLocks noGrp="1" noChangeArrowheads="1"/>
          </p:cNvSpPr>
          <p:nvPr>
            <p:ph type="body" idx="1"/>
          </p:nvPr>
        </p:nvSpPr>
        <p:spPr>
          <a:xfrm>
            <a:off x="914400" y="1827213"/>
            <a:ext cx="11017250" cy="4268787"/>
          </a:xfrm>
        </p:spPr>
        <p:txBody>
          <a:bodyPr>
            <a:normAutofit fontScale="70000" lnSpcReduction="20000"/>
          </a:bodyPr>
          <a:lstStyle/>
          <a:p>
            <a:pPr eaLnBrk="1" hangingPunct="1">
              <a:lnSpc>
                <a:spcPct val="80000"/>
              </a:lnSpc>
            </a:pPr>
            <a:endParaRPr lang="es-ES" altLang="es-ES" sz="800" dirty="0"/>
          </a:p>
          <a:p>
            <a:pPr eaLnBrk="1" hangingPunct="1">
              <a:lnSpc>
                <a:spcPct val="80000"/>
              </a:lnSpc>
              <a:buFontTx/>
              <a:buNone/>
            </a:pPr>
            <a:r>
              <a:rPr lang="es-ES" altLang="es-ES" sz="2000" b="1" dirty="0">
                <a:latin typeface="Courier New" panose="02070309020205020404" pitchFamily="49" charset="0"/>
              </a:rPr>
              <a:t>//implementación naif de una tabla de controlador</a:t>
            </a:r>
          </a:p>
          <a:p>
            <a:pPr eaLnBrk="1" hangingPunct="1">
              <a:lnSpc>
                <a:spcPct val="80000"/>
              </a:lnSpc>
              <a:buFontTx/>
              <a:buNone/>
            </a:pPr>
            <a:endParaRPr lang="es-ES" altLang="es-ES" sz="2000" b="1" dirty="0">
              <a:latin typeface="Courier New" panose="02070309020205020404" pitchFamily="49" charset="0"/>
            </a:endParaRPr>
          </a:p>
          <a:p>
            <a:pPr eaLnBrk="1" hangingPunct="1">
              <a:lnSpc>
                <a:spcPct val="80000"/>
              </a:lnSpc>
              <a:buFontTx/>
              <a:buNone/>
            </a:pPr>
            <a:r>
              <a:rPr lang="es-ES" altLang="es-ES" sz="2000" b="1" dirty="0" err="1">
                <a:latin typeface="Courier New" panose="02070309020205020404" pitchFamily="49" charset="0"/>
              </a:rPr>
              <a:t>public</a:t>
            </a:r>
            <a:r>
              <a:rPr lang="es-ES" altLang="es-ES" sz="2000" b="1" dirty="0">
                <a:latin typeface="Courier New" panose="02070309020205020404" pitchFamily="49" charset="0"/>
              </a:rPr>
              <a:t> </a:t>
            </a:r>
            <a:r>
              <a:rPr lang="es-ES" altLang="es-ES" sz="2000" b="1" dirty="0" err="1">
                <a:latin typeface="Courier New" panose="02070309020205020404" pitchFamily="49" charset="0"/>
              </a:rPr>
              <a:t>static</a:t>
            </a:r>
            <a:r>
              <a:rPr lang="es-ES" altLang="es-ES" sz="2000" b="1" dirty="0">
                <a:latin typeface="Courier New" panose="02070309020205020404" pitchFamily="49" charset="0"/>
              </a:rPr>
              <a:t> </a:t>
            </a:r>
            <a:r>
              <a:rPr lang="es-ES" altLang="es-ES" sz="2000" b="1" dirty="0" err="1">
                <a:latin typeface="Courier New" panose="02070309020205020404" pitchFamily="49" charset="0"/>
              </a:rPr>
              <a:t>void</a:t>
            </a:r>
            <a:r>
              <a:rPr lang="es-ES" altLang="es-ES" sz="2000" b="1" dirty="0">
                <a:latin typeface="Courier New" panose="02070309020205020404" pitchFamily="49" charset="0"/>
              </a:rPr>
              <a:t> </a:t>
            </a:r>
            <a:r>
              <a:rPr lang="es-ES" altLang="es-ES" sz="2000" b="1" dirty="0" err="1">
                <a:latin typeface="Courier New" panose="02070309020205020404" pitchFamily="49" charset="0"/>
              </a:rPr>
              <a:t>accion</a:t>
            </a:r>
            <a:r>
              <a:rPr lang="es-ES" altLang="es-ES" sz="2000" b="1" dirty="0">
                <a:latin typeface="Courier New" panose="02070309020205020404" pitchFamily="49" charset="0"/>
              </a:rPr>
              <a:t>(</a:t>
            </a:r>
            <a:r>
              <a:rPr lang="es-ES" altLang="es-ES" sz="2000" b="1" dirty="0" err="1">
                <a:latin typeface="Courier New" panose="02070309020205020404" pitchFamily="49" charset="0"/>
              </a:rPr>
              <a:t>int</a:t>
            </a:r>
            <a:r>
              <a:rPr lang="es-ES" altLang="es-ES" sz="2000" b="1" dirty="0">
                <a:latin typeface="Courier New" panose="02070309020205020404" pitchFamily="49" charset="0"/>
              </a:rPr>
              <a:t> evento, </a:t>
            </a:r>
            <a:r>
              <a:rPr lang="es-ES" altLang="es-ES" sz="2000" b="1" dirty="0" err="1">
                <a:latin typeface="Courier New" panose="02070309020205020404" pitchFamily="49" charset="0"/>
              </a:rPr>
              <a:t>Object</a:t>
            </a:r>
            <a:r>
              <a:rPr lang="es-ES" altLang="es-ES" sz="2000" b="1" dirty="0">
                <a:latin typeface="Courier New" panose="02070309020205020404" pitchFamily="49" charset="0"/>
              </a:rPr>
              <a:t> datos)</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switch</a:t>
            </a:r>
            <a:r>
              <a:rPr lang="es-ES" altLang="es-ES" sz="2000" dirty="0">
                <a:latin typeface="Courier New" panose="02070309020205020404" pitchFamily="49" charset="0"/>
              </a:rPr>
              <a:t> (evento){</a:t>
            </a:r>
          </a:p>
          <a:p>
            <a:pPr eaLnBrk="1" hangingPunct="1">
              <a:lnSpc>
                <a:spcPct val="80000"/>
              </a:lnSpc>
              <a:buFontTx/>
              <a:buNone/>
            </a:pPr>
            <a:r>
              <a:rPr lang="es-ES" altLang="es-ES" sz="2000" dirty="0">
                <a:latin typeface="Courier New" panose="02070309020205020404" pitchFamily="49" charset="0"/>
              </a:rPr>
              <a:t>	 	case </a:t>
            </a:r>
            <a:r>
              <a:rPr lang="es-ES" altLang="es-ES" sz="2000" b="1" dirty="0" err="1">
                <a:latin typeface="Courier New" panose="02070309020205020404" pitchFamily="49" charset="0"/>
              </a:rPr>
              <a:t>Evento.ALTA_USUARIO</a:t>
            </a:r>
            <a:r>
              <a:rPr lang="es-ES" altLang="es-ES" sz="2000" b="1" dirty="0">
                <a:latin typeface="Courier New" panose="02070309020205020404" pitchFamily="49" charset="0"/>
              </a:rPr>
              <a:t>:</a:t>
            </a:r>
            <a:r>
              <a:rPr lang="es-ES" altLang="es-ES" sz="2000" dirty="0">
                <a:latin typeface="Courier New" panose="02070309020205020404" pitchFamily="49" charset="0"/>
              </a:rPr>
              <a:t> {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TUsuario</a:t>
            </a:r>
            <a:r>
              <a:rPr lang="es-ES" altLang="es-ES" sz="2000" dirty="0">
                <a:latin typeface="Courier New" panose="02070309020205020404" pitchFamily="49" charset="0"/>
              </a:rPr>
              <a:t> </a:t>
            </a:r>
            <a:r>
              <a:rPr lang="es-ES" altLang="es-ES" sz="2000" dirty="0" err="1">
                <a:latin typeface="Courier New" panose="02070309020205020404" pitchFamily="49" charset="0"/>
              </a:rPr>
              <a:t>tUsuario</a:t>
            </a:r>
            <a:r>
              <a:rPr lang="es-ES" altLang="es-ES" sz="2000" dirty="0">
                <a:latin typeface="Courier New" panose="02070309020205020404" pitchFamily="49" charset="0"/>
              </a:rPr>
              <a:t>= (</a:t>
            </a:r>
            <a:r>
              <a:rPr lang="es-ES" altLang="es-ES" sz="2000" dirty="0" err="1">
                <a:latin typeface="Courier New" panose="02070309020205020404" pitchFamily="49" charset="0"/>
              </a:rPr>
              <a:t>TUsuario</a:t>
            </a:r>
            <a:r>
              <a:rPr lang="es-ES" altLang="es-ES" sz="2000" dirty="0">
                <a:latin typeface="Courier New" panose="02070309020205020404" pitchFamily="49" charset="0"/>
              </a:rPr>
              <a:t>) datos;</a:t>
            </a:r>
          </a:p>
          <a:p>
            <a:pPr eaLnBrk="1" hangingPunct="1">
              <a:lnSpc>
                <a:spcPct val="80000"/>
              </a:lnSpc>
              <a:buFontTx/>
              <a:buNone/>
            </a:pPr>
            <a:r>
              <a:rPr lang="es-ES" altLang="es-ES" sz="2000" b="1" dirty="0">
                <a:latin typeface="Courier New" panose="02070309020205020404" pitchFamily="49" charset="0"/>
              </a:rPr>
              <a:t>		//Modelo</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int</a:t>
            </a:r>
            <a:r>
              <a:rPr lang="es-ES" altLang="es-ES" sz="2000" dirty="0">
                <a:latin typeface="Courier New" panose="02070309020205020404" pitchFamily="49" charset="0"/>
              </a:rPr>
              <a:t> res= </a:t>
            </a:r>
            <a:r>
              <a:rPr lang="es-ES" altLang="es-ES" sz="2000" dirty="0" err="1">
                <a:latin typeface="Courier New" panose="02070309020205020404" pitchFamily="49" charset="0"/>
              </a:rPr>
              <a:t>saUsuario.alta</a:t>
            </a:r>
            <a:r>
              <a:rPr lang="es-ES" altLang="es-ES" sz="2000" dirty="0">
                <a:latin typeface="Courier New" panose="02070309020205020404" pitchFamily="49" charset="0"/>
              </a:rPr>
              <a:t>(</a:t>
            </a:r>
            <a:r>
              <a:rPr lang="es-ES" altLang="es-ES" sz="2000" dirty="0" err="1">
                <a:latin typeface="Courier New" panose="02070309020205020404" pitchFamily="49" charset="0"/>
              </a:rPr>
              <a:t>tUsuario</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if</a:t>
            </a:r>
            <a:r>
              <a:rPr lang="es-ES" altLang="es-ES" sz="2000" dirty="0">
                <a:latin typeface="Courier New" panose="02070309020205020404" pitchFamily="49" charset="0"/>
              </a:rPr>
              <a:t> (res&gt;0)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gui.actualizar</a:t>
            </a:r>
            <a:r>
              <a:rPr lang="es-ES" altLang="es-ES" sz="2000" dirty="0">
                <a:latin typeface="Courier New" panose="02070309020205020404" pitchFamily="49" charset="0"/>
              </a:rPr>
              <a:t>(</a:t>
            </a:r>
            <a:r>
              <a:rPr lang="es-ES" altLang="es-ES" sz="2000" dirty="0" err="1">
                <a:latin typeface="Courier New" panose="02070309020205020404" pitchFamily="49" charset="0"/>
              </a:rPr>
              <a:t>Evento.RES_ALTA_USUARIO_OK</a:t>
            </a:r>
            <a:r>
              <a:rPr lang="es-ES" altLang="es-ES" sz="2000" dirty="0">
                <a:latin typeface="Courier New" panose="02070309020205020404" pitchFamily="49" charset="0"/>
              </a:rPr>
              <a:t>, new </a:t>
            </a:r>
            <a:r>
              <a:rPr lang="es-ES" altLang="es-ES" sz="2000" dirty="0" err="1">
                <a:latin typeface="Courier New" panose="02070309020205020404" pitchFamily="49" charset="0"/>
              </a:rPr>
              <a:t>Integer</a:t>
            </a:r>
            <a:r>
              <a:rPr lang="es-ES" altLang="es-ES" sz="2000" dirty="0">
                <a:latin typeface="Courier New" panose="02070309020205020404" pitchFamily="49" charset="0"/>
              </a:rPr>
              <a:t>(res));</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else</a:t>
            </a:r>
            <a:endParaRPr lang="es-ES" altLang="es-ES" sz="2000" dirty="0">
              <a:latin typeface="Courier New" panose="02070309020205020404" pitchFamily="49" charset="0"/>
            </a:endParaRP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gui.actualizar</a:t>
            </a:r>
            <a:r>
              <a:rPr lang="es-ES" altLang="es-ES" sz="2000" dirty="0">
                <a:latin typeface="Courier New" panose="02070309020205020404" pitchFamily="49" charset="0"/>
              </a:rPr>
              <a:t>(</a:t>
            </a:r>
            <a:r>
              <a:rPr lang="es-ES" altLang="es-ES" sz="2000" dirty="0" err="1">
                <a:latin typeface="Courier New" panose="02070309020205020404" pitchFamily="49" charset="0"/>
              </a:rPr>
              <a:t>Evento.RES_ALTA_USUARIO_KO</a:t>
            </a:r>
            <a:r>
              <a:rPr lang="es-ES" altLang="es-ES" sz="2000" dirty="0">
                <a:latin typeface="Courier New" panose="02070309020205020404" pitchFamily="49" charset="0"/>
              </a:rPr>
              <a:t>, </a:t>
            </a:r>
            <a:r>
              <a:rPr lang="es-ES" altLang="es-ES" sz="2000" dirty="0" err="1">
                <a:latin typeface="Courier New" panose="02070309020205020404" pitchFamily="49" charset="0"/>
              </a:rPr>
              <a:t>null</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break; }</a:t>
            </a:r>
          </a:p>
          <a:p>
            <a:pPr eaLnBrk="1" hangingPunct="1">
              <a:lnSpc>
                <a:spcPct val="80000"/>
              </a:lnSpc>
              <a:buFontTx/>
              <a:buNone/>
            </a:pPr>
            <a:r>
              <a:rPr lang="es-ES" altLang="es-ES" sz="2000" dirty="0">
                <a:latin typeface="Courier New" panose="02070309020205020404" pitchFamily="49" charset="0"/>
              </a:rPr>
              <a:t>	 case </a:t>
            </a:r>
            <a:r>
              <a:rPr lang="es-ES" altLang="es-ES" sz="2000" dirty="0" err="1">
                <a:latin typeface="Courier New" panose="02070309020205020404" pitchFamily="49" charset="0"/>
              </a:rPr>
              <a:t>Evento.BAJA_USUARIO</a:t>
            </a:r>
            <a:r>
              <a:rPr lang="es-ES" altLang="es-ES" sz="2000" dirty="0">
                <a:latin typeface="Courier New" panose="02070309020205020404" pitchFamily="49" charset="0"/>
              </a:rPr>
              <a:t>: { …… }</a:t>
            </a:r>
          </a:p>
          <a:p>
            <a:pPr eaLnBrk="1" hangingPunct="1">
              <a:lnSpc>
                <a:spcPct val="80000"/>
              </a:lnSpc>
              <a:buFontTx/>
              <a:buNone/>
            </a:pPr>
            <a:r>
              <a:rPr lang="es-ES" altLang="es-ES" sz="2000" dirty="0">
                <a:latin typeface="Courier New" panose="02070309020205020404" pitchFamily="49" charset="0"/>
              </a:rPr>
              <a:t>…………… }</a:t>
            </a:r>
            <a:endParaRPr lang="es-ES" altLang="es-E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4 Marcador de pie de página">
            <a:extLst>
              <a:ext uri="{FF2B5EF4-FFF2-40B4-BE49-F238E27FC236}">
                <a16:creationId xmlns:a16="http://schemas.microsoft.com/office/drawing/2014/main" id="{A4F971B2-22D1-40F1-A36D-F72EA13E52A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60419" name="5 Marcador de número de diapositiva">
            <a:extLst>
              <a:ext uri="{FF2B5EF4-FFF2-40B4-BE49-F238E27FC236}">
                <a16:creationId xmlns:a16="http://schemas.microsoft.com/office/drawing/2014/main" id="{194C2FEA-FF76-492A-9EFE-B64CA20113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B2F78A-5D93-4E7D-BBC1-308D81D683CE}" type="slidenum">
              <a:rPr lang="es-ES_tradnl" altLang="es-ES" sz="1400" smtClean="0"/>
              <a:pPr>
                <a:spcBef>
                  <a:spcPct val="0"/>
                </a:spcBef>
                <a:buFontTx/>
                <a:buNone/>
              </a:pPr>
              <a:t>17</a:t>
            </a:fld>
            <a:endParaRPr lang="es-ES_tradnl" altLang="es-ES" sz="1400"/>
          </a:p>
        </p:txBody>
      </p:sp>
      <p:sp>
        <p:nvSpPr>
          <p:cNvPr id="60420" name="Rectangle 2">
            <a:extLst>
              <a:ext uri="{FF2B5EF4-FFF2-40B4-BE49-F238E27FC236}">
                <a16:creationId xmlns:a16="http://schemas.microsoft.com/office/drawing/2014/main" id="{F8D58682-7FBD-4D3A-B1CC-3C8E7B4A62BE}"/>
              </a:ext>
            </a:extLst>
          </p:cNvPr>
          <p:cNvSpPr>
            <a:spLocks noGrp="1" noChangeArrowheads="1"/>
          </p:cNvSpPr>
          <p:nvPr>
            <p:ph type="title"/>
          </p:nvPr>
        </p:nvSpPr>
        <p:spPr/>
        <p:txBody>
          <a:bodyPr/>
          <a:lstStyle/>
          <a:p>
            <a:pPr eaLnBrk="1" hangingPunct="1"/>
            <a:r>
              <a:rPr lang="es-ES" altLang="es-ES"/>
              <a:t>Patrón MVC</a:t>
            </a:r>
          </a:p>
        </p:txBody>
      </p:sp>
      <p:sp>
        <p:nvSpPr>
          <p:cNvPr id="60421" name="Rectangle 3">
            <a:extLst>
              <a:ext uri="{FF2B5EF4-FFF2-40B4-BE49-F238E27FC236}">
                <a16:creationId xmlns:a16="http://schemas.microsoft.com/office/drawing/2014/main" id="{2DDAE083-D2B3-4D3D-B051-591CDE139230}"/>
              </a:ext>
            </a:extLst>
          </p:cNvPr>
          <p:cNvSpPr>
            <a:spLocks noGrp="1" noChangeArrowheads="1"/>
          </p:cNvSpPr>
          <p:nvPr>
            <p:ph type="body" idx="1"/>
          </p:nvPr>
        </p:nvSpPr>
        <p:spPr/>
        <p:txBody>
          <a:bodyPr/>
          <a:lstStyle/>
          <a:p>
            <a:pPr eaLnBrk="1" hangingPunct="1">
              <a:buFontTx/>
              <a:buNone/>
            </a:pPr>
            <a:r>
              <a:rPr lang="en-US" altLang="es-ES" sz="2000" b="1" dirty="0">
                <a:latin typeface="Courier New" panose="02070309020205020404" pitchFamily="49" charset="0"/>
              </a:rPr>
              <a:t>public interface IGUI</a:t>
            </a:r>
            <a:r>
              <a:rPr lang="en-US" altLang="es-ES" sz="2000" dirty="0">
                <a:latin typeface="Courier New" panose="02070309020205020404" pitchFamily="49" charset="0"/>
              </a:rPr>
              <a:t> {</a:t>
            </a:r>
          </a:p>
          <a:p>
            <a:pPr eaLnBrk="1" hangingPunct="1">
              <a:buFontTx/>
              <a:buNone/>
            </a:pPr>
            <a:r>
              <a:rPr lang="en-US" altLang="es-ES" sz="2000" dirty="0">
                <a:latin typeface="Courier New" panose="02070309020205020404" pitchFamily="49" charset="0"/>
              </a:rPr>
              <a:t> // no </a:t>
            </a:r>
            <a:r>
              <a:rPr lang="en-US" altLang="es-ES" sz="2000" dirty="0" err="1">
                <a:latin typeface="Courier New" panose="02070309020205020404" pitchFamily="49" charset="0"/>
              </a:rPr>
              <a:t>utilizamos</a:t>
            </a:r>
            <a:r>
              <a:rPr lang="en-US" altLang="es-ES" sz="2000" dirty="0">
                <a:latin typeface="Courier New" panose="02070309020205020404" pitchFamily="49" charset="0"/>
              </a:rPr>
              <a:t> </a:t>
            </a:r>
            <a:r>
              <a:rPr lang="es-ES_tradnl" altLang="es-ES" sz="2000" dirty="0" err="1">
                <a:latin typeface="Courier New" panose="02070309020205020404" pitchFamily="49" charset="0"/>
              </a:rPr>
              <a:t>java.util.Observer</a:t>
            </a:r>
            <a:endParaRPr lang="es-ES_tradnl" altLang="es-ES" sz="2000" dirty="0">
              <a:latin typeface="Courier New" panose="02070309020205020404" pitchFamily="49" charset="0"/>
            </a:endParaRPr>
          </a:p>
          <a:p>
            <a:pPr eaLnBrk="1" hangingPunct="1">
              <a:buFontTx/>
              <a:buNone/>
            </a:pPr>
            <a:r>
              <a:rPr lang="es-ES_tradnl" altLang="es-ES" sz="2000" dirty="0">
                <a:latin typeface="Courier New" panose="02070309020205020404" pitchFamily="49" charset="0"/>
              </a:rPr>
              <a:t> //porque obliga a que los datos sean observable</a:t>
            </a:r>
          </a:p>
          <a:p>
            <a:pPr eaLnBrk="1" hangingPunct="1">
              <a:buFontTx/>
              <a:buNone/>
            </a:pPr>
            <a:endParaRPr lang="en-US" altLang="es-ES" sz="2000" dirty="0">
              <a:latin typeface="Courier New" panose="02070309020205020404" pitchFamily="49" charset="0"/>
            </a:endParaRPr>
          </a:p>
          <a:p>
            <a:pPr eaLnBrk="1" hangingPunct="1">
              <a:buFontTx/>
              <a:buNone/>
            </a:pPr>
            <a:r>
              <a:rPr lang="en-US" altLang="es-ES" sz="2000" dirty="0">
                <a:latin typeface="Courier New" panose="02070309020205020404" pitchFamily="49" charset="0"/>
              </a:rPr>
              <a:t> void </a:t>
            </a:r>
            <a:r>
              <a:rPr lang="en-US" altLang="es-ES" sz="2000" dirty="0" err="1">
                <a:latin typeface="Courier New" panose="02070309020205020404" pitchFamily="49" charset="0"/>
              </a:rPr>
              <a:t>actualizar</a:t>
            </a:r>
            <a:r>
              <a:rPr lang="en-US" altLang="es-ES" sz="2000" dirty="0">
                <a:latin typeface="Courier New" panose="02070309020205020404" pitchFamily="49" charset="0"/>
              </a:rPr>
              <a:t>(int </a:t>
            </a:r>
            <a:r>
              <a:rPr lang="en-US" altLang="es-ES" sz="2000" dirty="0" err="1">
                <a:latin typeface="Courier New" panose="02070309020205020404" pitchFamily="49" charset="0"/>
              </a:rPr>
              <a:t>evento</a:t>
            </a:r>
            <a:r>
              <a:rPr lang="en-US" altLang="es-ES" sz="2000" dirty="0">
                <a:latin typeface="Courier New" panose="02070309020205020404" pitchFamily="49" charset="0"/>
              </a:rPr>
              <a:t>, Object </a:t>
            </a:r>
            <a:r>
              <a:rPr lang="en-US" altLang="es-ES" sz="2000" dirty="0" err="1">
                <a:latin typeface="Courier New" panose="02070309020205020404" pitchFamily="49" charset="0"/>
              </a:rPr>
              <a:t>datos</a:t>
            </a:r>
            <a:r>
              <a:rPr lang="en-US" altLang="es-ES" sz="2000" dirty="0">
                <a:latin typeface="Courier New" panose="02070309020205020404" pitchFamily="49" charset="0"/>
              </a:rPr>
              <a:t>);</a:t>
            </a:r>
          </a:p>
          <a:p>
            <a:pPr eaLnBrk="1" hangingPunct="1">
              <a:buFontTx/>
              <a:buNone/>
            </a:pPr>
            <a:endParaRPr lang="en-US" altLang="es-ES" sz="2000" dirty="0">
              <a:latin typeface="Courier New" panose="02070309020205020404" pitchFamily="49" charset="0"/>
            </a:endParaRPr>
          </a:p>
          <a:p>
            <a:pPr eaLnBrk="1" hangingPunct="1">
              <a:buFontTx/>
              <a:buNone/>
            </a:pPr>
            <a:r>
              <a:rPr lang="en-US" altLang="es-ES" sz="2000" dirty="0">
                <a:latin typeface="Courier New" panose="02070309020205020404" pitchFamily="49" charset="0"/>
              </a:rPr>
              <a:t>}</a:t>
            </a:r>
            <a:endParaRPr lang="es-ES" altLang="es-ES" sz="2000" dirty="0">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4 Marcador de pie de página">
            <a:extLst>
              <a:ext uri="{FF2B5EF4-FFF2-40B4-BE49-F238E27FC236}">
                <a16:creationId xmlns:a16="http://schemas.microsoft.com/office/drawing/2014/main" id="{D8A67C54-F61F-41F7-96BB-BD3A591CC9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61443" name="5 Marcador de número de diapositiva">
            <a:extLst>
              <a:ext uri="{FF2B5EF4-FFF2-40B4-BE49-F238E27FC236}">
                <a16:creationId xmlns:a16="http://schemas.microsoft.com/office/drawing/2014/main" id="{3CB39355-2840-4CC9-8CBD-A2042CC0AA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421368D-347D-438B-A843-1B6A76115102}" type="slidenum">
              <a:rPr lang="es-ES_tradnl" altLang="es-ES" sz="1400" smtClean="0"/>
              <a:pPr>
                <a:spcBef>
                  <a:spcPct val="0"/>
                </a:spcBef>
                <a:buFontTx/>
                <a:buNone/>
              </a:pPr>
              <a:t>18</a:t>
            </a:fld>
            <a:endParaRPr lang="es-ES_tradnl" altLang="es-ES" sz="1400"/>
          </a:p>
        </p:txBody>
      </p:sp>
      <p:sp>
        <p:nvSpPr>
          <p:cNvPr id="61444" name="Rectangle 2">
            <a:extLst>
              <a:ext uri="{FF2B5EF4-FFF2-40B4-BE49-F238E27FC236}">
                <a16:creationId xmlns:a16="http://schemas.microsoft.com/office/drawing/2014/main" id="{0A7A7C92-2041-440D-BEAB-0DECA3143D50}"/>
              </a:ext>
            </a:extLst>
          </p:cNvPr>
          <p:cNvSpPr>
            <a:spLocks noGrp="1" noChangeArrowheads="1"/>
          </p:cNvSpPr>
          <p:nvPr>
            <p:ph type="title"/>
          </p:nvPr>
        </p:nvSpPr>
        <p:spPr/>
        <p:txBody>
          <a:bodyPr/>
          <a:lstStyle/>
          <a:p>
            <a:pPr eaLnBrk="1" hangingPunct="1"/>
            <a:r>
              <a:rPr lang="es-ES" altLang="es-ES"/>
              <a:t>Patrón MVC</a:t>
            </a:r>
          </a:p>
        </p:txBody>
      </p:sp>
      <p:sp>
        <p:nvSpPr>
          <p:cNvPr id="61445" name="Rectangle 3">
            <a:extLst>
              <a:ext uri="{FF2B5EF4-FFF2-40B4-BE49-F238E27FC236}">
                <a16:creationId xmlns:a16="http://schemas.microsoft.com/office/drawing/2014/main" id="{BE335361-A4CD-43F6-8ABB-E043A952512B}"/>
              </a:ext>
            </a:extLst>
          </p:cNvPr>
          <p:cNvSpPr>
            <a:spLocks noGrp="1" noChangeArrowheads="1"/>
          </p:cNvSpPr>
          <p:nvPr>
            <p:ph type="body" idx="1"/>
          </p:nvPr>
        </p:nvSpPr>
        <p:spPr/>
        <p:txBody>
          <a:bodyPr/>
          <a:lstStyle/>
          <a:p>
            <a:pPr eaLnBrk="1" hangingPunct="1">
              <a:lnSpc>
                <a:spcPct val="80000"/>
              </a:lnSpc>
              <a:buFontTx/>
              <a:buNone/>
            </a:pPr>
            <a:r>
              <a:rPr lang="es-ES" altLang="es-ES" sz="2000" b="1" dirty="0" err="1">
                <a:latin typeface="Courier New" panose="02070309020205020404" pitchFamily="49" charset="0"/>
              </a:rPr>
              <a:t>public</a:t>
            </a:r>
            <a:r>
              <a:rPr lang="es-ES" altLang="es-ES" sz="2000" b="1" dirty="0">
                <a:latin typeface="Courier New" panose="02070309020205020404" pitchFamily="49" charset="0"/>
              </a:rPr>
              <a:t> </a:t>
            </a:r>
            <a:r>
              <a:rPr lang="es-ES" altLang="es-ES" sz="2000" b="1" dirty="0" err="1">
                <a:latin typeface="Courier New" panose="02070309020205020404" pitchFamily="49" charset="0"/>
              </a:rPr>
              <a:t>class</a:t>
            </a:r>
            <a:r>
              <a:rPr lang="es-ES" altLang="es-ES" sz="2000" b="1" dirty="0">
                <a:latin typeface="Courier New" panose="02070309020205020404" pitchFamily="49" charset="0"/>
              </a:rPr>
              <a:t> </a:t>
            </a:r>
            <a:r>
              <a:rPr lang="es-ES" altLang="es-ES" sz="2000" b="1" dirty="0" err="1">
                <a:latin typeface="Courier New" panose="02070309020205020404" pitchFamily="49" charset="0"/>
              </a:rPr>
              <a:t>GUIBiblioteca</a:t>
            </a:r>
            <a:r>
              <a:rPr lang="es-ES" altLang="es-ES" sz="2000" b="1" dirty="0">
                <a:latin typeface="Courier New" panose="02070309020205020404" pitchFamily="49" charset="0"/>
              </a:rPr>
              <a:t> </a:t>
            </a:r>
            <a:r>
              <a:rPr lang="es-ES" altLang="es-ES" sz="2000" b="1" dirty="0" err="1">
                <a:latin typeface="Courier New" panose="02070309020205020404" pitchFamily="49" charset="0"/>
              </a:rPr>
              <a:t>extends</a:t>
            </a:r>
            <a:r>
              <a:rPr lang="es-ES" altLang="es-ES" sz="2000" b="1" dirty="0">
                <a:latin typeface="Courier New" panose="02070309020205020404" pitchFamily="49" charset="0"/>
              </a:rPr>
              <a:t> JFrame </a:t>
            </a:r>
            <a:r>
              <a:rPr lang="es-ES" altLang="es-ES" sz="2000" b="1" dirty="0" err="1">
                <a:latin typeface="Courier New" panose="02070309020205020404" pitchFamily="49" charset="0"/>
              </a:rPr>
              <a:t>implements</a:t>
            </a:r>
            <a:r>
              <a:rPr lang="es-ES" altLang="es-ES" sz="2000" b="1" dirty="0">
                <a:latin typeface="Courier New" panose="02070309020205020404" pitchFamily="49" charset="0"/>
              </a:rPr>
              <a:t> IGUI</a:t>
            </a: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a:t>
            </a:r>
            <a:r>
              <a:rPr lang="es-ES" altLang="es-ES" sz="2000" dirty="0" err="1">
                <a:latin typeface="Courier New" panose="02070309020205020404" pitchFamily="49" charset="0"/>
              </a:rPr>
              <a:t>static</a:t>
            </a:r>
            <a:r>
              <a:rPr lang="es-ES" altLang="es-ES" sz="2000" dirty="0">
                <a:latin typeface="Courier New" panose="02070309020205020404" pitchFamily="49" charset="0"/>
              </a:rPr>
              <a:t> </a:t>
            </a:r>
            <a:r>
              <a:rPr lang="es-ES" altLang="es-ES" sz="2000" dirty="0" err="1">
                <a:latin typeface="Courier New" panose="02070309020205020404" pitchFamily="49" charset="0"/>
              </a:rPr>
              <a:t>GUIBiblioteca</a:t>
            </a:r>
            <a:r>
              <a:rPr lang="es-ES" altLang="es-ES" sz="2000" dirty="0">
                <a:latin typeface="Courier New" panose="02070309020205020404" pitchFamily="49" charset="0"/>
              </a:rPr>
              <a:t> </a:t>
            </a:r>
            <a:r>
              <a:rPr lang="es-ES" altLang="es-ES" sz="2000" dirty="0" err="1">
                <a:latin typeface="Courier New" panose="02070309020205020404" pitchFamily="49" charset="0"/>
              </a:rPr>
              <a:t>guiBiblioteca</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a:t>
            </a:r>
            <a:r>
              <a:rPr lang="es-ES" altLang="es-ES" sz="2000" dirty="0" err="1">
                <a:latin typeface="Courier New" panose="02070309020205020404" pitchFamily="49" charset="0"/>
              </a:rPr>
              <a:t>IGUIUsuario</a:t>
            </a:r>
            <a:r>
              <a:rPr lang="es-ES" altLang="es-ES" sz="2000" dirty="0">
                <a:latin typeface="Courier New" panose="02070309020205020404" pitchFamily="49" charset="0"/>
              </a:rPr>
              <a:t> </a:t>
            </a:r>
            <a:r>
              <a:rPr lang="es-ES" altLang="es-ES" sz="2000" dirty="0" err="1">
                <a:latin typeface="Courier New" panose="02070309020205020404" pitchFamily="49" charset="0"/>
              </a:rPr>
              <a:t>guiUsuario</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a:t>
            </a:r>
            <a:r>
              <a:rPr lang="es-ES" altLang="es-ES" sz="2000" dirty="0" err="1">
                <a:latin typeface="Courier New" panose="02070309020205020404" pitchFamily="49" charset="0"/>
              </a:rPr>
              <a:t>IGUIPublicacion</a:t>
            </a:r>
            <a:r>
              <a:rPr lang="es-ES" altLang="es-ES" sz="2000" dirty="0">
                <a:latin typeface="Courier New" panose="02070309020205020404" pitchFamily="49" charset="0"/>
              </a:rPr>
              <a:t> </a:t>
            </a:r>
            <a:r>
              <a:rPr lang="es-ES" altLang="es-ES" sz="2000" dirty="0" err="1">
                <a:latin typeface="Courier New" panose="02070309020205020404" pitchFamily="49" charset="0"/>
              </a:rPr>
              <a:t>guiPublicacion</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a:t>
            </a:r>
            <a:r>
              <a:rPr lang="es-ES" altLang="es-ES" sz="2000" dirty="0" err="1">
                <a:latin typeface="Courier New" panose="02070309020205020404" pitchFamily="49" charset="0"/>
              </a:rPr>
              <a:t>IGUIPrestamo</a:t>
            </a:r>
            <a:r>
              <a:rPr lang="es-ES" altLang="es-ES" sz="2000" dirty="0">
                <a:latin typeface="Courier New" panose="02070309020205020404" pitchFamily="49" charset="0"/>
              </a:rPr>
              <a:t> </a:t>
            </a:r>
            <a:r>
              <a:rPr lang="es-ES" altLang="es-ES" sz="2000" dirty="0" err="1">
                <a:latin typeface="Courier New" panose="02070309020205020404" pitchFamily="49" charset="0"/>
              </a:rPr>
              <a:t>guiPrestamo</a:t>
            </a: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private</a:t>
            </a:r>
            <a:r>
              <a:rPr lang="es-ES" altLang="es-ES" sz="2000" dirty="0">
                <a:latin typeface="Courier New" panose="02070309020205020404" pitchFamily="49" charset="0"/>
              </a:rPr>
              <a:t> Controlador </a:t>
            </a:r>
            <a:r>
              <a:rPr lang="es-ES" altLang="es-ES" sz="2000" dirty="0" err="1">
                <a:latin typeface="Courier New" panose="02070309020205020404" pitchFamily="49" charset="0"/>
              </a:rPr>
              <a:t>controlador</a:t>
            </a:r>
            <a:r>
              <a:rPr lang="es-ES" altLang="es-ES" sz="2000" dirty="0">
                <a:latin typeface="Courier New" panose="02070309020205020404" pitchFamily="49" charset="0"/>
              </a:rPr>
              <a:t>;</a:t>
            </a:r>
          </a:p>
          <a:p>
            <a:pPr eaLnBrk="1" hangingPunct="1">
              <a:lnSpc>
                <a:spcPct val="80000"/>
              </a:lnSpc>
              <a:buFontTx/>
              <a:buNone/>
            </a:pPr>
            <a:endParaRPr lang="es-ES" altLang="es-ES" sz="2000" dirty="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4 Marcador de pie de página">
            <a:extLst>
              <a:ext uri="{FF2B5EF4-FFF2-40B4-BE49-F238E27FC236}">
                <a16:creationId xmlns:a16="http://schemas.microsoft.com/office/drawing/2014/main" id="{70DF1C20-B7F7-4B9E-8227-82F8FE8C25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63491" name="5 Marcador de número de diapositiva">
            <a:extLst>
              <a:ext uri="{FF2B5EF4-FFF2-40B4-BE49-F238E27FC236}">
                <a16:creationId xmlns:a16="http://schemas.microsoft.com/office/drawing/2014/main" id="{D5829B14-D319-4B7C-97BC-4117278E65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C298EBB-42D2-4978-9172-95A95F24B996}" type="slidenum">
              <a:rPr lang="es-ES_tradnl" altLang="es-ES" sz="1400" smtClean="0"/>
              <a:pPr>
                <a:spcBef>
                  <a:spcPct val="0"/>
                </a:spcBef>
                <a:buFontTx/>
                <a:buNone/>
              </a:pPr>
              <a:t>19</a:t>
            </a:fld>
            <a:endParaRPr lang="es-ES_tradnl" altLang="es-ES" sz="1400"/>
          </a:p>
        </p:txBody>
      </p:sp>
      <p:sp>
        <p:nvSpPr>
          <p:cNvPr id="63492" name="Rectangle 2">
            <a:extLst>
              <a:ext uri="{FF2B5EF4-FFF2-40B4-BE49-F238E27FC236}">
                <a16:creationId xmlns:a16="http://schemas.microsoft.com/office/drawing/2014/main" id="{68E86594-58CD-485E-8A7D-9918A79014C9}"/>
              </a:ext>
            </a:extLst>
          </p:cNvPr>
          <p:cNvSpPr>
            <a:spLocks noGrp="1" noChangeArrowheads="1"/>
          </p:cNvSpPr>
          <p:nvPr>
            <p:ph type="title"/>
          </p:nvPr>
        </p:nvSpPr>
        <p:spPr/>
        <p:txBody>
          <a:bodyPr/>
          <a:lstStyle/>
          <a:p>
            <a:pPr eaLnBrk="1" hangingPunct="1"/>
            <a:r>
              <a:rPr lang="es-ES" altLang="es-ES"/>
              <a:t>Patrón MVC</a:t>
            </a:r>
          </a:p>
        </p:txBody>
      </p:sp>
      <p:sp>
        <p:nvSpPr>
          <p:cNvPr id="63493" name="Rectangle 3">
            <a:extLst>
              <a:ext uri="{FF2B5EF4-FFF2-40B4-BE49-F238E27FC236}">
                <a16:creationId xmlns:a16="http://schemas.microsoft.com/office/drawing/2014/main" id="{D764BE38-8ED3-4870-8990-604AD2F2DA5A}"/>
              </a:ext>
            </a:extLst>
          </p:cNvPr>
          <p:cNvSpPr>
            <a:spLocks noGrp="1" noChangeArrowheads="1"/>
          </p:cNvSpPr>
          <p:nvPr>
            <p:ph type="body" idx="1"/>
          </p:nvPr>
        </p:nvSpPr>
        <p:spPr>
          <a:xfrm>
            <a:off x="914400" y="1981200"/>
            <a:ext cx="11277600" cy="4114800"/>
          </a:xfrm>
        </p:spPr>
        <p:txBody>
          <a:bodyPr/>
          <a:lstStyle/>
          <a:p>
            <a:pPr eaLnBrk="1" hangingPunct="1">
              <a:buFontTx/>
              <a:buNone/>
            </a:pPr>
            <a:r>
              <a:rPr lang="es-ES" altLang="es-ES" sz="2000" b="1" dirty="0" err="1">
                <a:latin typeface="Courier New" panose="02070309020205020404" pitchFamily="49" charset="0"/>
              </a:rPr>
              <a:t>public</a:t>
            </a:r>
            <a:r>
              <a:rPr lang="es-ES" altLang="es-ES" sz="2000" b="1" dirty="0">
                <a:latin typeface="Courier New" panose="02070309020205020404" pitchFamily="49" charset="0"/>
              </a:rPr>
              <a:t> </a:t>
            </a:r>
            <a:r>
              <a:rPr lang="es-ES" altLang="es-ES" sz="2000" b="1" dirty="0" err="1">
                <a:latin typeface="Courier New" panose="02070309020205020404" pitchFamily="49" charset="0"/>
              </a:rPr>
              <a:t>void</a:t>
            </a:r>
            <a:r>
              <a:rPr lang="es-ES" altLang="es-ES" sz="2000" b="1" dirty="0">
                <a:latin typeface="Courier New" panose="02070309020205020404" pitchFamily="49" charset="0"/>
              </a:rPr>
              <a:t> actualizar(</a:t>
            </a:r>
            <a:r>
              <a:rPr lang="es-ES" altLang="es-ES" sz="2000" b="1" dirty="0" err="1">
                <a:latin typeface="Courier New" panose="02070309020205020404" pitchFamily="49" charset="0"/>
              </a:rPr>
              <a:t>int</a:t>
            </a:r>
            <a:r>
              <a:rPr lang="es-ES" altLang="es-ES" sz="2000" b="1" dirty="0">
                <a:latin typeface="Courier New" panose="02070309020205020404" pitchFamily="49" charset="0"/>
              </a:rPr>
              <a:t> evento, </a:t>
            </a:r>
            <a:r>
              <a:rPr lang="es-ES" altLang="es-ES" sz="2000" b="1" dirty="0" err="1">
                <a:latin typeface="Courier New" panose="02070309020205020404" pitchFamily="49" charset="0"/>
              </a:rPr>
              <a:t>Object</a:t>
            </a:r>
            <a:r>
              <a:rPr lang="es-ES" altLang="es-ES" sz="2000" b="1" dirty="0">
                <a:latin typeface="Courier New" panose="02070309020205020404" pitchFamily="49" charset="0"/>
              </a:rPr>
              <a:t> datos)</a:t>
            </a:r>
          </a:p>
          <a:p>
            <a:pPr eaLnBrk="1" hangingPunct="1">
              <a:buFontTx/>
              <a:buNone/>
            </a:pPr>
            <a:r>
              <a:rPr lang="es-ES" altLang="es-ES" sz="2000" dirty="0">
                <a:latin typeface="Courier New" panose="02070309020205020404" pitchFamily="49" charset="0"/>
              </a:rPr>
              <a:t>	{	</a:t>
            </a:r>
          </a:p>
          <a:p>
            <a:pPr eaLnBrk="1" hangingPunct="1">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switch</a:t>
            </a:r>
            <a:r>
              <a:rPr lang="es-ES" altLang="es-ES" sz="2000" dirty="0">
                <a:latin typeface="Courier New" panose="02070309020205020404" pitchFamily="49" charset="0"/>
              </a:rPr>
              <a:t> (evento)</a:t>
            </a:r>
          </a:p>
          <a:p>
            <a:pPr eaLnBrk="1" hangingPunct="1">
              <a:buFontTx/>
              <a:buNone/>
            </a:pPr>
            <a:r>
              <a:rPr lang="es-ES" altLang="es-ES" sz="2000" dirty="0">
                <a:latin typeface="Courier New" panose="02070309020205020404" pitchFamily="49" charset="0"/>
              </a:rPr>
              <a:t>	  {   </a:t>
            </a:r>
          </a:p>
          <a:p>
            <a:pPr eaLnBrk="1" hangingPunct="1">
              <a:buFontTx/>
              <a:buNone/>
            </a:pPr>
            <a:r>
              <a:rPr lang="es-ES" altLang="es-ES" sz="2000" dirty="0">
                <a:latin typeface="Courier New" panose="02070309020205020404" pitchFamily="49" charset="0"/>
              </a:rPr>
              <a:t>		case </a:t>
            </a:r>
            <a:r>
              <a:rPr lang="es-ES" altLang="es-ES" sz="2000" dirty="0" err="1">
                <a:latin typeface="Courier New" panose="02070309020205020404" pitchFamily="49" charset="0"/>
              </a:rPr>
              <a:t>Evento.MOSTRAR_GUI_BIBLIOTECA</a:t>
            </a:r>
            <a:r>
              <a:rPr lang="es-ES" altLang="es-ES" sz="2000" dirty="0">
                <a:latin typeface="Courier New" panose="02070309020205020404" pitchFamily="49" charset="0"/>
              </a:rPr>
              <a:t>: { </a:t>
            </a:r>
            <a:r>
              <a:rPr lang="es-ES" altLang="es-ES" sz="2000" dirty="0" err="1">
                <a:latin typeface="Courier New" panose="02070309020205020404" pitchFamily="49" charset="0"/>
              </a:rPr>
              <a:t>setVisible</a:t>
            </a:r>
            <a:r>
              <a:rPr lang="es-ES" altLang="es-ES" sz="2000" dirty="0">
                <a:latin typeface="Courier New" panose="02070309020205020404" pitchFamily="49" charset="0"/>
              </a:rPr>
              <a:t>(true); break; }</a:t>
            </a:r>
          </a:p>
          <a:p>
            <a:pPr eaLnBrk="1" hangingPunct="1">
              <a:buFontTx/>
              <a:buNone/>
            </a:pPr>
            <a:r>
              <a:rPr lang="es-ES" altLang="es-ES" sz="2000" dirty="0">
                <a:latin typeface="Courier New" panose="02070309020205020404" pitchFamily="49" charset="0"/>
              </a:rPr>
              <a:t>		case </a:t>
            </a:r>
            <a:r>
              <a:rPr lang="es-ES" altLang="es-ES" sz="2000" dirty="0" err="1">
                <a:latin typeface="Courier New" panose="02070309020205020404" pitchFamily="49" charset="0"/>
              </a:rPr>
              <a:t>Evento.OCULTAR_GUI_BIBLIOTECA</a:t>
            </a:r>
            <a:r>
              <a:rPr lang="es-ES" altLang="es-ES" sz="2000" dirty="0">
                <a:latin typeface="Courier New" panose="02070309020205020404" pitchFamily="49" charset="0"/>
              </a:rPr>
              <a:t>: { </a:t>
            </a:r>
            <a:r>
              <a:rPr lang="es-ES" altLang="es-ES" sz="2000" dirty="0" err="1">
                <a:latin typeface="Courier New" panose="02070309020205020404" pitchFamily="49" charset="0"/>
              </a:rPr>
              <a:t>setVisible</a:t>
            </a:r>
            <a:r>
              <a:rPr lang="es-ES" altLang="es-ES" sz="2000" dirty="0">
                <a:latin typeface="Courier New" panose="02070309020205020404" pitchFamily="49" charset="0"/>
              </a:rPr>
              <a:t>(false); break; }</a:t>
            </a:r>
          </a:p>
          <a:p>
            <a:pPr eaLnBrk="1" hangingPunct="1">
              <a:buFontTx/>
              <a:buNone/>
            </a:pPr>
            <a:r>
              <a:rPr lang="es-ES" altLang="es-ES" sz="2000" dirty="0">
                <a:latin typeface="Courier New" panose="02070309020205020404" pitchFamily="49" charset="0"/>
              </a:rPr>
              <a:t>…………</a:t>
            </a:r>
            <a:endParaRPr lang="es-ES" altLang="es-E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4 Marcador de pie de página">
            <a:extLst>
              <a:ext uri="{FF2B5EF4-FFF2-40B4-BE49-F238E27FC236}">
                <a16:creationId xmlns:a16="http://schemas.microsoft.com/office/drawing/2014/main" id="{27DEA813-DF75-4EC7-8D6B-6264FFC474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38915" name="5 Marcador de número de diapositiva">
            <a:extLst>
              <a:ext uri="{FF2B5EF4-FFF2-40B4-BE49-F238E27FC236}">
                <a16:creationId xmlns:a16="http://schemas.microsoft.com/office/drawing/2014/main" id="{B6D794BC-2876-4570-91D6-85D7939BCB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38B576F-425A-4FA7-AF8F-3F751C34131B}" type="slidenum">
              <a:rPr lang="es-ES_tradnl" altLang="es-ES" sz="1400" smtClean="0"/>
              <a:pPr>
                <a:spcBef>
                  <a:spcPct val="0"/>
                </a:spcBef>
                <a:buFontTx/>
                <a:buNone/>
              </a:pPr>
              <a:t>2</a:t>
            </a:fld>
            <a:endParaRPr lang="es-ES_tradnl" altLang="es-ES" sz="1400"/>
          </a:p>
        </p:txBody>
      </p:sp>
      <p:sp>
        <p:nvSpPr>
          <p:cNvPr id="38916" name="Rectangle 2">
            <a:extLst>
              <a:ext uri="{FF2B5EF4-FFF2-40B4-BE49-F238E27FC236}">
                <a16:creationId xmlns:a16="http://schemas.microsoft.com/office/drawing/2014/main" id="{ECA2CD5F-D2B6-4CBA-A891-FEB09EA44858}"/>
              </a:ext>
            </a:extLst>
          </p:cNvPr>
          <p:cNvSpPr>
            <a:spLocks noGrp="1" noChangeArrowheads="1"/>
          </p:cNvSpPr>
          <p:nvPr>
            <p:ph type="title"/>
          </p:nvPr>
        </p:nvSpPr>
        <p:spPr/>
        <p:txBody>
          <a:bodyPr/>
          <a:lstStyle/>
          <a:p>
            <a:pPr eaLnBrk="1" hangingPunct="1"/>
            <a:r>
              <a:rPr lang="es-ES" altLang="es-ES"/>
              <a:t>Patrón MVC</a:t>
            </a:r>
            <a:endParaRPr lang="es-ES_tradnl" altLang="es-ES"/>
          </a:p>
        </p:txBody>
      </p:sp>
      <p:sp>
        <p:nvSpPr>
          <p:cNvPr id="38917" name="Rectangle 3">
            <a:extLst>
              <a:ext uri="{FF2B5EF4-FFF2-40B4-BE49-F238E27FC236}">
                <a16:creationId xmlns:a16="http://schemas.microsoft.com/office/drawing/2014/main" id="{94A091B9-EA54-4183-B735-8904BE5BE5B3}"/>
              </a:ext>
            </a:extLst>
          </p:cNvPr>
          <p:cNvSpPr>
            <a:spLocks noGrp="1" noChangeArrowheads="1"/>
          </p:cNvSpPr>
          <p:nvPr>
            <p:ph type="body" idx="1"/>
          </p:nvPr>
        </p:nvSpPr>
        <p:spPr>
          <a:xfrm>
            <a:off x="914400" y="1981200"/>
            <a:ext cx="11017250" cy="4114800"/>
          </a:xfrm>
        </p:spPr>
        <p:txBody>
          <a:bodyPr/>
          <a:lstStyle/>
          <a:p>
            <a:pPr eaLnBrk="1" hangingPunct="1"/>
            <a:r>
              <a:rPr lang="es-ES" altLang="es-ES"/>
              <a:t>El patrón/arquitectura </a:t>
            </a:r>
            <a:r>
              <a:rPr lang="es-ES" altLang="es-ES" i="1"/>
              <a:t>Modelo Vista Controlador MVC</a:t>
            </a:r>
            <a:r>
              <a:rPr lang="es-ES" altLang="es-ES"/>
              <a:t> divide una aplicación interactiva en tres componentes:</a:t>
            </a:r>
          </a:p>
          <a:p>
            <a:pPr eaLnBrk="1" hangingPunct="1">
              <a:buFontTx/>
              <a:buNone/>
            </a:pPr>
            <a:r>
              <a:rPr lang="es-ES" altLang="es-ES"/>
              <a:t>	</a:t>
            </a:r>
            <a:r>
              <a:rPr lang="es-ES" altLang="es-ES" sz="2800"/>
              <a:t>- El </a:t>
            </a:r>
            <a:r>
              <a:rPr lang="es-ES" altLang="es-ES" sz="2800" i="1"/>
              <a:t>modelo</a:t>
            </a:r>
            <a:r>
              <a:rPr lang="es-ES" altLang="es-ES" sz="2800"/>
              <a:t> contiene la funcionalidad básica y los datos</a:t>
            </a:r>
          </a:p>
          <a:p>
            <a:pPr eaLnBrk="1" hangingPunct="1">
              <a:buFontTx/>
              <a:buNone/>
            </a:pPr>
            <a:r>
              <a:rPr lang="es-ES" altLang="es-ES" sz="2800"/>
              <a:t>	- Las </a:t>
            </a:r>
            <a:r>
              <a:rPr lang="es-ES" altLang="es-ES" sz="2800" i="1"/>
              <a:t>vistas</a:t>
            </a:r>
            <a:r>
              <a:rPr lang="es-ES" altLang="es-ES" sz="2800"/>
              <a:t> muestran/recogen información al/del usuario</a:t>
            </a:r>
          </a:p>
          <a:p>
            <a:pPr eaLnBrk="1" hangingPunct="1">
              <a:buFontTx/>
              <a:buNone/>
            </a:pPr>
            <a:r>
              <a:rPr lang="es-ES" altLang="es-ES" sz="2800"/>
              <a:t>	- Los </a:t>
            </a:r>
            <a:r>
              <a:rPr lang="es-ES" altLang="es-ES" sz="2800" i="1"/>
              <a:t>controladores</a:t>
            </a:r>
            <a:r>
              <a:rPr lang="es-ES" altLang="es-ES" sz="2800"/>
              <a:t> median entre vistas y modelo</a:t>
            </a:r>
          </a:p>
          <a:p>
            <a:pPr eaLnBrk="1" hangingPunct="1">
              <a:buFontTx/>
              <a:buNone/>
            </a:pPr>
            <a:endParaRPr lang="es-ES_tradnl" alt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4 Marcador de pie de página">
            <a:extLst>
              <a:ext uri="{FF2B5EF4-FFF2-40B4-BE49-F238E27FC236}">
                <a16:creationId xmlns:a16="http://schemas.microsoft.com/office/drawing/2014/main" id="{E611D911-B26A-4A5E-A4BE-7511B375E06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65539" name="5 Marcador de número de diapositiva">
            <a:extLst>
              <a:ext uri="{FF2B5EF4-FFF2-40B4-BE49-F238E27FC236}">
                <a16:creationId xmlns:a16="http://schemas.microsoft.com/office/drawing/2014/main" id="{E943C8F9-3703-4B09-82CD-6539475874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0E8EDF-96A1-4B33-BE7E-33CC55572DB3}" type="slidenum">
              <a:rPr lang="es-ES_tradnl" altLang="es-ES" sz="1400" smtClean="0"/>
              <a:pPr>
                <a:spcBef>
                  <a:spcPct val="0"/>
                </a:spcBef>
                <a:buFontTx/>
                <a:buNone/>
              </a:pPr>
              <a:t>20</a:t>
            </a:fld>
            <a:endParaRPr lang="es-ES_tradnl" altLang="es-ES" sz="1400"/>
          </a:p>
        </p:txBody>
      </p:sp>
      <p:sp>
        <p:nvSpPr>
          <p:cNvPr id="65540" name="Rectangle 2">
            <a:extLst>
              <a:ext uri="{FF2B5EF4-FFF2-40B4-BE49-F238E27FC236}">
                <a16:creationId xmlns:a16="http://schemas.microsoft.com/office/drawing/2014/main" id="{439F9ED6-55F5-409E-9B7E-E7E5FDBDADED}"/>
              </a:ext>
            </a:extLst>
          </p:cNvPr>
          <p:cNvSpPr>
            <a:spLocks noGrp="1" noChangeArrowheads="1"/>
          </p:cNvSpPr>
          <p:nvPr>
            <p:ph type="title"/>
          </p:nvPr>
        </p:nvSpPr>
        <p:spPr/>
        <p:txBody>
          <a:bodyPr/>
          <a:lstStyle/>
          <a:p>
            <a:pPr eaLnBrk="1" hangingPunct="1"/>
            <a:r>
              <a:rPr lang="es-ES" altLang="es-ES"/>
              <a:t>Patrón MVC</a:t>
            </a:r>
          </a:p>
        </p:txBody>
      </p:sp>
      <p:sp>
        <p:nvSpPr>
          <p:cNvPr id="65541" name="Rectangle 3">
            <a:extLst>
              <a:ext uri="{FF2B5EF4-FFF2-40B4-BE49-F238E27FC236}">
                <a16:creationId xmlns:a16="http://schemas.microsoft.com/office/drawing/2014/main" id="{5AFD2D15-789D-4F0E-A9EE-09C6CB7AE87F}"/>
              </a:ext>
            </a:extLst>
          </p:cNvPr>
          <p:cNvSpPr>
            <a:spLocks noGrp="1" noChangeArrowheads="1"/>
          </p:cNvSpPr>
          <p:nvPr>
            <p:ph type="body" idx="1"/>
          </p:nvPr>
        </p:nvSpPr>
        <p:spPr/>
        <p:txBody>
          <a:bodyPr>
            <a:normAutofit fontScale="85000" lnSpcReduction="20000"/>
          </a:bodyPr>
          <a:lstStyle/>
          <a:p>
            <a:pPr eaLnBrk="1" hangingPunct="1">
              <a:lnSpc>
                <a:spcPct val="80000"/>
              </a:lnSpc>
              <a:buFontTx/>
              <a:buNone/>
            </a:pPr>
            <a:r>
              <a:rPr lang="es-ES" altLang="es-ES" sz="2000" dirty="0">
                <a:latin typeface="Courier New" panose="02070309020205020404" pitchFamily="49" charset="0"/>
              </a:rPr>
              <a:t>	case </a:t>
            </a:r>
            <a:r>
              <a:rPr lang="es-ES" altLang="es-ES" sz="2000" b="1" dirty="0" err="1">
                <a:latin typeface="Courier New" panose="02070309020205020404" pitchFamily="49" charset="0"/>
              </a:rPr>
              <a:t>EventoGUI.RES_ALTA_USUARIO_OK</a:t>
            </a: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 </a:t>
            </a:r>
            <a:r>
              <a:rPr lang="es-ES" altLang="es-ES" sz="2000" dirty="0" err="1">
                <a:latin typeface="Courier New" panose="02070309020205020404" pitchFamily="49" charset="0"/>
              </a:rPr>
              <a:t>Integer</a:t>
            </a:r>
            <a:r>
              <a:rPr lang="es-ES" altLang="es-ES" sz="2000" dirty="0">
                <a:latin typeface="Courier New" panose="02070309020205020404" pitchFamily="49" charset="0"/>
              </a:rPr>
              <a:t> id= (</a:t>
            </a:r>
            <a:r>
              <a:rPr lang="es-ES" altLang="es-ES" sz="2000" dirty="0" err="1">
                <a:latin typeface="Courier New" panose="02070309020205020404" pitchFamily="49" charset="0"/>
              </a:rPr>
              <a:t>Integer</a:t>
            </a:r>
            <a:r>
              <a:rPr lang="es-ES" altLang="es-ES" sz="2000" dirty="0">
                <a:latin typeface="Courier New" panose="02070309020205020404" pitchFamily="49" charset="0"/>
              </a:rPr>
              <a:t>) datos;</a:t>
            </a:r>
            <a:br>
              <a:rPr lang="es-ES" altLang="es-ES" sz="2000" dirty="0">
                <a:latin typeface="Courier New" panose="02070309020205020404" pitchFamily="49" charset="0"/>
              </a:rPr>
            </a:br>
            <a:r>
              <a:rPr lang="es-ES" altLang="es-ES" sz="2000" dirty="0">
                <a:latin typeface="Courier New" panose="02070309020205020404" pitchFamily="49" charset="0"/>
              </a:rPr>
              <a:t>  </a:t>
            </a:r>
            <a:r>
              <a:rPr lang="es-ES" altLang="es-ES" sz="2000" dirty="0" err="1">
                <a:latin typeface="Courier New" panose="02070309020205020404" pitchFamily="49" charset="0"/>
              </a:rPr>
              <a:t>JOptionPane.showMessageDialog</a:t>
            </a:r>
            <a:r>
              <a:rPr lang="es-ES" altLang="es-ES" sz="2000" dirty="0">
                <a:latin typeface="Courier New" panose="02070309020205020404" pitchFamily="49" charset="0"/>
              </a:rPr>
              <a:t>(</a:t>
            </a:r>
            <a:r>
              <a:rPr lang="es-ES" altLang="es-ES" sz="2000" dirty="0" err="1">
                <a:latin typeface="Courier New" panose="02070309020205020404" pitchFamily="49" charset="0"/>
              </a:rPr>
              <a:t>null</a:t>
            </a:r>
            <a:r>
              <a:rPr lang="es-ES" altLang="es-ES" sz="2000" dirty="0">
                <a:latin typeface="Courier New" panose="02070309020205020404" pitchFamily="49" charset="0"/>
              </a:rPr>
              <a:t>,"Usuario creado con ID: 									"+</a:t>
            </a:r>
            <a:r>
              <a:rPr lang="es-ES" altLang="es-ES" sz="2000" dirty="0" err="1">
                <a:latin typeface="Courier New" panose="02070309020205020404" pitchFamily="49" charset="0"/>
              </a:rPr>
              <a:t>id.intValue</a:t>
            </a: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setVisible</a:t>
            </a:r>
            <a:r>
              <a:rPr lang="es-ES" altLang="es-ES" sz="2000" dirty="0">
                <a:latin typeface="Courier New" panose="02070309020205020404" pitchFamily="49" charset="0"/>
              </a:rPr>
              <a:t>(true);			 </a:t>
            </a:r>
          </a:p>
          <a:p>
            <a:pPr eaLnBrk="1" hangingPunct="1">
              <a:lnSpc>
                <a:spcPct val="80000"/>
              </a:lnSpc>
              <a:buFontTx/>
              <a:buNone/>
            </a:pPr>
            <a:r>
              <a:rPr lang="es-ES" altLang="es-ES" sz="2000" dirty="0">
                <a:latin typeface="Courier New" panose="02070309020205020404" pitchFamily="49" charset="0"/>
              </a:rPr>
              <a:t>	  break; }</a:t>
            </a:r>
          </a:p>
          <a:p>
            <a:pPr eaLnBrk="1" hangingPunct="1">
              <a:lnSpc>
                <a:spcPct val="80000"/>
              </a:lnSpc>
              <a:buFontTx/>
              <a:buNone/>
            </a:pPr>
            <a:endParaRPr lang="es-ES" altLang="es-ES" sz="2000" dirty="0">
              <a:latin typeface="Courier New" panose="02070309020205020404" pitchFamily="49" charset="0"/>
            </a:endParaRPr>
          </a:p>
          <a:p>
            <a:pPr eaLnBrk="1" hangingPunct="1">
              <a:lnSpc>
                <a:spcPct val="80000"/>
              </a:lnSpc>
              <a:buFontTx/>
              <a:buNone/>
            </a:pPr>
            <a:r>
              <a:rPr lang="es-ES" altLang="es-ES" sz="2000" dirty="0">
                <a:latin typeface="Courier New" panose="02070309020205020404" pitchFamily="49" charset="0"/>
              </a:rPr>
              <a:t>   case </a:t>
            </a:r>
            <a:r>
              <a:rPr lang="es-ES" altLang="es-ES" sz="2000" b="1" dirty="0" err="1">
                <a:latin typeface="Courier New" panose="02070309020205020404" pitchFamily="49" charset="0"/>
              </a:rPr>
              <a:t>EventoGUI.RES_ALTA_USUARIO_KO</a:t>
            </a: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 </a:t>
            </a:r>
            <a:r>
              <a:rPr lang="es-ES" altLang="es-ES" sz="2000" dirty="0" err="1">
                <a:latin typeface="Courier New" panose="02070309020205020404" pitchFamily="49" charset="0"/>
              </a:rPr>
              <a:t>JOptionPane.showMessageDialog</a:t>
            </a:r>
            <a:r>
              <a:rPr lang="es-ES" altLang="es-ES" sz="2000" dirty="0">
                <a:latin typeface="Courier New" panose="02070309020205020404" pitchFamily="49" charset="0"/>
              </a:rPr>
              <a:t>(</a:t>
            </a:r>
            <a:r>
              <a:rPr lang="es-ES" altLang="es-ES" sz="2000" dirty="0" err="1">
                <a:latin typeface="Courier New" panose="02070309020205020404" pitchFamily="49" charset="0"/>
              </a:rPr>
              <a:t>null</a:t>
            </a:r>
            <a:r>
              <a:rPr lang="es-ES" altLang="es-ES" sz="2000" dirty="0">
                <a:latin typeface="Courier New" panose="02070309020205020404" pitchFamily="49" charset="0"/>
              </a:rPr>
              <a:t>, "No se pudo crear al 										usuario");</a:t>
            </a:r>
          </a:p>
          <a:p>
            <a:pPr eaLnBrk="1" hangingPunct="1">
              <a:lnSpc>
                <a:spcPct val="80000"/>
              </a:lnSpc>
              <a:buFontTx/>
              <a:buNone/>
            </a:pPr>
            <a:r>
              <a:rPr lang="es-ES" altLang="es-ES" sz="2000" dirty="0">
                <a:latin typeface="Courier New" panose="02070309020205020404" pitchFamily="49" charset="0"/>
              </a:rPr>
              <a:t>	   </a:t>
            </a:r>
            <a:r>
              <a:rPr lang="es-ES" altLang="es-ES" sz="2000" dirty="0" err="1">
                <a:latin typeface="Courier New" panose="02070309020205020404" pitchFamily="49" charset="0"/>
              </a:rPr>
              <a:t>setVisible</a:t>
            </a:r>
            <a:r>
              <a:rPr lang="es-ES" altLang="es-ES" sz="2000" dirty="0">
                <a:latin typeface="Courier New" panose="02070309020205020404" pitchFamily="49" charset="0"/>
              </a:rPr>
              <a:t>(true);			   		 </a:t>
            </a:r>
          </a:p>
          <a:p>
            <a:pPr eaLnBrk="1" hangingPunct="1">
              <a:lnSpc>
                <a:spcPct val="80000"/>
              </a:lnSpc>
              <a:buFontTx/>
              <a:buNone/>
            </a:pPr>
            <a:r>
              <a:rPr lang="es-ES" altLang="es-ES" sz="2000" dirty="0">
                <a:latin typeface="Courier New" panose="02070309020205020404" pitchFamily="49" charset="0"/>
              </a:rPr>
              <a:t>     break; }</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 </a:t>
            </a:r>
          </a:p>
          <a:p>
            <a:pPr eaLnBrk="1" hangingPunct="1">
              <a:lnSpc>
                <a:spcPct val="80000"/>
              </a:lnSpc>
              <a:buFontTx/>
              <a:buNone/>
            </a:pPr>
            <a:r>
              <a:rPr lang="es-ES" altLang="es-ES" sz="2000" dirty="0">
                <a:latin typeface="Courier New" panose="02070309020205020404" pitchFamily="49" charset="0"/>
              </a:rPr>
              <a:t>}</a:t>
            </a:r>
          </a:p>
          <a:p>
            <a:pPr eaLnBrk="1" hangingPunct="1">
              <a:lnSpc>
                <a:spcPct val="80000"/>
              </a:lnSpc>
              <a:buFontTx/>
              <a:buNone/>
            </a:pPr>
            <a:r>
              <a:rPr lang="es-ES" altLang="es-ES" sz="2000" dirty="0">
                <a:latin typeface="Courier New" panose="02070309020205020404"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4 Marcador de pie de página">
            <a:extLst>
              <a:ext uri="{FF2B5EF4-FFF2-40B4-BE49-F238E27FC236}">
                <a16:creationId xmlns:a16="http://schemas.microsoft.com/office/drawing/2014/main" id="{5649076A-B89F-4E2E-A384-FF37CBE3BF4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67587" name="5 Marcador de número de diapositiva">
            <a:extLst>
              <a:ext uri="{FF2B5EF4-FFF2-40B4-BE49-F238E27FC236}">
                <a16:creationId xmlns:a16="http://schemas.microsoft.com/office/drawing/2014/main" id="{8BE24A16-2743-40B3-BBF7-4114A8C632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6D8F79-AB69-40E3-A45D-EC27901040C1}" type="slidenum">
              <a:rPr lang="es-ES_tradnl" altLang="es-ES" sz="1400" smtClean="0"/>
              <a:pPr>
                <a:spcBef>
                  <a:spcPct val="0"/>
                </a:spcBef>
                <a:buFontTx/>
                <a:buNone/>
              </a:pPr>
              <a:t>21</a:t>
            </a:fld>
            <a:endParaRPr lang="es-ES_tradnl" altLang="es-ES" sz="1400"/>
          </a:p>
        </p:txBody>
      </p:sp>
      <p:sp>
        <p:nvSpPr>
          <p:cNvPr id="67588" name="Rectangle 2">
            <a:extLst>
              <a:ext uri="{FF2B5EF4-FFF2-40B4-BE49-F238E27FC236}">
                <a16:creationId xmlns:a16="http://schemas.microsoft.com/office/drawing/2014/main" id="{D238D78A-2355-4C03-B6D2-F50E3C1FF191}"/>
              </a:ext>
            </a:extLst>
          </p:cNvPr>
          <p:cNvSpPr>
            <a:spLocks noGrp="1" noChangeArrowheads="1"/>
          </p:cNvSpPr>
          <p:nvPr>
            <p:ph type="title"/>
          </p:nvPr>
        </p:nvSpPr>
        <p:spPr/>
        <p:txBody>
          <a:bodyPr/>
          <a:lstStyle/>
          <a:p>
            <a:pPr eaLnBrk="1" hangingPunct="1"/>
            <a:r>
              <a:rPr lang="es-ES" altLang="es-ES"/>
              <a:t>Patrón MVC</a:t>
            </a:r>
            <a:endParaRPr lang="es-ES_tradnl" altLang="es-ES"/>
          </a:p>
        </p:txBody>
      </p:sp>
      <p:sp>
        <p:nvSpPr>
          <p:cNvPr id="67589" name="Rectangle 3">
            <a:extLst>
              <a:ext uri="{FF2B5EF4-FFF2-40B4-BE49-F238E27FC236}">
                <a16:creationId xmlns:a16="http://schemas.microsoft.com/office/drawing/2014/main" id="{CFBA528A-83CC-40C7-9400-81AA9E93DEA9}"/>
              </a:ext>
            </a:extLst>
          </p:cNvPr>
          <p:cNvSpPr>
            <a:spLocks noGrp="1" noChangeArrowheads="1"/>
          </p:cNvSpPr>
          <p:nvPr>
            <p:ph type="body" idx="1"/>
          </p:nvPr>
        </p:nvSpPr>
        <p:spPr/>
        <p:txBody>
          <a:bodyPr/>
          <a:lstStyle/>
          <a:p>
            <a:pPr eaLnBrk="1" hangingPunct="1"/>
            <a:r>
              <a:rPr lang="es-ES" altLang="es-ES"/>
              <a:t>Comentarios:</a:t>
            </a:r>
          </a:p>
          <a:p>
            <a:pPr eaLnBrk="1" hangingPunct="1">
              <a:buFontTx/>
              <a:buNone/>
            </a:pPr>
            <a:r>
              <a:rPr lang="es-ES" altLang="es-ES" sz="2800"/>
              <a:t>	- El patrón MVC es un caso particular del patrón </a:t>
            </a:r>
            <a:r>
              <a:rPr lang="es-ES" altLang="es-ES" sz="2800" i="1"/>
              <a:t>observador</a:t>
            </a:r>
            <a:endParaRPr lang="es-ES" altLang="es-ES" sz="2800"/>
          </a:p>
          <a:p>
            <a:pPr eaLnBrk="1" hangingPunct="1">
              <a:buFontTx/>
              <a:buNone/>
            </a:pPr>
            <a:r>
              <a:rPr lang="es-ES" altLang="es-ES" sz="2800"/>
              <a:t>	- Las vistas en MVC se pueden anidar. De esta forma una vista sería un caso particular del patrón </a:t>
            </a:r>
            <a:r>
              <a:rPr lang="es-ES" altLang="es-ES" sz="2800" i="1"/>
              <a:t>compuesto</a:t>
            </a:r>
          </a:p>
          <a:p>
            <a:pPr eaLnBrk="1" hangingPunct="1">
              <a:buFontTx/>
              <a:buNone/>
            </a:pPr>
            <a:r>
              <a:rPr lang="es-ES" altLang="es-ES" sz="2800" i="1"/>
              <a:t>	- </a:t>
            </a:r>
            <a:r>
              <a:rPr lang="es-ES" altLang="es-ES" sz="2800"/>
              <a:t>Al centralizar la interacción entre vistas, y entre vistas y modelo es más fácil cambiar tanto la selección de vista, como la selección del modelo</a:t>
            </a:r>
            <a:endParaRPr lang="es-ES_tradnl" altLang="es-E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ítulo 1">
            <a:extLst>
              <a:ext uri="{FF2B5EF4-FFF2-40B4-BE49-F238E27FC236}">
                <a16:creationId xmlns:a16="http://schemas.microsoft.com/office/drawing/2014/main" id="{AE321BC9-4BDF-4894-9542-9487F26068FE}"/>
              </a:ext>
            </a:extLst>
          </p:cNvPr>
          <p:cNvSpPr>
            <a:spLocks noGrp="1" noChangeArrowheads="1"/>
          </p:cNvSpPr>
          <p:nvPr>
            <p:ph type="title"/>
          </p:nvPr>
        </p:nvSpPr>
        <p:spPr/>
        <p:txBody>
          <a:bodyPr/>
          <a:lstStyle/>
          <a:p>
            <a:r>
              <a:rPr lang="es-ES" altLang="es-ES"/>
              <a:t>Patrón MVC</a:t>
            </a:r>
          </a:p>
        </p:txBody>
      </p:sp>
      <p:sp>
        <p:nvSpPr>
          <p:cNvPr id="68611" name="Marcador de pie de página 3">
            <a:extLst>
              <a:ext uri="{FF2B5EF4-FFF2-40B4-BE49-F238E27FC236}">
                <a16:creationId xmlns:a16="http://schemas.microsoft.com/office/drawing/2014/main" id="{63FE1101-03CE-4AFB-AF56-EFEB0C0DECA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68612" name="Marcador de número de diapositiva 4">
            <a:extLst>
              <a:ext uri="{FF2B5EF4-FFF2-40B4-BE49-F238E27FC236}">
                <a16:creationId xmlns:a16="http://schemas.microsoft.com/office/drawing/2014/main" id="{B389516E-9295-45EE-AE82-7BC7DAD951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7AA52F-6ABE-44D4-A62F-519D952A20ED}" type="slidenum">
              <a:rPr lang="es-ES_tradnl" altLang="es-ES" sz="1400" smtClean="0"/>
              <a:pPr>
                <a:spcBef>
                  <a:spcPct val="0"/>
                </a:spcBef>
                <a:buFontTx/>
                <a:buNone/>
              </a:pPr>
              <a:t>22</a:t>
            </a:fld>
            <a:endParaRPr lang="es-ES_tradnl" altLang="es-ES" sz="1400"/>
          </a:p>
        </p:txBody>
      </p:sp>
      <p:grpSp>
        <p:nvGrpSpPr>
          <p:cNvPr id="76" name="Grupo 75">
            <a:extLst>
              <a:ext uri="{FF2B5EF4-FFF2-40B4-BE49-F238E27FC236}">
                <a16:creationId xmlns:a16="http://schemas.microsoft.com/office/drawing/2014/main" id="{0D477532-8B6A-4C78-9DEA-AC28878784A0}"/>
              </a:ext>
            </a:extLst>
          </p:cNvPr>
          <p:cNvGrpSpPr>
            <a:grpSpLocks/>
          </p:cNvGrpSpPr>
          <p:nvPr/>
        </p:nvGrpSpPr>
        <p:grpSpPr bwMode="auto">
          <a:xfrm>
            <a:off x="2297113" y="2079625"/>
            <a:ext cx="488950" cy="3436938"/>
            <a:chOff x="2297218" y="2080275"/>
            <a:chExt cx="488109" cy="3436590"/>
          </a:xfrm>
        </p:grpSpPr>
        <p:sp>
          <p:nvSpPr>
            <p:cNvPr id="68656" name="CuadroTexto 5">
              <a:extLst>
                <a:ext uri="{FF2B5EF4-FFF2-40B4-BE49-F238E27FC236}">
                  <a16:creationId xmlns:a16="http://schemas.microsoft.com/office/drawing/2014/main" id="{545E0353-059A-45C7-9D6A-A71BE063AE7F}"/>
                </a:ext>
              </a:extLst>
            </p:cNvPr>
            <p:cNvSpPr txBox="1">
              <a:spLocks noChangeArrowheads="1"/>
            </p:cNvSpPr>
            <p:nvPr/>
          </p:nvSpPr>
          <p:spPr bwMode="auto">
            <a:xfrm>
              <a:off x="2300899" y="2080275"/>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68657" name="CuadroTexto 6">
              <a:extLst>
                <a:ext uri="{FF2B5EF4-FFF2-40B4-BE49-F238E27FC236}">
                  <a16:creationId xmlns:a16="http://schemas.microsoft.com/office/drawing/2014/main" id="{548AD1C4-9230-4B84-B01C-472657E3AB6F}"/>
                </a:ext>
              </a:extLst>
            </p:cNvPr>
            <p:cNvSpPr txBox="1">
              <a:spLocks noChangeArrowheads="1"/>
            </p:cNvSpPr>
            <p:nvPr/>
          </p:nvSpPr>
          <p:spPr bwMode="auto">
            <a:xfrm>
              <a:off x="2300899" y="2931170"/>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68658" name="CuadroTexto 7">
              <a:extLst>
                <a:ext uri="{FF2B5EF4-FFF2-40B4-BE49-F238E27FC236}">
                  <a16:creationId xmlns:a16="http://schemas.microsoft.com/office/drawing/2014/main" id="{3B61BF67-91D4-489F-8692-42EE82045F68}"/>
                </a:ext>
              </a:extLst>
            </p:cNvPr>
            <p:cNvSpPr txBox="1">
              <a:spLocks noChangeArrowheads="1"/>
            </p:cNvSpPr>
            <p:nvPr/>
          </p:nvSpPr>
          <p:spPr bwMode="auto">
            <a:xfrm>
              <a:off x="2297218" y="4993645"/>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68659" name="CuadroTexto 8">
              <a:extLst>
                <a:ext uri="{FF2B5EF4-FFF2-40B4-BE49-F238E27FC236}">
                  <a16:creationId xmlns:a16="http://schemas.microsoft.com/office/drawing/2014/main" id="{2A50182F-725C-42CC-8797-CA3400598F54}"/>
                </a:ext>
              </a:extLst>
            </p:cNvPr>
            <p:cNvSpPr txBox="1">
              <a:spLocks noChangeArrowheads="1"/>
            </p:cNvSpPr>
            <p:nvPr/>
          </p:nvSpPr>
          <p:spPr bwMode="auto">
            <a:xfrm>
              <a:off x="2327676" y="330838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cxnSp>
          <p:nvCxnSpPr>
            <p:cNvPr id="68660" name="Conector recto de flecha 10">
              <a:extLst>
                <a:ext uri="{FF2B5EF4-FFF2-40B4-BE49-F238E27FC236}">
                  <a16:creationId xmlns:a16="http://schemas.microsoft.com/office/drawing/2014/main" id="{C078FA46-BD9F-4D86-BA03-730A5A98B5C5}"/>
                </a:ext>
              </a:extLst>
            </p:cNvPr>
            <p:cNvCxnSpPr>
              <a:cxnSpLocks noChangeShapeType="1"/>
              <a:stCxn id="68656" idx="2"/>
              <a:endCxn id="68657" idx="0"/>
            </p:cNvCxnSpPr>
            <p:nvPr/>
          </p:nvCxnSpPr>
          <p:spPr bwMode="auto">
            <a:xfrm>
              <a:off x="2543113" y="2603495"/>
              <a:ext cx="0" cy="327675"/>
            </a:xfrm>
            <a:prstGeom prst="straightConnector1">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61" name="Conector angular 12">
              <a:extLst>
                <a:ext uri="{FF2B5EF4-FFF2-40B4-BE49-F238E27FC236}">
                  <a16:creationId xmlns:a16="http://schemas.microsoft.com/office/drawing/2014/main" id="{B218229D-9A0E-4B1E-9ABF-0B66C574F16F}"/>
                </a:ext>
              </a:extLst>
            </p:cNvPr>
            <p:cNvCxnSpPr>
              <a:cxnSpLocks noChangeShapeType="1"/>
              <a:stCxn id="68658" idx="3"/>
              <a:endCxn id="68657" idx="3"/>
            </p:cNvCxnSpPr>
            <p:nvPr/>
          </p:nvCxnSpPr>
          <p:spPr bwMode="auto">
            <a:xfrm flipV="1">
              <a:off x="2781646" y="3192780"/>
              <a:ext cx="3681" cy="2062475"/>
            </a:xfrm>
            <a:prstGeom prst="bentConnector3">
              <a:avLst>
                <a:gd name="adj1" fmla="val 6310269"/>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sp>
          <p:nvSpPr>
            <p:cNvPr id="68662" name="CuadroTexto 16">
              <a:extLst>
                <a:ext uri="{FF2B5EF4-FFF2-40B4-BE49-F238E27FC236}">
                  <a16:creationId xmlns:a16="http://schemas.microsoft.com/office/drawing/2014/main" id="{7C21E7E5-6DCE-41CB-A4C0-066143E2D9D3}"/>
                </a:ext>
              </a:extLst>
            </p:cNvPr>
            <p:cNvSpPr txBox="1">
              <a:spLocks noChangeArrowheads="1"/>
            </p:cNvSpPr>
            <p:nvPr/>
          </p:nvSpPr>
          <p:spPr bwMode="auto">
            <a:xfrm>
              <a:off x="2298029" y="4328175"/>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68663" name="CuadroTexto 17">
              <a:extLst>
                <a:ext uri="{FF2B5EF4-FFF2-40B4-BE49-F238E27FC236}">
                  <a16:creationId xmlns:a16="http://schemas.microsoft.com/office/drawing/2014/main" id="{D040DF60-3AFA-4507-8640-435406DA0EEE}"/>
                </a:ext>
              </a:extLst>
            </p:cNvPr>
            <p:cNvSpPr txBox="1">
              <a:spLocks noChangeArrowheads="1"/>
            </p:cNvSpPr>
            <p:nvPr/>
          </p:nvSpPr>
          <p:spPr bwMode="auto">
            <a:xfrm>
              <a:off x="2303411" y="3914173"/>
              <a:ext cx="429926"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i</a:t>
              </a:r>
            </a:p>
          </p:txBody>
        </p:sp>
      </p:grpSp>
      <p:sp>
        <p:nvSpPr>
          <p:cNvPr id="27" name="Flecha derecha 26">
            <a:extLst>
              <a:ext uri="{FF2B5EF4-FFF2-40B4-BE49-F238E27FC236}">
                <a16:creationId xmlns:a16="http://schemas.microsoft.com/office/drawing/2014/main" id="{79A379AB-718B-49F8-8E55-033DC0933C51}"/>
              </a:ext>
            </a:extLst>
          </p:cNvPr>
          <p:cNvSpPr>
            <a:spLocks noChangeArrowheads="1"/>
          </p:cNvSpPr>
          <p:nvPr/>
        </p:nvSpPr>
        <p:spPr bwMode="auto">
          <a:xfrm>
            <a:off x="3328988" y="3516313"/>
            <a:ext cx="669925" cy="484187"/>
          </a:xfrm>
          <a:prstGeom prst="rightArrow">
            <a:avLst>
              <a:gd name="adj1" fmla="val 50000"/>
              <a:gd name="adj2" fmla="val 5008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38" name="CuadroTexto 37">
            <a:extLst>
              <a:ext uri="{FF2B5EF4-FFF2-40B4-BE49-F238E27FC236}">
                <a16:creationId xmlns:a16="http://schemas.microsoft.com/office/drawing/2014/main" id="{24F0182E-4E42-4BFD-BDA8-61A87F936462}"/>
              </a:ext>
            </a:extLst>
          </p:cNvPr>
          <p:cNvSpPr txBox="1">
            <a:spLocks noChangeArrowheads="1"/>
          </p:cNvSpPr>
          <p:nvPr/>
        </p:nvSpPr>
        <p:spPr bwMode="auto">
          <a:xfrm>
            <a:off x="2046288" y="5775325"/>
            <a:ext cx="371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t>Cambios sin controlador</a:t>
            </a:r>
          </a:p>
        </p:txBody>
      </p:sp>
      <p:grpSp>
        <p:nvGrpSpPr>
          <p:cNvPr id="78" name="Grupo 77">
            <a:extLst>
              <a:ext uri="{FF2B5EF4-FFF2-40B4-BE49-F238E27FC236}">
                <a16:creationId xmlns:a16="http://schemas.microsoft.com/office/drawing/2014/main" id="{5ED017A1-D424-49F1-84D0-FCAD48167D76}"/>
              </a:ext>
            </a:extLst>
          </p:cNvPr>
          <p:cNvGrpSpPr>
            <a:grpSpLocks/>
          </p:cNvGrpSpPr>
          <p:nvPr/>
        </p:nvGrpSpPr>
        <p:grpSpPr bwMode="auto">
          <a:xfrm>
            <a:off x="6527800" y="2082800"/>
            <a:ext cx="1824038" cy="3436938"/>
            <a:chOff x="6527096" y="2083389"/>
            <a:chExt cx="1824392" cy="3436590"/>
          </a:xfrm>
        </p:grpSpPr>
        <p:sp>
          <p:nvSpPr>
            <p:cNvPr id="68646" name="CuadroTexto 38">
              <a:extLst>
                <a:ext uri="{FF2B5EF4-FFF2-40B4-BE49-F238E27FC236}">
                  <a16:creationId xmlns:a16="http://schemas.microsoft.com/office/drawing/2014/main" id="{5DE20332-D263-4DA2-AEAF-7640594265F3}"/>
                </a:ext>
              </a:extLst>
            </p:cNvPr>
            <p:cNvSpPr txBox="1">
              <a:spLocks noChangeArrowheads="1"/>
            </p:cNvSpPr>
            <p:nvPr/>
          </p:nvSpPr>
          <p:spPr bwMode="auto">
            <a:xfrm>
              <a:off x="6530777" y="2083389"/>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68647" name="CuadroTexto 39">
              <a:extLst>
                <a:ext uri="{FF2B5EF4-FFF2-40B4-BE49-F238E27FC236}">
                  <a16:creationId xmlns:a16="http://schemas.microsoft.com/office/drawing/2014/main" id="{38EA3D3F-E413-46C5-A1BC-5A7B7C685086}"/>
                </a:ext>
              </a:extLst>
            </p:cNvPr>
            <p:cNvSpPr txBox="1">
              <a:spLocks noChangeArrowheads="1"/>
            </p:cNvSpPr>
            <p:nvPr/>
          </p:nvSpPr>
          <p:spPr bwMode="auto">
            <a:xfrm>
              <a:off x="6530777" y="2934284"/>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68648" name="CuadroTexto 40">
              <a:extLst>
                <a:ext uri="{FF2B5EF4-FFF2-40B4-BE49-F238E27FC236}">
                  <a16:creationId xmlns:a16="http://schemas.microsoft.com/office/drawing/2014/main" id="{10EC1649-0C3A-41D3-8C46-5A3D812EFF52}"/>
                </a:ext>
              </a:extLst>
            </p:cNvPr>
            <p:cNvSpPr txBox="1">
              <a:spLocks noChangeArrowheads="1"/>
            </p:cNvSpPr>
            <p:nvPr/>
          </p:nvSpPr>
          <p:spPr bwMode="auto">
            <a:xfrm>
              <a:off x="6527096" y="4996759"/>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68649" name="CuadroTexto 41">
              <a:extLst>
                <a:ext uri="{FF2B5EF4-FFF2-40B4-BE49-F238E27FC236}">
                  <a16:creationId xmlns:a16="http://schemas.microsoft.com/office/drawing/2014/main" id="{86ED7369-C187-42E6-876F-A17360851997}"/>
                </a:ext>
              </a:extLst>
            </p:cNvPr>
            <p:cNvSpPr txBox="1">
              <a:spLocks noChangeArrowheads="1"/>
            </p:cNvSpPr>
            <p:nvPr/>
          </p:nvSpPr>
          <p:spPr bwMode="auto">
            <a:xfrm>
              <a:off x="6557554" y="331149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68650" name="CuadroTexto 42">
              <a:extLst>
                <a:ext uri="{FF2B5EF4-FFF2-40B4-BE49-F238E27FC236}">
                  <a16:creationId xmlns:a16="http://schemas.microsoft.com/office/drawing/2014/main" id="{F227F30F-AC53-4ECD-AF63-F8D2653CFFAE}"/>
                </a:ext>
              </a:extLst>
            </p:cNvPr>
            <p:cNvSpPr txBox="1">
              <a:spLocks noChangeArrowheads="1"/>
            </p:cNvSpPr>
            <p:nvPr/>
          </p:nvSpPr>
          <p:spPr bwMode="auto">
            <a:xfrm>
              <a:off x="6527907" y="4331289"/>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68651" name="CuadroTexto 43">
              <a:extLst>
                <a:ext uri="{FF2B5EF4-FFF2-40B4-BE49-F238E27FC236}">
                  <a16:creationId xmlns:a16="http://schemas.microsoft.com/office/drawing/2014/main" id="{95A06DCE-E7EF-4E04-B2C1-EB54851C060E}"/>
                </a:ext>
              </a:extLst>
            </p:cNvPr>
            <p:cNvSpPr txBox="1">
              <a:spLocks noChangeArrowheads="1"/>
            </p:cNvSpPr>
            <p:nvPr/>
          </p:nvSpPr>
          <p:spPr bwMode="auto">
            <a:xfrm>
              <a:off x="6533289" y="3917287"/>
              <a:ext cx="429926"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i</a:t>
              </a:r>
            </a:p>
          </p:txBody>
        </p:sp>
        <p:sp>
          <p:nvSpPr>
            <p:cNvPr id="68652" name="CuadroTexto 44">
              <a:extLst>
                <a:ext uri="{FF2B5EF4-FFF2-40B4-BE49-F238E27FC236}">
                  <a16:creationId xmlns:a16="http://schemas.microsoft.com/office/drawing/2014/main" id="{9292F4C8-7B69-4540-B037-DB892EEDCDE0}"/>
                </a:ext>
              </a:extLst>
            </p:cNvPr>
            <p:cNvSpPr txBox="1">
              <a:spLocks noChangeArrowheads="1"/>
            </p:cNvSpPr>
            <p:nvPr/>
          </p:nvSpPr>
          <p:spPr bwMode="auto">
            <a:xfrm>
              <a:off x="8008124" y="3390953"/>
              <a:ext cx="343364"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c</a:t>
              </a:r>
              <a:endParaRPr lang="es-ES" altLang="es-ES" sz="2800" baseline="-25000">
                <a:solidFill>
                  <a:schemeClr val="accent2"/>
                </a:solidFill>
              </a:endParaRPr>
            </a:p>
          </p:txBody>
        </p:sp>
        <p:cxnSp>
          <p:nvCxnSpPr>
            <p:cNvPr id="68653" name="Conector angular 47">
              <a:extLst>
                <a:ext uri="{FF2B5EF4-FFF2-40B4-BE49-F238E27FC236}">
                  <a16:creationId xmlns:a16="http://schemas.microsoft.com/office/drawing/2014/main" id="{8F43F515-13AF-4193-9547-32C4C12927AB}"/>
                </a:ext>
              </a:extLst>
            </p:cNvPr>
            <p:cNvCxnSpPr>
              <a:cxnSpLocks noChangeShapeType="1"/>
              <a:stCxn id="68646" idx="3"/>
              <a:endCxn id="68652" idx="0"/>
            </p:cNvCxnSpPr>
            <p:nvPr/>
          </p:nvCxnSpPr>
          <p:spPr bwMode="auto">
            <a:xfrm>
              <a:off x="7015205" y="2344999"/>
              <a:ext cx="1164601" cy="1045954"/>
            </a:xfrm>
            <a:prstGeom prst="bentConnector2">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54" name="Conector angular 52">
              <a:extLst>
                <a:ext uri="{FF2B5EF4-FFF2-40B4-BE49-F238E27FC236}">
                  <a16:creationId xmlns:a16="http://schemas.microsoft.com/office/drawing/2014/main" id="{CF3D9303-F5A2-423A-8014-5DB55104D18C}"/>
                </a:ext>
              </a:extLst>
            </p:cNvPr>
            <p:cNvCxnSpPr>
              <a:cxnSpLocks noChangeShapeType="1"/>
              <a:stCxn id="68648" idx="3"/>
              <a:endCxn id="68652" idx="2"/>
            </p:cNvCxnSpPr>
            <p:nvPr/>
          </p:nvCxnSpPr>
          <p:spPr bwMode="auto">
            <a:xfrm flipV="1">
              <a:off x="7011524" y="3914173"/>
              <a:ext cx="1168282" cy="1344196"/>
            </a:xfrm>
            <a:prstGeom prst="bentConnector2">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55" name="Conector angular 54">
              <a:extLst>
                <a:ext uri="{FF2B5EF4-FFF2-40B4-BE49-F238E27FC236}">
                  <a16:creationId xmlns:a16="http://schemas.microsoft.com/office/drawing/2014/main" id="{5A368B08-EE97-434E-9343-58F04349AB7F}"/>
                </a:ext>
              </a:extLst>
            </p:cNvPr>
            <p:cNvCxnSpPr>
              <a:cxnSpLocks noChangeShapeType="1"/>
              <a:stCxn id="68652" idx="1"/>
              <a:endCxn id="68647" idx="3"/>
            </p:cNvCxnSpPr>
            <p:nvPr/>
          </p:nvCxnSpPr>
          <p:spPr bwMode="auto">
            <a:xfrm rot="10800000">
              <a:off x="7015206" y="3195895"/>
              <a:ext cx="992919" cy="456669"/>
            </a:xfrm>
            <a:prstGeom prst="bentConnector3">
              <a:avLst>
                <a:gd name="adj1" fmla="val 50000"/>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grpSp>
      <p:sp>
        <p:nvSpPr>
          <p:cNvPr id="66" name="Flecha derecha 65">
            <a:extLst>
              <a:ext uri="{FF2B5EF4-FFF2-40B4-BE49-F238E27FC236}">
                <a16:creationId xmlns:a16="http://schemas.microsoft.com/office/drawing/2014/main" id="{088D2C3A-E81F-44FB-BEE3-88636803ED6C}"/>
              </a:ext>
            </a:extLst>
          </p:cNvPr>
          <p:cNvSpPr>
            <a:spLocks noChangeArrowheads="1"/>
          </p:cNvSpPr>
          <p:nvPr/>
        </p:nvSpPr>
        <p:spPr bwMode="auto">
          <a:xfrm>
            <a:off x="8783638" y="3516313"/>
            <a:ext cx="669925" cy="484187"/>
          </a:xfrm>
          <a:prstGeom prst="rightArrow">
            <a:avLst>
              <a:gd name="adj1" fmla="val 50000"/>
              <a:gd name="adj2" fmla="val 5008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grpSp>
        <p:nvGrpSpPr>
          <p:cNvPr id="80" name="Grupo 79">
            <a:extLst>
              <a:ext uri="{FF2B5EF4-FFF2-40B4-BE49-F238E27FC236}">
                <a16:creationId xmlns:a16="http://schemas.microsoft.com/office/drawing/2014/main" id="{3AA6AC39-71C1-4A6A-B647-E8AE5C5EA540}"/>
              </a:ext>
            </a:extLst>
          </p:cNvPr>
          <p:cNvGrpSpPr>
            <a:grpSpLocks/>
          </p:cNvGrpSpPr>
          <p:nvPr/>
        </p:nvGrpSpPr>
        <p:grpSpPr bwMode="auto">
          <a:xfrm>
            <a:off x="9742488" y="2082800"/>
            <a:ext cx="1824037" cy="3436938"/>
            <a:chOff x="9741748" y="2083389"/>
            <a:chExt cx="1824392" cy="3436590"/>
          </a:xfrm>
        </p:grpSpPr>
        <p:sp>
          <p:nvSpPr>
            <p:cNvPr id="68634" name="CuadroTexto 55">
              <a:extLst>
                <a:ext uri="{FF2B5EF4-FFF2-40B4-BE49-F238E27FC236}">
                  <a16:creationId xmlns:a16="http://schemas.microsoft.com/office/drawing/2014/main" id="{57FB8EB4-95DF-4C76-AB0F-689DC21E71AE}"/>
                </a:ext>
              </a:extLst>
            </p:cNvPr>
            <p:cNvSpPr txBox="1">
              <a:spLocks noChangeArrowheads="1"/>
            </p:cNvSpPr>
            <p:nvPr/>
          </p:nvSpPr>
          <p:spPr bwMode="auto">
            <a:xfrm>
              <a:off x="9745429" y="2083389"/>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68635" name="CuadroTexto 56">
              <a:extLst>
                <a:ext uri="{FF2B5EF4-FFF2-40B4-BE49-F238E27FC236}">
                  <a16:creationId xmlns:a16="http://schemas.microsoft.com/office/drawing/2014/main" id="{252D2E23-B35D-4EDB-8805-C540931DFE01}"/>
                </a:ext>
              </a:extLst>
            </p:cNvPr>
            <p:cNvSpPr txBox="1">
              <a:spLocks noChangeArrowheads="1"/>
            </p:cNvSpPr>
            <p:nvPr/>
          </p:nvSpPr>
          <p:spPr bwMode="auto">
            <a:xfrm>
              <a:off x="9745429" y="2934284"/>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68636" name="CuadroTexto 57">
              <a:extLst>
                <a:ext uri="{FF2B5EF4-FFF2-40B4-BE49-F238E27FC236}">
                  <a16:creationId xmlns:a16="http://schemas.microsoft.com/office/drawing/2014/main" id="{880F27C9-AF80-4AE9-B6B3-F39DF0012F5E}"/>
                </a:ext>
              </a:extLst>
            </p:cNvPr>
            <p:cNvSpPr txBox="1">
              <a:spLocks noChangeArrowheads="1"/>
            </p:cNvSpPr>
            <p:nvPr/>
          </p:nvSpPr>
          <p:spPr bwMode="auto">
            <a:xfrm>
              <a:off x="9741748" y="4996759"/>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68637" name="CuadroTexto 58">
              <a:extLst>
                <a:ext uri="{FF2B5EF4-FFF2-40B4-BE49-F238E27FC236}">
                  <a16:creationId xmlns:a16="http://schemas.microsoft.com/office/drawing/2014/main" id="{F3DD0926-DEDC-4A2D-BAE2-CACA4BF64979}"/>
                </a:ext>
              </a:extLst>
            </p:cNvPr>
            <p:cNvSpPr txBox="1">
              <a:spLocks noChangeArrowheads="1"/>
            </p:cNvSpPr>
            <p:nvPr/>
          </p:nvSpPr>
          <p:spPr bwMode="auto">
            <a:xfrm>
              <a:off x="9772206" y="331149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68638" name="CuadroTexto 59">
              <a:extLst>
                <a:ext uri="{FF2B5EF4-FFF2-40B4-BE49-F238E27FC236}">
                  <a16:creationId xmlns:a16="http://schemas.microsoft.com/office/drawing/2014/main" id="{972C4505-F221-4F0F-A216-D4EE6FE3AC52}"/>
                </a:ext>
              </a:extLst>
            </p:cNvPr>
            <p:cNvSpPr txBox="1">
              <a:spLocks noChangeArrowheads="1"/>
            </p:cNvSpPr>
            <p:nvPr/>
          </p:nvSpPr>
          <p:spPr bwMode="auto">
            <a:xfrm>
              <a:off x="9742559" y="4331289"/>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68639" name="CuadroTexto 60">
              <a:extLst>
                <a:ext uri="{FF2B5EF4-FFF2-40B4-BE49-F238E27FC236}">
                  <a16:creationId xmlns:a16="http://schemas.microsoft.com/office/drawing/2014/main" id="{A8C0A08C-2BF5-4C62-B007-B64368593C62}"/>
                </a:ext>
              </a:extLst>
            </p:cNvPr>
            <p:cNvSpPr txBox="1">
              <a:spLocks noChangeArrowheads="1"/>
            </p:cNvSpPr>
            <p:nvPr/>
          </p:nvSpPr>
          <p:spPr bwMode="auto">
            <a:xfrm>
              <a:off x="9747941" y="3917287"/>
              <a:ext cx="429926"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i</a:t>
              </a:r>
            </a:p>
          </p:txBody>
        </p:sp>
        <p:sp>
          <p:nvSpPr>
            <p:cNvPr id="68640" name="CuadroTexto 61">
              <a:extLst>
                <a:ext uri="{FF2B5EF4-FFF2-40B4-BE49-F238E27FC236}">
                  <a16:creationId xmlns:a16="http://schemas.microsoft.com/office/drawing/2014/main" id="{BECC549A-2EE0-46C0-8116-E7EDB74B9943}"/>
                </a:ext>
              </a:extLst>
            </p:cNvPr>
            <p:cNvSpPr txBox="1">
              <a:spLocks noChangeArrowheads="1"/>
            </p:cNvSpPr>
            <p:nvPr/>
          </p:nvSpPr>
          <p:spPr bwMode="auto">
            <a:xfrm>
              <a:off x="11222776" y="3390953"/>
              <a:ext cx="343364"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c</a:t>
              </a:r>
              <a:endParaRPr lang="es-ES" altLang="es-ES" sz="2800" baseline="-25000">
                <a:solidFill>
                  <a:schemeClr val="accent2"/>
                </a:solidFill>
              </a:endParaRPr>
            </a:p>
          </p:txBody>
        </p:sp>
        <p:cxnSp>
          <p:nvCxnSpPr>
            <p:cNvPr id="68641" name="Conector angular 62">
              <a:extLst>
                <a:ext uri="{FF2B5EF4-FFF2-40B4-BE49-F238E27FC236}">
                  <a16:creationId xmlns:a16="http://schemas.microsoft.com/office/drawing/2014/main" id="{68CF4229-5A43-4126-B41A-C7723E1B0DAF}"/>
                </a:ext>
              </a:extLst>
            </p:cNvPr>
            <p:cNvCxnSpPr>
              <a:cxnSpLocks noChangeShapeType="1"/>
              <a:stCxn id="68634" idx="3"/>
              <a:endCxn id="68640" idx="0"/>
            </p:cNvCxnSpPr>
            <p:nvPr/>
          </p:nvCxnSpPr>
          <p:spPr bwMode="auto">
            <a:xfrm>
              <a:off x="10229857" y="2344999"/>
              <a:ext cx="1164601" cy="1045954"/>
            </a:xfrm>
            <a:prstGeom prst="bentConnector2">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42" name="Conector angular 63">
              <a:extLst>
                <a:ext uri="{FF2B5EF4-FFF2-40B4-BE49-F238E27FC236}">
                  <a16:creationId xmlns:a16="http://schemas.microsoft.com/office/drawing/2014/main" id="{6EA1226A-0050-4343-9C66-76639A41C558}"/>
                </a:ext>
              </a:extLst>
            </p:cNvPr>
            <p:cNvCxnSpPr>
              <a:cxnSpLocks noChangeShapeType="1"/>
              <a:stCxn id="68636" idx="3"/>
              <a:endCxn id="68640" idx="2"/>
            </p:cNvCxnSpPr>
            <p:nvPr/>
          </p:nvCxnSpPr>
          <p:spPr bwMode="auto">
            <a:xfrm flipV="1">
              <a:off x="10226176" y="3914173"/>
              <a:ext cx="1168282" cy="1344196"/>
            </a:xfrm>
            <a:prstGeom prst="bentConnector2">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43" name="Conector angular 64">
              <a:extLst>
                <a:ext uri="{FF2B5EF4-FFF2-40B4-BE49-F238E27FC236}">
                  <a16:creationId xmlns:a16="http://schemas.microsoft.com/office/drawing/2014/main" id="{59020DBF-E62C-4CBC-B1C7-FF297ECE723E}"/>
                </a:ext>
              </a:extLst>
            </p:cNvPr>
            <p:cNvCxnSpPr>
              <a:cxnSpLocks noChangeShapeType="1"/>
              <a:stCxn id="68640" idx="1"/>
              <a:endCxn id="68635" idx="3"/>
            </p:cNvCxnSpPr>
            <p:nvPr/>
          </p:nvCxnSpPr>
          <p:spPr bwMode="auto">
            <a:xfrm rot="10800000">
              <a:off x="10229858" y="3195895"/>
              <a:ext cx="992919" cy="456669"/>
            </a:xfrm>
            <a:prstGeom prst="bentConnector3">
              <a:avLst>
                <a:gd name="adj1" fmla="val 50000"/>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44" name="Conector angular 67">
              <a:extLst>
                <a:ext uri="{FF2B5EF4-FFF2-40B4-BE49-F238E27FC236}">
                  <a16:creationId xmlns:a16="http://schemas.microsoft.com/office/drawing/2014/main" id="{994F6524-D0DF-4C7E-B9C6-7BD056E1ABC4}"/>
                </a:ext>
              </a:extLst>
            </p:cNvPr>
            <p:cNvCxnSpPr>
              <a:cxnSpLocks noChangeShapeType="1"/>
            </p:cNvCxnSpPr>
            <p:nvPr/>
          </p:nvCxnSpPr>
          <p:spPr bwMode="auto">
            <a:xfrm rot="10800000" flipV="1">
              <a:off x="10204644" y="3652562"/>
              <a:ext cx="1044909" cy="526334"/>
            </a:xfrm>
            <a:prstGeom prst="bentConnector3">
              <a:avLst>
                <a:gd name="adj1" fmla="val 28569"/>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sp>
          <p:nvSpPr>
            <p:cNvPr id="68645" name="CuadroTexto 68">
              <a:extLst>
                <a:ext uri="{FF2B5EF4-FFF2-40B4-BE49-F238E27FC236}">
                  <a16:creationId xmlns:a16="http://schemas.microsoft.com/office/drawing/2014/main" id="{C86A3E41-71DD-4DDA-97E1-2DBF98509696}"/>
                </a:ext>
              </a:extLst>
            </p:cNvPr>
            <p:cNvSpPr txBox="1">
              <a:spLocks noChangeArrowheads="1"/>
            </p:cNvSpPr>
            <p:nvPr/>
          </p:nvSpPr>
          <p:spPr bwMode="auto">
            <a:xfrm>
              <a:off x="10401539" y="2901009"/>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grpSp>
      <p:sp>
        <p:nvSpPr>
          <p:cNvPr id="70" name="CuadroTexto 69">
            <a:extLst>
              <a:ext uri="{FF2B5EF4-FFF2-40B4-BE49-F238E27FC236}">
                <a16:creationId xmlns:a16="http://schemas.microsoft.com/office/drawing/2014/main" id="{3B1F607E-73CD-44D6-A9F4-9EA2699B4D4B}"/>
              </a:ext>
            </a:extLst>
          </p:cNvPr>
          <p:cNvSpPr txBox="1">
            <a:spLocks noChangeArrowheads="1"/>
          </p:cNvSpPr>
          <p:nvPr/>
        </p:nvSpPr>
        <p:spPr bwMode="auto">
          <a:xfrm>
            <a:off x="7213600" y="5757863"/>
            <a:ext cx="381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t>Cambios con controlador</a:t>
            </a:r>
          </a:p>
        </p:txBody>
      </p:sp>
      <p:grpSp>
        <p:nvGrpSpPr>
          <p:cNvPr id="77" name="Grupo 76">
            <a:extLst>
              <a:ext uri="{FF2B5EF4-FFF2-40B4-BE49-F238E27FC236}">
                <a16:creationId xmlns:a16="http://schemas.microsoft.com/office/drawing/2014/main" id="{26D49FA2-0F99-4030-A786-E3B8E7EB70B3}"/>
              </a:ext>
            </a:extLst>
          </p:cNvPr>
          <p:cNvGrpSpPr>
            <a:grpSpLocks/>
          </p:cNvGrpSpPr>
          <p:nvPr/>
        </p:nvGrpSpPr>
        <p:grpSpPr bwMode="auto">
          <a:xfrm>
            <a:off x="4333875" y="2082800"/>
            <a:ext cx="938213" cy="3436938"/>
            <a:chOff x="4334403" y="2083389"/>
            <a:chExt cx="937390" cy="3436590"/>
          </a:xfrm>
        </p:grpSpPr>
        <p:sp>
          <p:nvSpPr>
            <p:cNvPr id="68622" name="CuadroTexto 18">
              <a:extLst>
                <a:ext uri="{FF2B5EF4-FFF2-40B4-BE49-F238E27FC236}">
                  <a16:creationId xmlns:a16="http://schemas.microsoft.com/office/drawing/2014/main" id="{7973158C-9FA7-48F7-986E-A6E3A449938B}"/>
                </a:ext>
              </a:extLst>
            </p:cNvPr>
            <p:cNvSpPr txBox="1">
              <a:spLocks noChangeArrowheads="1"/>
            </p:cNvSpPr>
            <p:nvPr/>
          </p:nvSpPr>
          <p:spPr bwMode="auto">
            <a:xfrm>
              <a:off x="4356746" y="2083389"/>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68623" name="CuadroTexto 19">
              <a:extLst>
                <a:ext uri="{FF2B5EF4-FFF2-40B4-BE49-F238E27FC236}">
                  <a16:creationId xmlns:a16="http://schemas.microsoft.com/office/drawing/2014/main" id="{F5E35117-2CD1-4B43-93DA-C6A69816EC70}"/>
                </a:ext>
              </a:extLst>
            </p:cNvPr>
            <p:cNvSpPr txBox="1">
              <a:spLocks noChangeArrowheads="1"/>
            </p:cNvSpPr>
            <p:nvPr/>
          </p:nvSpPr>
          <p:spPr bwMode="auto">
            <a:xfrm>
              <a:off x="4356746" y="2934284"/>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68624" name="CuadroTexto 20">
              <a:extLst>
                <a:ext uri="{FF2B5EF4-FFF2-40B4-BE49-F238E27FC236}">
                  <a16:creationId xmlns:a16="http://schemas.microsoft.com/office/drawing/2014/main" id="{2908B454-10BB-44BA-8628-ED7C94070A5B}"/>
                </a:ext>
              </a:extLst>
            </p:cNvPr>
            <p:cNvSpPr txBox="1">
              <a:spLocks noChangeArrowheads="1"/>
            </p:cNvSpPr>
            <p:nvPr/>
          </p:nvSpPr>
          <p:spPr bwMode="auto">
            <a:xfrm>
              <a:off x="4334403" y="4996759"/>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68625" name="CuadroTexto 21">
              <a:extLst>
                <a:ext uri="{FF2B5EF4-FFF2-40B4-BE49-F238E27FC236}">
                  <a16:creationId xmlns:a16="http://schemas.microsoft.com/office/drawing/2014/main" id="{8A97A16D-C8B6-4D9B-A0A9-4FE0B718F938}"/>
                </a:ext>
              </a:extLst>
            </p:cNvPr>
            <p:cNvSpPr txBox="1">
              <a:spLocks noChangeArrowheads="1"/>
            </p:cNvSpPr>
            <p:nvPr/>
          </p:nvSpPr>
          <p:spPr bwMode="auto">
            <a:xfrm>
              <a:off x="4409121" y="331149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cxnSp>
          <p:nvCxnSpPr>
            <p:cNvPr id="68626" name="Conector recto de flecha 22">
              <a:extLst>
                <a:ext uri="{FF2B5EF4-FFF2-40B4-BE49-F238E27FC236}">
                  <a16:creationId xmlns:a16="http://schemas.microsoft.com/office/drawing/2014/main" id="{85D4C547-7DE5-4B86-9D58-2982E3B61862}"/>
                </a:ext>
              </a:extLst>
            </p:cNvPr>
            <p:cNvCxnSpPr>
              <a:cxnSpLocks noChangeShapeType="1"/>
              <a:stCxn id="68622" idx="2"/>
              <a:endCxn id="68623" idx="0"/>
            </p:cNvCxnSpPr>
            <p:nvPr/>
          </p:nvCxnSpPr>
          <p:spPr bwMode="auto">
            <a:xfrm>
              <a:off x="4598960" y="2606609"/>
              <a:ext cx="0" cy="327675"/>
            </a:xfrm>
            <a:prstGeom prst="straightConnector1">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27" name="Conector angular 23">
              <a:extLst>
                <a:ext uri="{FF2B5EF4-FFF2-40B4-BE49-F238E27FC236}">
                  <a16:creationId xmlns:a16="http://schemas.microsoft.com/office/drawing/2014/main" id="{FE31A427-BB1C-474E-A31A-CCDF1FDB49BD}"/>
                </a:ext>
              </a:extLst>
            </p:cNvPr>
            <p:cNvCxnSpPr>
              <a:cxnSpLocks noChangeShapeType="1"/>
              <a:stCxn id="68624" idx="3"/>
              <a:endCxn id="68623" idx="3"/>
            </p:cNvCxnSpPr>
            <p:nvPr/>
          </p:nvCxnSpPr>
          <p:spPr bwMode="auto">
            <a:xfrm flipV="1">
              <a:off x="4818831" y="3195894"/>
              <a:ext cx="22343" cy="2062475"/>
            </a:xfrm>
            <a:prstGeom prst="bentConnector3">
              <a:avLst>
                <a:gd name="adj1" fmla="val 1123139"/>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sp>
          <p:nvSpPr>
            <p:cNvPr id="68628" name="CuadroTexto 24">
              <a:extLst>
                <a:ext uri="{FF2B5EF4-FFF2-40B4-BE49-F238E27FC236}">
                  <a16:creationId xmlns:a16="http://schemas.microsoft.com/office/drawing/2014/main" id="{BE6D84CD-7A32-461D-BF44-A45256A8BE21}"/>
                </a:ext>
              </a:extLst>
            </p:cNvPr>
            <p:cNvSpPr txBox="1">
              <a:spLocks noChangeArrowheads="1"/>
            </p:cNvSpPr>
            <p:nvPr/>
          </p:nvSpPr>
          <p:spPr bwMode="auto">
            <a:xfrm>
              <a:off x="4371975" y="4328175"/>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68629" name="CuadroTexto 25">
              <a:extLst>
                <a:ext uri="{FF2B5EF4-FFF2-40B4-BE49-F238E27FC236}">
                  <a16:creationId xmlns:a16="http://schemas.microsoft.com/office/drawing/2014/main" id="{DB98BA1F-E412-4FBD-BE55-BF683C02A41E}"/>
                </a:ext>
              </a:extLst>
            </p:cNvPr>
            <p:cNvSpPr txBox="1">
              <a:spLocks noChangeArrowheads="1"/>
            </p:cNvSpPr>
            <p:nvPr/>
          </p:nvSpPr>
          <p:spPr bwMode="auto">
            <a:xfrm>
              <a:off x="4359258" y="3917287"/>
              <a:ext cx="429926"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i</a:t>
              </a:r>
            </a:p>
          </p:txBody>
        </p:sp>
        <p:sp>
          <p:nvSpPr>
            <p:cNvPr id="68630" name="CuadroTexto 28">
              <a:extLst>
                <a:ext uri="{FF2B5EF4-FFF2-40B4-BE49-F238E27FC236}">
                  <a16:creationId xmlns:a16="http://schemas.microsoft.com/office/drawing/2014/main" id="{E91D086C-3A03-4D80-9FD3-1830491FCC3E}"/>
                </a:ext>
              </a:extLst>
            </p:cNvPr>
            <p:cNvSpPr txBox="1">
              <a:spLocks noChangeArrowheads="1"/>
            </p:cNvSpPr>
            <p:nvPr/>
          </p:nvSpPr>
          <p:spPr bwMode="auto">
            <a:xfrm>
              <a:off x="4907591" y="3831603"/>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68631" name="CuadroTexto 29">
              <a:extLst>
                <a:ext uri="{FF2B5EF4-FFF2-40B4-BE49-F238E27FC236}">
                  <a16:creationId xmlns:a16="http://schemas.microsoft.com/office/drawing/2014/main" id="{D4B945B0-ED41-4714-85D5-7BF61672C270}"/>
                </a:ext>
              </a:extLst>
            </p:cNvPr>
            <p:cNvSpPr txBox="1">
              <a:spLocks noChangeArrowheads="1"/>
            </p:cNvSpPr>
            <p:nvPr/>
          </p:nvSpPr>
          <p:spPr bwMode="auto">
            <a:xfrm>
              <a:off x="4424982" y="240739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cxnSp>
          <p:nvCxnSpPr>
            <p:cNvPr id="68632" name="Conector recto de flecha 33">
              <a:extLst>
                <a:ext uri="{FF2B5EF4-FFF2-40B4-BE49-F238E27FC236}">
                  <a16:creationId xmlns:a16="http://schemas.microsoft.com/office/drawing/2014/main" id="{DF8E706C-89BA-4012-9FE8-DA3D9986DC3E}"/>
                </a:ext>
              </a:extLst>
            </p:cNvPr>
            <p:cNvCxnSpPr>
              <a:cxnSpLocks noChangeShapeType="1"/>
              <a:stCxn id="68624" idx="0"/>
              <a:endCxn id="68629" idx="2"/>
            </p:cNvCxnSpPr>
            <p:nvPr/>
          </p:nvCxnSpPr>
          <p:spPr bwMode="auto">
            <a:xfrm flipH="1" flipV="1">
              <a:off x="4574221" y="4440507"/>
              <a:ext cx="2396" cy="556252"/>
            </a:xfrm>
            <a:prstGeom prst="straightConnector1">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cxnSp>
          <p:nvCxnSpPr>
            <p:cNvPr id="68633" name="Conector angular 72">
              <a:extLst>
                <a:ext uri="{FF2B5EF4-FFF2-40B4-BE49-F238E27FC236}">
                  <a16:creationId xmlns:a16="http://schemas.microsoft.com/office/drawing/2014/main" id="{15D6EA92-E329-40B8-8198-9E4535DB494A}"/>
                </a:ext>
              </a:extLst>
            </p:cNvPr>
            <p:cNvCxnSpPr>
              <a:cxnSpLocks noChangeShapeType="1"/>
              <a:stCxn id="68622" idx="1"/>
              <a:endCxn id="68629" idx="1"/>
            </p:cNvCxnSpPr>
            <p:nvPr/>
          </p:nvCxnSpPr>
          <p:spPr bwMode="auto">
            <a:xfrm rot="10800000" flipH="1" flipV="1">
              <a:off x="4356746" y="2344999"/>
              <a:ext cx="2512" cy="1833898"/>
            </a:xfrm>
            <a:prstGeom prst="bentConnector3">
              <a:avLst>
                <a:gd name="adj1" fmla="val -9100319"/>
              </a:avLst>
            </a:prstGeom>
            <a:noFill/>
            <a:ln w="9525" algn="ctr">
              <a:solidFill>
                <a:schemeClr val="accent2"/>
              </a:solidFill>
              <a:round/>
              <a:headEnd/>
              <a:tailEnd type="triangle" w="lg" len="lg"/>
            </a:ln>
            <a:extLst>
              <a:ext uri="{909E8E84-426E-40DD-AFC4-6F175D3DCCD1}">
                <a14:hiddenFill xmlns:a14="http://schemas.microsoft.com/office/drawing/2010/main">
                  <a:noFill/>
                </a14:hiddenFill>
              </a:ext>
            </a:extLst>
          </p:spPr>
        </p:cxnSp>
      </p:grpSp>
      <p:cxnSp>
        <p:nvCxnSpPr>
          <p:cNvPr id="74" name="Conector recto 73">
            <a:extLst>
              <a:ext uri="{FF2B5EF4-FFF2-40B4-BE49-F238E27FC236}">
                <a16:creationId xmlns:a16="http://schemas.microsoft.com/office/drawing/2014/main" id="{102C582D-2B25-4907-8762-81139F57664A}"/>
              </a:ext>
            </a:extLst>
          </p:cNvPr>
          <p:cNvCxnSpPr>
            <a:cxnSpLocks noChangeShapeType="1"/>
          </p:cNvCxnSpPr>
          <p:nvPr/>
        </p:nvCxnSpPr>
        <p:spPr bwMode="auto">
          <a:xfrm>
            <a:off x="6008688" y="1968500"/>
            <a:ext cx="0" cy="3522663"/>
          </a:xfrm>
          <a:prstGeom prst="line">
            <a:avLst/>
          </a:prstGeom>
          <a:noFill/>
          <a:ln w="25400" cmpd="tri"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66" grpId="0" animBg="1"/>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ie de página 3">
            <a:extLst>
              <a:ext uri="{FF2B5EF4-FFF2-40B4-BE49-F238E27FC236}">
                <a16:creationId xmlns:a16="http://schemas.microsoft.com/office/drawing/2014/main" id="{49D643C9-6995-47C1-867E-19A1E0C14A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0659" name="Marcador de número de diapositiva 4">
            <a:extLst>
              <a:ext uri="{FF2B5EF4-FFF2-40B4-BE49-F238E27FC236}">
                <a16:creationId xmlns:a16="http://schemas.microsoft.com/office/drawing/2014/main" id="{E3F3BAB7-1F44-4152-B241-CB5BA30C6F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7D864CF-A61A-4EC0-A687-3842C625A20B}" type="slidenum">
              <a:rPr lang="es-ES_tradnl" altLang="es-ES" sz="1400" smtClean="0"/>
              <a:pPr>
                <a:spcBef>
                  <a:spcPct val="0"/>
                </a:spcBef>
                <a:buFontTx/>
                <a:buNone/>
              </a:pPr>
              <a:t>23</a:t>
            </a:fld>
            <a:endParaRPr lang="es-ES_tradnl" altLang="es-ES" sz="1400"/>
          </a:p>
        </p:txBody>
      </p:sp>
      <p:sp>
        <p:nvSpPr>
          <p:cNvPr id="27" name="Flecha derecha 26">
            <a:extLst>
              <a:ext uri="{FF2B5EF4-FFF2-40B4-BE49-F238E27FC236}">
                <a16:creationId xmlns:a16="http://schemas.microsoft.com/office/drawing/2014/main" id="{88CF1380-35F4-4D8E-9C36-88C9565578CE}"/>
              </a:ext>
            </a:extLst>
          </p:cNvPr>
          <p:cNvSpPr>
            <a:spLocks noChangeArrowheads="1"/>
          </p:cNvSpPr>
          <p:nvPr/>
        </p:nvSpPr>
        <p:spPr bwMode="auto">
          <a:xfrm>
            <a:off x="2628900" y="3478213"/>
            <a:ext cx="669925" cy="484187"/>
          </a:xfrm>
          <a:prstGeom prst="rightArrow">
            <a:avLst>
              <a:gd name="adj1" fmla="val 50000"/>
              <a:gd name="adj2" fmla="val 5008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38" name="CuadroTexto 37">
            <a:extLst>
              <a:ext uri="{FF2B5EF4-FFF2-40B4-BE49-F238E27FC236}">
                <a16:creationId xmlns:a16="http://schemas.microsoft.com/office/drawing/2014/main" id="{FF3D8670-E5BC-4FCA-80A3-E950332EC697}"/>
              </a:ext>
            </a:extLst>
          </p:cNvPr>
          <p:cNvSpPr txBox="1">
            <a:spLocks noChangeArrowheads="1"/>
          </p:cNvSpPr>
          <p:nvPr/>
        </p:nvSpPr>
        <p:spPr bwMode="auto">
          <a:xfrm>
            <a:off x="1268413" y="5768975"/>
            <a:ext cx="3711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t>Cambios sin controlador</a:t>
            </a:r>
          </a:p>
        </p:txBody>
      </p:sp>
      <p:sp>
        <p:nvSpPr>
          <p:cNvPr id="70" name="CuadroTexto 69">
            <a:extLst>
              <a:ext uri="{FF2B5EF4-FFF2-40B4-BE49-F238E27FC236}">
                <a16:creationId xmlns:a16="http://schemas.microsoft.com/office/drawing/2014/main" id="{B2820860-430A-4E2A-8D49-BC3F033A3357}"/>
              </a:ext>
            </a:extLst>
          </p:cNvPr>
          <p:cNvSpPr txBox="1">
            <a:spLocks noChangeArrowheads="1"/>
          </p:cNvSpPr>
          <p:nvPr/>
        </p:nvSpPr>
        <p:spPr bwMode="auto">
          <a:xfrm>
            <a:off x="6927850" y="5765800"/>
            <a:ext cx="3811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t>Cambios con controlador</a:t>
            </a:r>
          </a:p>
        </p:txBody>
      </p:sp>
      <p:grpSp>
        <p:nvGrpSpPr>
          <p:cNvPr id="143" name="Grupo 142">
            <a:extLst>
              <a:ext uri="{FF2B5EF4-FFF2-40B4-BE49-F238E27FC236}">
                <a16:creationId xmlns:a16="http://schemas.microsoft.com/office/drawing/2014/main" id="{82C09D10-8888-4C06-BB0A-FB923B401FD6}"/>
              </a:ext>
            </a:extLst>
          </p:cNvPr>
          <p:cNvGrpSpPr>
            <a:grpSpLocks/>
          </p:cNvGrpSpPr>
          <p:nvPr/>
        </p:nvGrpSpPr>
        <p:grpSpPr bwMode="auto">
          <a:xfrm>
            <a:off x="323850" y="2043113"/>
            <a:ext cx="2111375" cy="3438525"/>
            <a:chOff x="323683" y="2042472"/>
            <a:chExt cx="2111534" cy="3439704"/>
          </a:xfrm>
        </p:grpSpPr>
        <p:sp>
          <p:nvSpPr>
            <p:cNvPr id="70716" name="CuadroTexto 5">
              <a:extLst>
                <a:ext uri="{FF2B5EF4-FFF2-40B4-BE49-F238E27FC236}">
                  <a16:creationId xmlns:a16="http://schemas.microsoft.com/office/drawing/2014/main" id="{3918FB35-D319-4A93-83B6-B73B85616F1F}"/>
                </a:ext>
              </a:extLst>
            </p:cNvPr>
            <p:cNvSpPr txBox="1">
              <a:spLocks noChangeArrowheads="1"/>
            </p:cNvSpPr>
            <p:nvPr/>
          </p:nvSpPr>
          <p:spPr bwMode="auto">
            <a:xfrm>
              <a:off x="332140" y="2042472"/>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70717" name="CuadroTexto 6">
              <a:extLst>
                <a:ext uri="{FF2B5EF4-FFF2-40B4-BE49-F238E27FC236}">
                  <a16:creationId xmlns:a16="http://schemas.microsoft.com/office/drawing/2014/main" id="{EFCDDA09-00EC-4E64-9FA4-181CEC63A162}"/>
                </a:ext>
              </a:extLst>
            </p:cNvPr>
            <p:cNvSpPr txBox="1">
              <a:spLocks noChangeArrowheads="1"/>
            </p:cNvSpPr>
            <p:nvPr/>
          </p:nvSpPr>
          <p:spPr bwMode="auto">
            <a:xfrm>
              <a:off x="332140" y="2893367"/>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70718" name="CuadroTexto 7">
              <a:extLst>
                <a:ext uri="{FF2B5EF4-FFF2-40B4-BE49-F238E27FC236}">
                  <a16:creationId xmlns:a16="http://schemas.microsoft.com/office/drawing/2014/main" id="{E0803917-F01C-4C00-9188-F4139210146C}"/>
                </a:ext>
              </a:extLst>
            </p:cNvPr>
            <p:cNvSpPr txBox="1">
              <a:spLocks noChangeArrowheads="1"/>
            </p:cNvSpPr>
            <p:nvPr/>
          </p:nvSpPr>
          <p:spPr bwMode="auto">
            <a:xfrm>
              <a:off x="328459" y="4955842"/>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70719" name="CuadroTexto 8">
              <a:extLst>
                <a:ext uri="{FF2B5EF4-FFF2-40B4-BE49-F238E27FC236}">
                  <a16:creationId xmlns:a16="http://schemas.microsoft.com/office/drawing/2014/main" id="{3049EB71-5829-487B-A2ED-AB8F9697AFB0}"/>
                </a:ext>
              </a:extLst>
            </p:cNvPr>
            <p:cNvSpPr txBox="1">
              <a:spLocks noChangeArrowheads="1"/>
            </p:cNvSpPr>
            <p:nvPr/>
          </p:nvSpPr>
          <p:spPr bwMode="auto">
            <a:xfrm>
              <a:off x="323683" y="3686322"/>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720" name="CuadroTexto 50">
              <a:extLst>
                <a:ext uri="{FF2B5EF4-FFF2-40B4-BE49-F238E27FC236}">
                  <a16:creationId xmlns:a16="http://schemas.microsoft.com/office/drawing/2014/main" id="{FD9FE670-D414-4C85-8B37-7186CA6631C8}"/>
                </a:ext>
              </a:extLst>
            </p:cNvPr>
            <p:cNvSpPr txBox="1">
              <a:spLocks noChangeArrowheads="1"/>
            </p:cNvSpPr>
            <p:nvPr/>
          </p:nvSpPr>
          <p:spPr bwMode="auto">
            <a:xfrm>
              <a:off x="1789361" y="2045586"/>
              <a:ext cx="583814"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0721" name="CuadroTexto 51">
              <a:extLst>
                <a:ext uri="{FF2B5EF4-FFF2-40B4-BE49-F238E27FC236}">
                  <a16:creationId xmlns:a16="http://schemas.microsoft.com/office/drawing/2014/main" id="{907CE503-7626-4621-B820-52FD60D44830}"/>
                </a:ext>
              </a:extLst>
            </p:cNvPr>
            <p:cNvSpPr txBox="1">
              <a:spLocks noChangeArrowheads="1"/>
            </p:cNvSpPr>
            <p:nvPr/>
          </p:nvSpPr>
          <p:spPr bwMode="auto">
            <a:xfrm>
              <a:off x="1789361" y="2896481"/>
              <a:ext cx="643125"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m2</a:t>
              </a:r>
            </a:p>
          </p:txBody>
        </p:sp>
        <p:sp>
          <p:nvSpPr>
            <p:cNvPr id="70722" name="CuadroTexto 53">
              <a:extLst>
                <a:ext uri="{FF2B5EF4-FFF2-40B4-BE49-F238E27FC236}">
                  <a16:creationId xmlns:a16="http://schemas.microsoft.com/office/drawing/2014/main" id="{E7C95540-A751-4666-A8CB-C19EC6903213}"/>
                </a:ext>
              </a:extLst>
            </p:cNvPr>
            <p:cNvSpPr txBox="1">
              <a:spLocks noChangeArrowheads="1"/>
            </p:cNvSpPr>
            <p:nvPr/>
          </p:nvSpPr>
          <p:spPr bwMode="auto">
            <a:xfrm>
              <a:off x="1785680" y="4958956"/>
              <a:ext cx="649537"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m</a:t>
              </a:r>
            </a:p>
          </p:txBody>
        </p:sp>
        <p:sp>
          <p:nvSpPr>
            <p:cNvPr id="70723" name="CuadroTexto 66">
              <a:extLst>
                <a:ext uri="{FF2B5EF4-FFF2-40B4-BE49-F238E27FC236}">
                  <a16:creationId xmlns:a16="http://schemas.microsoft.com/office/drawing/2014/main" id="{AD25D419-7564-4D55-9D77-8634F2D0088A}"/>
                </a:ext>
              </a:extLst>
            </p:cNvPr>
            <p:cNvSpPr txBox="1">
              <a:spLocks noChangeArrowheads="1"/>
            </p:cNvSpPr>
            <p:nvPr/>
          </p:nvSpPr>
          <p:spPr bwMode="auto">
            <a:xfrm>
              <a:off x="1816138" y="3273694"/>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724" name="CuadroTexto 70">
              <a:extLst>
                <a:ext uri="{FF2B5EF4-FFF2-40B4-BE49-F238E27FC236}">
                  <a16:creationId xmlns:a16="http://schemas.microsoft.com/office/drawing/2014/main" id="{F6FC4A61-4CCE-4C6D-BFCC-57700A9B3F85}"/>
                </a:ext>
              </a:extLst>
            </p:cNvPr>
            <p:cNvSpPr txBox="1">
              <a:spLocks noChangeArrowheads="1"/>
            </p:cNvSpPr>
            <p:nvPr/>
          </p:nvSpPr>
          <p:spPr bwMode="auto">
            <a:xfrm>
              <a:off x="1786491" y="4293486"/>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725" name="CuadroTexto 71">
              <a:extLst>
                <a:ext uri="{FF2B5EF4-FFF2-40B4-BE49-F238E27FC236}">
                  <a16:creationId xmlns:a16="http://schemas.microsoft.com/office/drawing/2014/main" id="{13D40761-8815-4041-89CF-6EBE1AE1C64A}"/>
                </a:ext>
              </a:extLst>
            </p:cNvPr>
            <p:cNvSpPr txBox="1">
              <a:spLocks noChangeArrowheads="1"/>
            </p:cNvSpPr>
            <p:nvPr/>
          </p:nvSpPr>
          <p:spPr bwMode="auto">
            <a:xfrm>
              <a:off x="1820437" y="3879483"/>
              <a:ext cx="529312"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j</a:t>
              </a:r>
            </a:p>
          </p:txBody>
        </p:sp>
        <p:cxnSp>
          <p:nvCxnSpPr>
            <p:cNvPr id="70726" name="Conector angular 9">
              <a:extLst>
                <a:ext uri="{FF2B5EF4-FFF2-40B4-BE49-F238E27FC236}">
                  <a16:creationId xmlns:a16="http://schemas.microsoft.com/office/drawing/2014/main" id="{2C64396E-2EE0-4D12-A987-8EE8B81A2D07}"/>
                </a:ext>
              </a:extLst>
            </p:cNvPr>
            <p:cNvCxnSpPr>
              <a:cxnSpLocks noChangeShapeType="1"/>
            </p:cNvCxnSpPr>
            <p:nvPr/>
          </p:nvCxnSpPr>
          <p:spPr bwMode="auto">
            <a:xfrm>
              <a:off x="817213" y="2276684"/>
              <a:ext cx="972793" cy="854009"/>
            </a:xfrm>
            <a:prstGeom prst="bentConnector3">
              <a:avLst>
                <a:gd name="adj1" fmla="val 50000"/>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727" name="Conector angular 13">
              <a:extLst>
                <a:ext uri="{FF2B5EF4-FFF2-40B4-BE49-F238E27FC236}">
                  <a16:creationId xmlns:a16="http://schemas.microsoft.com/office/drawing/2014/main" id="{EC465904-FE15-4896-BF40-C22FD705CC48}"/>
                </a:ext>
              </a:extLst>
            </p:cNvPr>
            <p:cNvCxnSpPr>
              <a:cxnSpLocks noChangeShapeType="1"/>
            </p:cNvCxnSpPr>
            <p:nvPr/>
          </p:nvCxnSpPr>
          <p:spPr bwMode="auto">
            <a:xfrm flipV="1">
              <a:off x="812886" y="3276754"/>
              <a:ext cx="976474" cy="2059361"/>
            </a:xfrm>
            <a:prstGeom prst="bentConnector3">
              <a:avLst>
                <a:gd name="adj1" fmla="val 50000"/>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grpSp>
      <p:grpSp>
        <p:nvGrpSpPr>
          <p:cNvPr id="67592" name="Grupo 143">
            <a:extLst>
              <a:ext uri="{FF2B5EF4-FFF2-40B4-BE49-F238E27FC236}">
                <a16:creationId xmlns:a16="http://schemas.microsoft.com/office/drawing/2014/main" id="{6EF629B0-9C37-4A39-A6C4-48A43D258954}"/>
              </a:ext>
            </a:extLst>
          </p:cNvPr>
          <p:cNvGrpSpPr>
            <a:grpSpLocks/>
          </p:cNvGrpSpPr>
          <p:nvPr/>
        </p:nvGrpSpPr>
        <p:grpSpPr bwMode="auto">
          <a:xfrm>
            <a:off x="3462338" y="2036763"/>
            <a:ext cx="2111375" cy="3438525"/>
            <a:chOff x="3461876" y="2036250"/>
            <a:chExt cx="2111534" cy="3439704"/>
          </a:xfrm>
        </p:grpSpPr>
        <p:sp>
          <p:nvSpPr>
            <p:cNvPr id="70700" name="CuadroTexto 28">
              <a:extLst>
                <a:ext uri="{FF2B5EF4-FFF2-40B4-BE49-F238E27FC236}">
                  <a16:creationId xmlns:a16="http://schemas.microsoft.com/office/drawing/2014/main" id="{D1C33EEB-191C-499E-9BE6-6AAFFD7F66AC}"/>
                </a:ext>
              </a:extLst>
            </p:cNvPr>
            <p:cNvSpPr txBox="1">
              <a:spLocks noChangeArrowheads="1"/>
            </p:cNvSpPr>
            <p:nvPr/>
          </p:nvSpPr>
          <p:spPr bwMode="auto">
            <a:xfrm>
              <a:off x="4274594" y="252258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70701" name="CuadroTexto 29">
              <a:extLst>
                <a:ext uri="{FF2B5EF4-FFF2-40B4-BE49-F238E27FC236}">
                  <a16:creationId xmlns:a16="http://schemas.microsoft.com/office/drawing/2014/main" id="{8AD6B218-3E70-4EA9-A1C1-5B283CAC1B03}"/>
                </a:ext>
              </a:extLst>
            </p:cNvPr>
            <p:cNvSpPr txBox="1">
              <a:spLocks noChangeArrowheads="1"/>
            </p:cNvSpPr>
            <p:nvPr/>
          </p:nvSpPr>
          <p:spPr bwMode="auto">
            <a:xfrm>
              <a:off x="4244854" y="3216455"/>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70702" name="CuadroTexto 73">
              <a:extLst>
                <a:ext uri="{FF2B5EF4-FFF2-40B4-BE49-F238E27FC236}">
                  <a16:creationId xmlns:a16="http://schemas.microsoft.com/office/drawing/2014/main" id="{EF112904-9D97-416E-9C5A-1C4680EF2630}"/>
                </a:ext>
              </a:extLst>
            </p:cNvPr>
            <p:cNvSpPr txBox="1">
              <a:spLocks noChangeArrowheads="1"/>
            </p:cNvSpPr>
            <p:nvPr/>
          </p:nvSpPr>
          <p:spPr bwMode="auto">
            <a:xfrm>
              <a:off x="3470333" y="2036250"/>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70703" name="CuadroTexto 74">
              <a:extLst>
                <a:ext uri="{FF2B5EF4-FFF2-40B4-BE49-F238E27FC236}">
                  <a16:creationId xmlns:a16="http://schemas.microsoft.com/office/drawing/2014/main" id="{69324C23-0DE4-4B31-A3A5-F05DDDB5E2BC}"/>
                </a:ext>
              </a:extLst>
            </p:cNvPr>
            <p:cNvSpPr txBox="1">
              <a:spLocks noChangeArrowheads="1"/>
            </p:cNvSpPr>
            <p:nvPr/>
          </p:nvSpPr>
          <p:spPr bwMode="auto">
            <a:xfrm>
              <a:off x="3470333" y="2887145"/>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70704" name="CuadroTexto 75">
              <a:extLst>
                <a:ext uri="{FF2B5EF4-FFF2-40B4-BE49-F238E27FC236}">
                  <a16:creationId xmlns:a16="http://schemas.microsoft.com/office/drawing/2014/main" id="{15F4BF16-4294-4199-99BD-C182C1DFA747}"/>
                </a:ext>
              </a:extLst>
            </p:cNvPr>
            <p:cNvSpPr txBox="1">
              <a:spLocks noChangeArrowheads="1"/>
            </p:cNvSpPr>
            <p:nvPr/>
          </p:nvSpPr>
          <p:spPr bwMode="auto">
            <a:xfrm>
              <a:off x="3466652" y="4949620"/>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70705" name="CuadroTexto 76">
              <a:extLst>
                <a:ext uri="{FF2B5EF4-FFF2-40B4-BE49-F238E27FC236}">
                  <a16:creationId xmlns:a16="http://schemas.microsoft.com/office/drawing/2014/main" id="{715A08D3-2325-4D7C-8D22-164A3661544D}"/>
                </a:ext>
              </a:extLst>
            </p:cNvPr>
            <p:cNvSpPr txBox="1">
              <a:spLocks noChangeArrowheads="1"/>
            </p:cNvSpPr>
            <p:nvPr/>
          </p:nvSpPr>
          <p:spPr bwMode="auto">
            <a:xfrm>
              <a:off x="3461876" y="3680100"/>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706" name="CuadroTexto 77">
              <a:extLst>
                <a:ext uri="{FF2B5EF4-FFF2-40B4-BE49-F238E27FC236}">
                  <a16:creationId xmlns:a16="http://schemas.microsoft.com/office/drawing/2014/main" id="{FCB1BD6B-AE29-467F-8BEC-883FA825F48B}"/>
                </a:ext>
              </a:extLst>
            </p:cNvPr>
            <p:cNvSpPr txBox="1">
              <a:spLocks noChangeArrowheads="1"/>
            </p:cNvSpPr>
            <p:nvPr/>
          </p:nvSpPr>
          <p:spPr bwMode="auto">
            <a:xfrm>
              <a:off x="4927554" y="2039364"/>
              <a:ext cx="583814"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0707" name="CuadroTexto 78">
              <a:extLst>
                <a:ext uri="{FF2B5EF4-FFF2-40B4-BE49-F238E27FC236}">
                  <a16:creationId xmlns:a16="http://schemas.microsoft.com/office/drawing/2014/main" id="{60F2D9BD-A3EB-4F44-B1D3-A4B8A8D1ED8F}"/>
                </a:ext>
              </a:extLst>
            </p:cNvPr>
            <p:cNvSpPr txBox="1">
              <a:spLocks noChangeArrowheads="1"/>
            </p:cNvSpPr>
            <p:nvPr/>
          </p:nvSpPr>
          <p:spPr bwMode="auto">
            <a:xfrm>
              <a:off x="4927554" y="2890259"/>
              <a:ext cx="643125"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m2</a:t>
              </a:r>
            </a:p>
          </p:txBody>
        </p:sp>
        <p:sp>
          <p:nvSpPr>
            <p:cNvPr id="70708" name="CuadroTexto 79">
              <a:extLst>
                <a:ext uri="{FF2B5EF4-FFF2-40B4-BE49-F238E27FC236}">
                  <a16:creationId xmlns:a16="http://schemas.microsoft.com/office/drawing/2014/main" id="{40CEB8EF-0789-470C-9EB8-EA6A70E30906}"/>
                </a:ext>
              </a:extLst>
            </p:cNvPr>
            <p:cNvSpPr txBox="1">
              <a:spLocks noChangeArrowheads="1"/>
            </p:cNvSpPr>
            <p:nvPr/>
          </p:nvSpPr>
          <p:spPr bwMode="auto">
            <a:xfrm>
              <a:off x="4923873" y="4952734"/>
              <a:ext cx="649537"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m</a:t>
              </a:r>
            </a:p>
          </p:txBody>
        </p:sp>
        <p:sp>
          <p:nvSpPr>
            <p:cNvPr id="70709" name="CuadroTexto 80">
              <a:extLst>
                <a:ext uri="{FF2B5EF4-FFF2-40B4-BE49-F238E27FC236}">
                  <a16:creationId xmlns:a16="http://schemas.microsoft.com/office/drawing/2014/main" id="{BB9B3AD7-32B2-44F5-906F-FE9CDB10A5FA}"/>
                </a:ext>
              </a:extLst>
            </p:cNvPr>
            <p:cNvSpPr txBox="1">
              <a:spLocks noChangeArrowheads="1"/>
            </p:cNvSpPr>
            <p:nvPr/>
          </p:nvSpPr>
          <p:spPr bwMode="auto">
            <a:xfrm>
              <a:off x="4954331" y="3267472"/>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710" name="CuadroTexto 81">
              <a:extLst>
                <a:ext uri="{FF2B5EF4-FFF2-40B4-BE49-F238E27FC236}">
                  <a16:creationId xmlns:a16="http://schemas.microsoft.com/office/drawing/2014/main" id="{AEEA637B-72B6-4776-9245-36785E96919A}"/>
                </a:ext>
              </a:extLst>
            </p:cNvPr>
            <p:cNvSpPr txBox="1">
              <a:spLocks noChangeArrowheads="1"/>
            </p:cNvSpPr>
            <p:nvPr/>
          </p:nvSpPr>
          <p:spPr bwMode="auto">
            <a:xfrm>
              <a:off x="4924684" y="4287264"/>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711" name="CuadroTexto 82">
              <a:extLst>
                <a:ext uri="{FF2B5EF4-FFF2-40B4-BE49-F238E27FC236}">
                  <a16:creationId xmlns:a16="http://schemas.microsoft.com/office/drawing/2014/main" id="{8602895A-9290-444C-B525-353315BEDC04}"/>
                </a:ext>
              </a:extLst>
            </p:cNvPr>
            <p:cNvSpPr txBox="1">
              <a:spLocks noChangeArrowheads="1"/>
            </p:cNvSpPr>
            <p:nvPr/>
          </p:nvSpPr>
          <p:spPr bwMode="auto">
            <a:xfrm>
              <a:off x="4958630" y="3873261"/>
              <a:ext cx="529312"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j</a:t>
              </a:r>
            </a:p>
          </p:txBody>
        </p:sp>
        <p:cxnSp>
          <p:nvCxnSpPr>
            <p:cNvPr id="70712" name="Conector angular 83">
              <a:extLst>
                <a:ext uri="{FF2B5EF4-FFF2-40B4-BE49-F238E27FC236}">
                  <a16:creationId xmlns:a16="http://schemas.microsoft.com/office/drawing/2014/main" id="{D9BABE45-FCF3-44DF-926C-D31243F66C88}"/>
                </a:ext>
              </a:extLst>
            </p:cNvPr>
            <p:cNvCxnSpPr>
              <a:cxnSpLocks noChangeShapeType="1"/>
            </p:cNvCxnSpPr>
            <p:nvPr/>
          </p:nvCxnSpPr>
          <p:spPr bwMode="auto">
            <a:xfrm>
              <a:off x="3955406" y="2270462"/>
              <a:ext cx="972793" cy="854009"/>
            </a:xfrm>
            <a:prstGeom prst="bentConnector3">
              <a:avLst>
                <a:gd name="adj1" fmla="val 50000"/>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713" name="Conector angular 84">
              <a:extLst>
                <a:ext uri="{FF2B5EF4-FFF2-40B4-BE49-F238E27FC236}">
                  <a16:creationId xmlns:a16="http://schemas.microsoft.com/office/drawing/2014/main" id="{397E46F1-7143-4564-9AB8-ADF9B900BE86}"/>
                </a:ext>
              </a:extLst>
            </p:cNvPr>
            <p:cNvCxnSpPr>
              <a:cxnSpLocks noChangeShapeType="1"/>
            </p:cNvCxnSpPr>
            <p:nvPr/>
          </p:nvCxnSpPr>
          <p:spPr bwMode="auto">
            <a:xfrm flipV="1">
              <a:off x="3951079" y="3270532"/>
              <a:ext cx="976474" cy="2059361"/>
            </a:xfrm>
            <a:prstGeom prst="bentConnector3">
              <a:avLst>
                <a:gd name="adj1" fmla="val 50000"/>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714" name="Conector angular 15">
              <a:extLst>
                <a:ext uri="{FF2B5EF4-FFF2-40B4-BE49-F238E27FC236}">
                  <a16:creationId xmlns:a16="http://schemas.microsoft.com/office/drawing/2014/main" id="{89DC6B3E-2667-403F-9AEC-40BEC4673234}"/>
                </a:ext>
              </a:extLst>
            </p:cNvPr>
            <p:cNvCxnSpPr>
              <a:cxnSpLocks noChangeShapeType="1"/>
              <a:stCxn id="70702" idx="3"/>
              <a:endCxn id="70711" idx="1"/>
            </p:cNvCxnSpPr>
            <p:nvPr/>
          </p:nvCxnSpPr>
          <p:spPr bwMode="auto">
            <a:xfrm>
              <a:off x="3954761" y="2297860"/>
              <a:ext cx="1003869" cy="1837011"/>
            </a:xfrm>
            <a:prstGeom prst="bentConnector3">
              <a:avLst>
                <a:gd name="adj1" fmla="val 24903"/>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715" name="Conector angular 34">
              <a:extLst>
                <a:ext uri="{FF2B5EF4-FFF2-40B4-BE49-F238E27FC236}">
                  <a16:creationId xmlns:a16="http://schemas.microsoft.com/office/drawing/2014/main" id="{FE9D29B4-232F-4EC5-9DCF-5CD2B3EA2771}"/>
                </a:ext>
              </a:extLst>
            </p:cNvPr>
            <p:cNvCxnSpPr>
              <a:cxnSpLocks noChangeShapeType="1"/>
              <a:stCxn id="70704" idx="3"/>
            </p:cNvCxnSpPr>
            <p:nvPr/>
          </p:nvCxnSpPr>
          <p:spPr bwMode="auto">
            <a:xfrm flipV="1">
              <a:off x="3951080" y="4306434"/>
              <a:ext cx="1003251" cy="904796"/>
            </a:xfrm>
            <a:prstGeom prst="bentConnector3">
              <a:avLst>
                <a:gd name="adj1" fmla="val 25819"/>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grpSp>
      <p:sp>
        <p:nvSpPr>
          <p:cNvPr id="90" name="Flecha derecha 89">
            <a:extLst>
              <a:ext uri="{FF2B5EF4-FFF2-40B4-BE49-F238E27FC236}">
                <a16:creationId xmlns:a16="http://schemas.microsoft.com/office/drawing/2014/main" id="{6CC13739-2026-4261-9DD6-EC22FD995A44}"/>
              </a:ext>
            </a:extLst>
          </p:cNvPr>
          <p:cNvSpPr>
            <a:spLocks noChangeArrowheads="1"/>
          </p:cNvSpPr>
          <p:nvPr/>
        </p:nvSpPr>
        <p:spPr bwMode="auto">
          <a:xfrm>
            <a:off x="8809038" y="3490913"/>
            <a:ext cx="669925" cy="484187"/>
          </a:xfrm>
          <a:prstGeom prst="rightArrow">
            <a:avLst>
              <a:gd name="adj1" fmla="val 50000"/>
              <a:gd name="adj2" fmla="val 5008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grpSp>
        <p:nvGrpSpPr>
          <p:cNvPr id="145" name="Grupo 144">
            <a:extLst>
              <a:ext uri="{FF2B5EF4-FFF2-40B4-BE49-F238E27FC236}">
                <a16:creationId xmlns:a16="http://schemas.microsoft.com/office/drawing/2014/main" id="{5400E245-AAC3-4F78-80FE-03906EBDD6A1}"/>
              </a:ext>
            </a:extLst>
          </p:cNvPr>
          <p:cNvGrpSpPr>
            <a:grpSpLocks/>
          </p:cNvGrpSpPr>
          <p:nvPr/>
        </p:nvGrpSpPr>
        <p:grpSpPr bwMode="auto">
          <a:xfrm>
            <a:off x="6530975" y="2054225"/>
            <a:ext cx="2112963" cy="3440113"/>
            <a:chOff x="6531655" y="2054907"/>
            <a:chExt cx="2111534" cy="3439704"/>
          </a:xfrm>
        </p:grpSpPr>
        <p:sp>
          <p:nvSpPr>
            <p:cNvPr id="70686" name="CuadroTexto 85">
              <a:extLst>
                <a:ext uri="{FF2B5EF4-FFF2-40B4-BE49-F238E27FC236}">
                  <a16:creationId xmlns:a16="http://schemas.microsoft.com/office/drawing/2014/main" id="{0DD5AD1D-594A-4BE4-B4E9-2F1454DA186B}"/>
                </a:ext>
              </a:extLst>
            </p:cNvPr>
            <p:cNvSpPr txBox="1">
              <a:spLocks noChangeArrowheads="1"/>
            </p:cNvSpPr>
            <p:nvPr/>
          </p:nvSpPr>
          <p:spPr bwMode="auto">
            <a:xfrm>
              <a:off x="6540112" y="2054907"/>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70687" name="CuadroTexto 86">
              <a:extLst>
                <a:ext uri="{FF2B5EF4-FFF2-40B4-BE49-F238E27FC236}">
                  <a16:creationId xmlns:a16="http://schemas.microsoft.com/office/drawing/2014/main" id="{1536D20A-B9D6-459F-8B95-C5306BAA8144}"/>
                </a:ext>
              </a:extLst>
            </p:cNvPr>
            <p:cNvSpPr txBox="1">
              <a:spLocks noChangeArrowheads="1"/>
            </p:cNvSpPr>
            <p:nvPr/>
          </p:nvSpPr>
          <p:spPr bwMode="auto">
            <a:xfrm>
              <a:off x="6540112" y="2905802"/>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70688" name="CuadroTexto 87">
              <a:extLst>
                <a:ext uri="{FF2B5EF4-FFF2-40B4-BE49-F238E27FC236}">
                  <a16:creationId xmlns:a16="http://schemas.microsoft.com/office/drawing/2014/main" id="{C5EE38A9-E69E-4442-B70F-839688378BCF}"/>
                </a:ext>
              </a:extLst>
            </p:cNvPr>
            <p:cNvSpPr txBox="1">
              <a:spLocks noChangeArrowheads="1"/>
            </p:cNvSpPr>
            <p:nvPr/>
          </p:nvSpPr>
          <p:spPr bwMode="auto">
            <a:xfrm>
              <a:off x="6536431" y="4968277"/>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70689" name="CuadroTexto 88">
              <a:extLst>
                <a:ext uri="{FF2B5EF4-FFF2-40B4-BE49-F238E27FC236}">
                  <a16:creationId xmlns:a16="http://schemas.microsoft.com/office/drawing/2014/main" id="{0DE9914B-5068-49EE-BE30-6CC890B3EE2A}"/>
                </a:ext>
              </a:extLst>
            </p:cNvPr>
            <p:cNvSpPr txBox="1">
              <a:spLocks noChangeArrowheads="1"/>
            </p:cNvSpPr>
            <p:nvPr/>
          </p:nvSpPr>
          <p:spPr bwMode="auto">
            <a:xfrm>
              <a:off x="6531655" y="369875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690" name="CuadroTexto 92">
              <a:extLst>
                <a:ext uri="{FF2B5EF4-FFF2-40B4-BE49-F238E27FC236}">
                  <a16:creationId xmlns:a16="http://schemas.microsoft.com/office/drawing/2014/main" id="{E9530742-EB9A-4595-B930-0A86524D8705}"/>
                </a:ext>
              </a:extLst>
            </p:cNvPr>
            <p:cNvSpPr txBox="1">
              <a:spLocks noChangeArrowheads="1"/>
            </p:cNvSpPr>
            <p:nvPr/>
          </p:nvSpPr>
          <p:spPr bwMode="auto">
            <a:xfrm>
              <a:off x="7997333" y="2058021"/>
              <a:ext cx="583814"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0691" name="CuadroTexto 93">
              <a:extLst>
                <a:ext uri="{FF2B5EF4-FFF2-40B4-BE49-F238E27FC236}">
                  <a16:creationId xmlns:a16="http://schemas.microsoft.com/office/drawing/2014/main" id="{5CF604B7-3D01-4B1C-9EDD-5EB1988BB875}"/>
                </a:ext>
              </a:extLst>
            </p:cNvPr>
            <p:cNvSpPr txBox="1">
              <a:spLocks noChangeArrowheads="1"/>
            </p:cNvSpPr>
            <p:nvPr/>
          </p:nvSpPr>
          <p:spPr bwMode="auto">
            <a:xfrm>
              <a:off x="7997333" y="2908916"/>
              <a:ext cx="643125"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m2</a:t>
              </a:r>
            </a:p>
          </p:txBody>
        </p:sp>
        <p:sp>
          <p:nvSpPr>
            <p:cNvPr id="70692" name="CuadroTexto 94">
              <a:extLst>
                <a:ext uri="{FF2B5EF4-FFF2-40B4-BE49-F238E27FC236}">
                  <a16:creationId xmlns:a16="http://schemas.microsoft.com/office/drawing/2014/main" id="{29CD31A3-D34A-4783-8459-B6C6470D1F4A}"/>
                </a:ext>
              </a:extLst>
            </p:cNvPr>
            <p:cNvSpPr txBox="1">
              <a:spLocks noChangeArrowheads="1"/>
            </p:cNvSpPr>
            <p:nvPr/>
          </p:nvSpPr>
          <p:spPr bwMode="auto">
            <a:xfrm>
              <a:off x="7993652" y="4971391"/>
              <a:ext cx="649537"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m</a:t>
              </a:r>
            </a:p>
          </p:txBody>
        </p:sp>
        <p:sp>
          <p:nvSpPr>
            <p:cNvPr id="70693" name="CuadroTexto 95">
              <a:extLst>
                <a:ext uri="{FF2B5EF4-FFF2-40B4-BE49-F238E27FC236}">
                  <a16:creationId xmlns:a16="http://schemas.microsoft.com/office/drawing/2014/main" id="{95F2A756-4054-49F9-B642-A45E9B266AAB}"/>
                </a:ext>
              </a:extLst>
            </p:cNvPr>
            <p:cNvSpPr txBox="1">
              <a:spLocks noChangeArrowheads="1"/>
            </p:cNvSpPr>
            <p:nvPr/>
          </p:nvSpPr>
          <p:spPr bwMode="auto">
            <a:xfrm>
              <a:off x="8024110" y="3286129"/>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694" name="CuadroTexto 96">
              <a:extLst>
                <a:ext uri="{FF2B5EF4-FFF2-40B4-BE49-F238E27FC236}">
                  <a16:creationId xmlns:a16="http://schemas.microsoft.com/office/drawing/2014/main" id="{9B930CAC-D42C-44BB-9064-96F444F7A344}"/>
                </a:ext>
              </a:extLst>
            </p:cNvPr>
            <p:cNvSpPr txBox="1">
              <a:spLocks noChangeArrowheads="1"/>
            </p:cNvSpPr>
            <p:nvPr/>
          </p:nvSpPr>
          <p:spPr bwMode="auto">
            <a:xfrm>
              <a:off x="7994463" y="4305921"/>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695" name="CuadroTexto 97">
              <a:extLst>
                <a:ext uri="{FF2B5EF4-FFF2-40B4-BE49-F238E27FC236}">
                  <a16:creationId xmlns:a16="http://schemas.microsoft.com/office/drawing/2014/main" id="{FC1B90A2-EE0D-48D1-8248-17FEFC852A3A}"/>
                </a:ext>
              </a:extLst>
            </p:cNvPr>
            <p:cNvSpPr txBox="1">
              <a:spLocks noChangeArrowheads="1"/>
            </p:cNvSpPr>
            <p:nvPr/>
          </p:nvSpPr>
          <p:spPr bwMode="auto">
            <a:xfrm>
              <a:off x="8028409" y="3891918"/>
              <a:ext cx="529312"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j</a:t>
              </a:r>
            </a:p>
          </p:txBody>
        </p:sp>
        <p:sp>
          <p:nvSpPr>
            <p:cNvPr id="70696" name="CuadroTexto 115">
              <a:extLst>
                <a:ext uri="{FF2B5EF4-FFF2-40B4-BE49-F238E27FC236}">
                  <a16:creationId xmlns:a16="http://schemas.microsoft.com/office/drawing/2014/main" id="{E5B6A3E1-A23D-49E9-B55E-5E409D40BF6E}"/>
                </a:ext>
              </a:extLst>
            </p:cNvPr>
            <p:cNvSpPr txBox="1">
              <a:spLocks noChangeArrowheads="1"/>
            </p:cNvSpPr>
            <p:nvPr/>
          </p:nvSpPr>
          <p:spPr bwMode="auto">
            <a:xfrm>
              <a:off x="7296365" y="3556316"/>
              <a:ext cx="343364"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c</a:t>
              </a:r>
              <a:endParaRPr lang="es-ES" altLang="es-ES" sz="2800" baseline="-25000">
                <a:solidFill>
                  <a:schemeClr val="accent2"/>
                </a:solidFill>
              </a:endParaRPr>
            </a:p>
          </p:txBody>
        </p:sp>
        <p:cxnSp>
          <p:nvCxnSpPr>
            <p:cNvPr id="70697" name="Conector angular 116">
              <a:extLst>
                <a:ext uri="{FF2B5EF4-FFF2-40B4-BE49-F238E27FC236}">
                  <a16:creationId xmlns:a16="http://schemas.microsoft.com/office/drawing/2014/main" id="{C56D9151-B3F3-4B9E-B2C4-B547B6000A11}"/>
                </a:ext>
              </a:extLst>
            </p:cNvPr>
            <p:cNvCxnSpPr>
              <a:cxnSpLocks noChangeShapeType="1"/>
              <a:stCxn id="70686" idx="3"/>
              <a:endCxn id="70696" idx="0"/>
            </p:cNvCxnSpPr>
            <p:nvPr/>
          </p:nvCxnSpPr>
          <p:spPr bwMode="auto">
            <a:xfrm>
              <a:off x="7024540" y="2316517"/>
              <a:ext cx="443507" cy="1239799"/>
            </a:xfrm>
            <a:prstGeom prst="bentConnector2">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698" name="Conector angular 118">
              <a:extLst>
                <a:ext uri="{FF2B5EF4-FFF2-40B4-BE49-F238E27FC236}">
                  <a16:creationId xmlns:a16="http://schemas.microsoft.com/office/drawing/2014/main" id="{F84C99DB-63B9-4765-981D-4DA07C7CBBEB}"/>
                </a:ext>
              </a:extLst>
            </p:cNvPr>
            <p:cNvCxnSpPr>
              <a:cxnSpLocks noChangeShapeType="1"/>
              <a:stCxn id="70688" idx="3"/>
              <a:endCxn id="70696" idx="2"/>
            </p:cNvCxnSpPr>
            <p:nvPr/>
          </p:nvCxnSpPr>
          <p:spPr bwMode="auto">
            <a:xfrm flipV="1">
              <a:off x="7020859" y="4079536"/>
              <a:ext cx="447188" cy="1150351"/>
            </a:xfrm>
            <a:prstGeom prst="bentConnector2">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699" name="Conector angular 120">
              <a:extLst>
                <a:ext uri="{FF2B5EF4-FFF2-40B4-BE49-F238E27FC236}">
                  <a16:creationId xmlns:a16="http://schemas.microsoft.com/office/drawing/2014/main" id="{9EF3EDD8-50FD-4B62-9463-73B06EE2E69C}"/>
                </a:ext>
              </a:extLst>
            </p:cNvPr>
            <p:cNvCxnSpPr>
              <a:cxnSpLocks noChangeShapeType="1"/>
              <a:stCxn id="70696" idx="3"/>
              <a:endCxn id="70691" idx="1"/>
            </p:cNvCxnSpPr>
            <p:nvPr/>
          </p:nvCxnSpPr>
          <p:spPr bwMode="auto">
            <a:xfrm flipV="1">
              <a:off x="7639729" y="3170526"/>
              <a:ext cx="357604" cy="647400"/>
            </a:xfrm>
            <a:prstGeom prst="bentConnector3">
              <a:avLst>
                <a:gd name="adj1" fmla="val 50000"/>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grpSp>
      <p:sp>
        <p:nvSpPr>
          <p:cNvPr id="70667" name="Título 1">
            <a:extLst>
              <a:ext uri="{FF2B5EF4-FFF2-40B4-BE49-F238E27FC236}">
                <a16:creationId xmlns:a16="http://schemas.microsoft.com/office/drawing/2014/main" id="{522E3F82-6BB3-43B4-BF7A-84BB4B724D4B}"/>
              </a:ext>
            </a:extLst>
          </p:cNvPr>
          <p:cNvSpPr>
            <a:spLocks noGrp="1" noChangeArrowheads="1"/>
          </p:cNvSpPr>
          <p:nvPr>
            <p:ph type="title"/>
          </p:nvPr>
        </p:nvSpPr>
        <p:spPr/>
        <p:txBody>
          <a:bodyPr/>
          <a:lstStyle/>
          <a:p>
            <a:r>
              <a:rPr lang="es-ES" altLang="es-ES"/>
              <a:t>Patrón MVC</a:t>
            </a:r>
          </a:p>
        </p:txBody>
      </p:sp>
      <p:grpSp>
        <p:nvGrpSpPr>
          <p:cNvPr id="146" name="Grupo 145">
            <a:extLst>
              <a:ext uri="{FF2B5EF4-FFF2-40B4-BE49-F238E27FC236}">
                <a16:creationId xmlns:a16="http://schemas.microsoft.com/office/drawing/2014/main" id="{CE443A02-DC89-4B99-A37A-E73DEA4DF4D5}"/>
              </a:ext>
            </a:extLst>
          </p:cNvPr>
          <p:cNvGrpSpPr>
            <a:grpSpLocks/>
          </p:cNvGrpSpPr>
          <p:nvPr/>
        </p:nvGrpSpPr>
        <p:grpSpPr bwMode="auto">
          <a:xfrm>
            <a:off x="9642475" y="2057400"/>
            <a:ext cx="2111375" cy="3440113"/>
            <a:chOff x="9641856" y="2058013"/>
            <a:chExt cx="2111534" cy="3439704"/>
          </a:xfrm>
        </p:grpSpPr>
        <p:sp>
          <p:nvSpPr>
            <p:cNvPr id="70670" name="CuadroTexto 91">
              <a:extLst>
                <a:ext uri="{FF2B5EF4-FFF2-40B4-BE49-F238E27FC236}">
                  <a16:creationId xmlns:a16="http://schemas.microsoft.com/office/drawing/2014/main" id="{DE89ECDC-74F7-45CD-B6ED-842AB5CE168B}"/>
                </a:ext>
              </a:extLst>
            </p:cNvPr>
            <p:cNvSpPr txBox="1">
              <a:spLocks noChangeArrowheads="1"/>
            </p:cNvSpPr>
            <p:nvPr/>
          </p:nvSpPr>
          <p:spPr bwMode="auto">
            <a:xfrm>
              <a:off x="10748652" y="3148755"/>
              <a:ext cx="345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70671" name="CuadroTexto 121">
              <a:extLst>
                <a:ext uri="{FF2B5EF4-FFF2-40B4-BE49-F238E27FC236}">
                  <a16:creationId xmlns:a16="http://schemas.microsoft.com/office/drawing/2014/main" id="{9C94418B-1B0E-474D-9367-FB28D25A76C1}"/>
                </a:ext>
              </a:extLst>
            </p:cNvPr>
            <p:cNvSpPr txBox="1">
              <a:spLocks noChangeArrowheads="1"/>
            </p:cNvSpPr>
            <p:nvPr/>
          </p:nvSpPr>
          <p:spPr bwMode="auto">
            <a:xfrm>
              <a:off x="9650313" y="2058013"/>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1</a:t>
              </a:r>
            </a:p>
          </p:txBody>
        </p:sp>
        <p:sp>
          <p:nvSpPr>
            <p:cNvPr id="70672" name="CuadroTexto 122">
              <a:extLst>
                <a:ext uri="{FF2B5EF4-FFF2-40B4-BE49-F238E27FC236}">
                  <a16:creationId xmlns:a16="http://schemas.microsoft.com/office/drawing/2014/main" id="{ED6AC138-D350-422D-9736-1C6FE76E1D18}"/>
                </a:ext>
              </a:extLst>
            </p:cNvPr>
            <p:cNvSpPr txBox="1">
              <a:spLocks noChangeArrowheads="1"/>
            </p:cNvSpPr>
            <p:nvPr/>
          </p:nvSpPr>
          <p:spPr bwMode="auto">
            <a:xfrm>
              <a:off x="9650313" y="2908908"/>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2</a:t>
              </a:r>
            </a:p>
          </p:txBody>
        </p:sp>
        <p:sp>
          <p:nvSpPr>
            <p:cNvPr id="70673" name="CuadroTexto 123">
              <a:extLst>
                <a:ext uri="{FF2B5EF4-FFF2-40B4-BE49-F238E27FC236}">
                  <a16:creationId xmlns:a16="http://schemas.microsoft.com/office/drawing/2014/main" id="{B5D04170-FF92-4120-A877-E663AA3D539E}"/>
                </a:ext>
              </a:extLst>
            </p:cNvPr>
            <p:cNvSpPr txBox="1">
              <a:spLocks noChangeArrowheads="1"/>
            </p:cNvSpPr>
            <p:nvPr/>
          </p:nvSpPr>
          <p:spPr bwMode="auto">
            <a:xfrm>
              <a:off x="9646632" y="4971383"/>
              <a:ext cx="484428"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v</a:t>
              </a:r>
              <a:r>
                <a:rPr lang="es-ES" altLang="es-ES" sz="2800" baseline="-25000">
                  <a:solidFill>
                    <a:schemeClr val="accent2"/>
                  </a:solidFill>
                </a:rPr>
                <a:t>n</a:t>
              </a:r>
            </a:p>
          </p:txBody>
        </p:sp>
        <p:sp>
          <p:nvSpPr>
            <p:cNvPr id="70674" name="CuadroTexto 124">
              <a:extLst>
                <a:ext uri="{FF2B5EF4-FFF2-40B4-BE49-F238E27FC236}">
                  <a16:creationId xmlns:a16="http://schemas.microsoft.com/office/drawing/2014/main" id="{CF7622EF-3026-427D-B3A8-515FAA5A6BD4}"/>
                </a:ext>
              </a:extLst>
            </p:cNvPr>
            <p:cNvSpPr txBox="1">
              <a:spLocks noChangeArrowheads="1"/>
            </p:cNvSpPr>
            <p:nvPr/>
          </p:nvSpPr>
          <p:spPr bwMode="auto">
            <a:xfrm>
              <a:off x="9641856" y="370186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675" name="CuadroTexto 125">
              <a:extLst>
                <a:ext uri="{FF2B5EF4-FFF2-40B4-BE49-F238E27FC236}">
                  <a16:creationId xmlns:a16="http://schemas.microsoft.com/office/drawing/2014/main" id="{57D0579B-ECCE-41EF-A9BE-2CD2B6C1C298}"/>
                </a:ext>
              </a:extLst>
            </p:cNvPr>
            <p:cNvSpPr txBox="1">
              <a:spLocks noChangeArrowheads="1"/>
            </p:cNvSpPr>
            <p:nvPr/>
          </p:nvSpPr>
          <p:spPr bwMode="auto">
            <a:xfrm>
              <a:off x="11107534" y="2061127"/>
              <a:ext cx="583814"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0676" name="CuadroTexto 126">
              <a:extLst>
                <a:ext uri="{FF2B5EF4-FFF2-40B4-BE49-F238E27FC236}">
                  <a16:creationId xmlns:a16="http://schemas.microsoft.com/office/drawing/2014/main" id="{471E53F3-C087-48B5-B17B-1C6CA0DF48A0}"/>
                </a:ext>
              </a:extLst>
            </p:cNvPr>
            <p:cNvSpPr txBox="1">
              <a:spLocks noChangeArrowheads="1"/>
            </p:cNvSpPr>
            <p:nvPr/>
          </p:nvSpPr>
          <p:spPr bwMode="auto">
            <a:xfrm>
              <a:off x="11107534" y="2912022"/>
              <a:ext cx="643125"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m2</a:t>
              </a:r>
            </a:p>
          </p:txBody>
        </p:sp>
        <p:sp>
          <p:nvSpPr>
            <p:cNvPr id="70677" name="CuadroTexto 127">
              <a:extLst>
                <a:ext uri="{FF2B5EF4-FFF2-40B4-BE49-F238E27FC236}">
                  <a16:creationId xmlns:a16="http://schemas.microsoft.com/office/drawing/2014/main" id="{CBDCA932-EA71-4C0A-A27D-BD2460726599}"/>
                </a:ext>
              </a:extLst>
            </p:cNvPr>
            <p:cNvSpPr txBox="1">
              <a:spLocks noChangeArrowheads="1"/>
            </p:cNvSpPr>
            <p:nvPr/>
          </p:nvSpPr>
          <p:spPr bwMode="auto">
            <a:xfrm>
              <a:off x="11103853" y="4974497"/>
              <a:ext cx="649537"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m</a:t>
              </a:r>
            </a:p>
          </p:txBody>
        </p:sp>
        <p:sp>
          <p:nvSpPr>
            <p:cNvPr id="70678" name="CuadroTexto 128">
              <a:extLst>
                <a:ext uri="{FF2B5EF4-FFF2-40B4-BE49-F238E27FC236}">
                  <a16:creationId xmlns:a16="http://schemas.microsoft.com/office/drawing/2014/main" id="{211424F3-16CA-4D15-99A5-4710FC7FDE57}"/>
                </a:ext>
              </a:extLst>
            </p:cNvPr>
            <p:cNvSpPr txBox="1">
              <a:spLocks noChangeArrowheads="1"/>
            </p:cNvSpPr>
            <p:nvPr/>
          </p:nvSpPr>
          <p:spPr bwMode="auto">
            <a:xfrm>
              <a:off x="11134311" y="3289235"/>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679" name="CuadroTexto 129">
              <a:extLst>
                <a:ext uri="{FF2B5EF4-FFF2-40B4-BE49-F238E27FC236}">
                  <a16:creationId xmlns:a16="http://schemas.microsoft.com/office/drawing/2014/main" id="{83B6DB69-0F3B-40C2-A3E7-A46E18CBBFF0}"/>
                </a:ext>
              </a:extLst>
            </p:cNvPr>
            <p:cNvSpPr txBox="1">
              <a:spLocks noChangeArrowheads="1"/>
            </p:cNvSpPr>
            <p:nvPr/>
          </p:nvSpPr>
          <p:spPr bwMode="auto">
            <a:xfrm>
              <a:off x="11104664" y="430902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0680" name="CuadroTexto 130">
              <a:extLst>
                <a:ext uri="{FF2B5EF4-FFF2-40B4-BE49-F238E27FC236}">
                  <a16:creationId xmlns:a16="http://schemas.microsoft.com/office/drawing/2014/main" id="{CD65E0A9-C727-4BE6-A25A-FA5DFCC86ADC}"/>
                </a:ext>
              </a:extLst>
            </p:cNvPr>
            <p:cNvSpPr txBox="1">
              <a:spLocks noChangeArrowheads="1"/>
            </p:cNvSpPr>
            <p:nvPr/>
          </p:nvSpPr>
          <p:spPr bwMode="auto">
            <a:xfrm>
              <a:off x="11138610" y="3895024"/>
              <a:ext cx="529312" cy="52322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j</a:t>
              </a:r>
            </a:p>
          </p:txBody>
        </p:sp>
        <p:sp>
          <p:nvSpPr>
            <p:cNvPr id="70681" name="CuadroTexto 131">
              <a:extLst>
                <a:ext uri="{FF2B5EF4-FFF2-40B4-BE49-F238E27FC236}">
                  <a16:creationId xmlns:a16="http://schemas.microsoft.com/office/drawing/2014/main" id="{20A09206-D877-4370-9F21-009C6E94D74F}"/>
                </a:ext>
              </a:extLst>
            </p:cNvPr>
            <p:cNvSpPr txBox="1">
              <a:spLocks noChangeArrowheads="1"/>
            </p:cNvSpPr>
            <p:nvPr/>
          </p:nvSpPr>
          <p:spPr bwMode="auto">
            <a:xfrm>
              <a:off x="10406566" y="3559422"/>
              <a:ext cx="343364"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c</a:t>
              </a:r>
              <a:endParaRPr lang="es-ES" altLang="es-ES" sz="2800" baseline="-25000">
                <a:solidFill>
                  <a:schemeClr val="accent2"/>
                </a:solidFill>
              </a:endParaRPr>
            </a:p>
          </p:txBody>
        </p:sp>
        <p:cxnSp>
          <p:nvCxnSpPr>
            <p:cNvPr id="70682" name="Conector angular 132">
              <a:extLst>
                <a:ext uri="{FF2B5EF4-FFF2-40B4-BE49-F238E27FC236}">
                  <a16:creationId xmlns:a16="http://schemas.microsoft.com/office/drawing/2014/main" id="{160B8BE5-B108-4893-9F07-707642FAF98C}"/>
                </a:ext>
              </a:extLst>
            </p:cNvPr>
            <p:cNvCxnSpPr>
              <a:cxnSpLocks noChangeShapeType="1"/>
              <a:stCxn id="70671" idx="3"/>
              <a:endCxn id="70681" idx="0"/>
            </p:cNvCxnSpPr>
            <p:nvPr/>
          </p:nvCxnSpPr>
          <p:spPr bwMode="auto">
            <a:xfrm>
              <a:off x="10134741" y="2319623"/>
              <a:ext cx="443507" cy="1239799"/>
            </a:xfrm>
            <a:prstGeom prst="bentConnector2">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683" name="Conector angular 133">
              <a:extLst>
                <a:ext uri="{FF2B5EF4-FFF2-40B4-BE49-F238E27FC236}">
                  <a16:creationId xmlns:a16="http://schemas.microsoft.com/office/drawing/2014/main" id="{46AF359E-0481-46AD-A4FB-8F6E5AA58FDA}"/>
                </a:ext>
              </a:extLst>
            </p:cNvPr>
            <p:cNvCxnSpPr>
              <a:cxnSpLocks noChangeShapeType="1"/>
              <a:stCxn id="70673" idx="3"/>
              <a:endCxn id="70681" idx="2"/>
            </p:cNvCxnSpPr>
            <p:nvPr/>
          </p:nvCxnSpPr>
          <p:spPr bwMode="auto">
            <a:xfrm flipV="1">
              <a:off x="10131060" y="4082642"/>
              <a:ext cx="447188" cy="1150351"/>
            </a:xfrm>
            <a:prstGeom prst="bentConnector2">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0684" name="Conector angular 134">
              <a:extLst>
                <a:ext uri="{FF2B5EF4-FFF2-40B4-BE49-F238E27FC236}">
                  <a16:creationId xmlns:a16="http://schemas.microsoft.com/office/drawing/2014/main" id="{372C9C71-782E-483A-B016-7C71D7906B2D}"/>
                </a:ext>
              </a:extLst>
            </p:cNvPr>
            <p:cNvCxnSpPr>
              <a:cxnSpLocks noChangeShapeType="1"/>
              <a:stCxn id="70681" idx="3"/>
              <a:endCxn id="70676" idx="1"/>
            </p:cNvCxnSpPr>
            <p:nvPr/>
          </p:nvCxnSpPr>
          <p:spPr bwMode="auto">
            <a:xfrm flipV="1">
              <a:off x="10749930" y="3173632"/>
              <a:ext cx="357604" cy="647400"/>
            </a:xfrm>
            <a:prstGeom prst="bentConnector3">
              <a:avLst>
                <a:gd name="adj1" fmla="val 50000"/>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0685" name="Conector angular 138">
              <a:extLst>
                <a:ext uri="{FF2B5EF4-FFF2-40B4-BE49-F238E27FC236}">
                  <a16:creationId xmlns:a16="http://schemas.microsoft.com/office/drawing/2014/main" id="{EF7F01C4-19E6-4F12-99C1-395DD19F76D8}"/>
                </a:ext>
              </a:extLst>
            </p:cNvPr>
            <p:cNvCxnSpPr>
              <a:cxnSpLocks noChangeShapeType="1"/>
              <a:stCxn id="70681" idx="3"/>
              <a:endCxn id="70680" idx="1"/>
            </p:cNvCxnSpPr>
            <p:nvPr/>
          </p:nvCxnSpPr>
          <p:spPr bwMode="auto">
            <a:xfrm>
              <a:off x="10749930" y="3821032"/>
              <a:ext cx="388680" cy="335602"/>
            </a:xfrm>
            <a:prstGeom prst="bentConnector3">
              <a:avLst>
                <a:gd name="adj1" fmla="val 25995"/>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grpSp>
      <p:cxnSp>
        <p:nvCxnSpPr>
          <p:cNvPr id="142" name="Conector recto 141">
            <a:extLst>
              <a:ext uri="{FF2B5EF4-FFF2-40B4-BE49-F238E27FC236}">
                <a16:creationId xmlns:a16="http://schemas.microsoft.com/office/drawing/2014/main" id="{FF10413E-516E-4859-B519-7F119CDE5574}"/>
              </a:ext>
            </a:extLst>
          </p:cNvPr>
          <p:cNvCxnSpPr>
            <a:cxnSpLocks noChangeShapeType="1"/>
          </p:cNvCxnSpPr>
          <p:nvPr/>
        </p:nvCxnSpPr>
        <p:spPr bwMode="auto">
          <a:xfrm>
            <a:off x="6008688" y="1968500"/>
            <a:ext cx="0" cy="3522663"/>
          </a:xfrm>
          <a:prstGeom prst="line">
            <a:avLst/>
          </a:prstGeom>
          <a:noFill/>
          <a:ln w="25400" cmpd="tri"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0" grpId="0"/>
      <p:bldP spid="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pie de página 3">
            <a:extLst>
              <a:ext uri="{FF2B5EF4-FFF2-40B4-BE49-F238E27FC236}">
                <a16:creationId xmlns:a16="http://schemas.microsoft.com/office/drawing/2014/main" id="{F1642B7E-F209-46CA-8883-C802019E3C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2707" name="Marcador de número de diapositiva 4">
            <a:extLst>
              <a:ext uri="{FF2B5EF4-FFF2-40B4-BE49-F238E27FC236}">
                <a16:creationId xmlns:a16="http://schemas.microsoft.com/office/drawing/2014/main" id="{D063FAA7-9861-4D5A-8211-A54FAD999E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026D07D-420C-457D-923E-BB37A8283BDA}" type="slidenum">
              <a:rPr lang="es-ES_tradnl" altLang="es-ES" sz="1400" smtClean="0"/>
              <a:pPr>
                <a:spcBef>
                  <a:spcPct val="0"/>
                </a:spcBef>
                <a:buFontTx/>
                <a:buNone/>
              </a:pPr>
              <a:t>24</a:t>
            </a:fld>
            <a:endParaRPr lang="es-ES_tradnl" altLang="es-ES" sz="1400"/>
          </a:p>
        </p:txBody>
      </p:sp>
      <p:sp>
        <p:nvSpPr>
          <p:cNvPr id="27" name="Flecha derecha 26">
            <a:extLst>
              <a:ext uri="{FF2B5EF4-FFF2-40B4-BE49-F238E27FC236}">
                <a16:creationId xmlns:a16="http://schemas.microsoft.com/office/drawing/2014/main" id="{86C7DF7F-E5CE-4658-8570-3706E4AE6582}"/>
              </a:ext>
            </a:extLst>
          </p:cNvPr>
          <p:cNvSpPr>
            <a:spLocks noChangeArrowheads="1"/>
          </p:cNvSpPr>
          <p:nvPr/>
        </p:nvSpPr>
        <p:spPr bwMode="auto">
          <a:xfrm>
            <a:off x="2628900" y="3478213"/>
            <a:ext cx="669925" cy="484187"/>
          </a:xfrm>
          <a:prstGeom prst="rightArrow">
            <a:avLst>
              <a:gd name="adj1" fmla="val 50000"/>
              <a:gd name="adj2" fmla="val 5008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38" name="CuadroTexto 37">
            <a:extLst>
              <a:ext uri="{FF2B5EF4-FFF2-40B4-BE49-F238E27FC236}">
                <a16:creationId xmlns:a16="http://schemas.microsoft.com/office/drawing/2014/main" id="{D2CD39F5-9B88-4C1E-95FB-A45286E064D8}"/>
              </a:ext>
            </a:extLst>
          </p:cNvPr>
          <p:cNvSpPr txBox="1">
            <a:spLocks noChangeArrowheads="1"/>
          </p:cNvSpPr>
          <p:nvPr/>
        </p:nvSpPr>
        <p:spPr bwMode="auto">
          <a:xfrm>
            <a:off x="1268413" y="5768975"/>
            <a:ext cx="3711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t>Cambios sin controlador</a:t>
            </a:r>
          </a:p>
        </p:txBody>
      </p:sp>
      <p:sp>
        <p:nvSpPr>
          <p:cNvPr id="70" name="CuadroTexto 69">
            <a:extLst>
              <a:ext uri="{FF2B5EF4-FFF2-40B4-BE49-F238E27FC236}">
                <a16:creationId xmlns:a16="http://schemas.microsoft.com/office/drawing/2014/main" id="{FF5F50CF-10C6-48A3-B040-6E0D708B80AD}"/>
              </a:ext>
            </a:extLst>
          </p:cNvPr>
          <p:cNvSpPr txBox="1">
            <a:spLocks noChangeArrowheads="1"/>
          </p:cNvSpPr>
          <p:nvPr/>
        </p:nvSpPr>
        <p:spPr bwMode="auto">
          <a:xfrm>
            <a:off x="6927850" y="5765800"/>
            <a:ext cx="3811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t>Cambios con controlador</a:t>
            </a:r>
          </a:p>
        </p:txBody>
      </p:sp>
      <p:grpSp>
        <p:nvGrpSpPr>
          <p:cNvPr id="143" name="Grupo 142">
            <a:extLst>
              <a:ext uri="{FF2B5EF4-FFF2-40B4-BE49-F238E27FC236}">
                <a16:creationId xmlns:a16="http://schemas.microsoft.com/office/drawing/2014/main" id="{278739A6-9B99-428D-9D6E-90357A03EB93}"/>
              </a:ext>
            </a:extLst>
          </p:cNvPr>
          <p:cNvGrpSpPr>
            <a:grpSpLocks/>
          </p:cNvGrpSpPr>
          <p:nvPr/>
        </p:nvGrpSpPr>
        <p:grpSpPr bwMode="auto">
          <a:xfrm>
            <a:off x="239713" y="2043113"/>
            <a:ext cx="2095500" cy="3438525"/>
            <a:chOff x="239971" y="2042472"/>
            <a:chExt cx="2095901" cy="3439883"/>
          </a:xfrm>
        </p:grpSpPr>
        <p:sp>
          <p:nvSpPr>
            <p:cNvPr id="72764" name="CuadroTexto 5">
              <a:extLst>
                <a:ext uri="{FF2B5EF4-FFF2-40B4-BE49-F238E27FC236}">
                  <a16:creationId xmlns:a16="http://schemas.microsoft.com/office/drawing/2014/main" id="{EABBBB62-69EB-458A-A0CB-A5F50643CA8F}"/>
                </a:ext>
              </a:extLst>
            </p:cNvPr>
            <p:cNvSpPr txBox="1">
              <a:spLocks noChangeArrowheads="1"/>
            </p:cNvSpPr>
            <p:nvPr/>
          </p:nvSpPr>
          <p:spPr bwMode="auto">
            <a:xfrm>
              <a:off x="243640" y="2042472"/>
              <a:ext cx="583858" cy="523399"/>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2765" name="CuadroTexto 6">
              <a:extLst>
                <a:ext uri="{FF2B5EF4-FFF2-40B4-BE49-F238E27FC236}">
                  <a16:creationId xmlns:a16="http://schemas.microsoft.com/office/drawing/2014/main" id="{6D2E7D03-C0C6-4E34-AD69-F752A7C81798}"/>
                </a:ext>
              </a:extLst>
            </p:cNvPr>
            <p:cNvSpPr txBox="1">
              <a:spLocks noChangeArrowheads="1"/>
            </p:cNvSpPr>
            <p:nvPr/>
          </p:nvSpPr>
          <p:spPr bwMode="auto">
            <a:xfrm>
              <a:off x="243651" y="2893367"/>
              <a:ext cx="583858" cy="523399"/>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2</a:t>
              </a:r>
            </a:p>
          </p:txBody>
        </p:sp>
        <p:sp>
          <p:nvSpPr>
            <p:cNvPr id="72766" name="CuadroTexto 7">
              <a:extLst>
                <a:ext uri="{FF2B5EF4-FFF2-40B4-BE49-F238E27FC236}">
                  <a16:creationId xmlns:a16="http://schemas.microsoft.com/office/drawing/2014/main" id="{B291014E-C382-46BF-847E-59E450427ADB}"/>
                </a:ext>
              </a:extLst>
            </p:cNvPr>
            <p:cNvSpPr txBox="1">
              <a:spLocks noChangeArrowheads="1"/>
            </p:cNvSpPr>
            <p:nvPr/>
          </p:nvSpPr>
          <p:spPr bwMode="auto">
            <a:xfrm>
              <a:off x="239971" y="4955842"/>
              <a:ext cx="583858" cy="523399"/>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n</a:t>
              </a:r>
            </a:p>
          </p:txBody>
        </p:sp>
        <p:sp>
          <p:nvSpPr>
            <p:cNvPr id="72767" name="CuadroTexto 8">
              <a:extLst>
                <a:ext uri="{FF2B5EF4-FFF2-40B4-BE49-F238E27FC236}">
                  <a16:creationId xmlns:a16="http://schemas.microsoft.com/office/drawing/2014/main" id="{8637F53A-C7BD-436C-BE2D-11CF1BB515C1}"/>
                </a:ext>
              </a:extLst>
            </p:cNvPr>
            <p:cNvSpPr txBox="1">
              <a:spLocks noChangeArrowheads="1"/>
            </p:cNvSpPr>
            <p:nvPr/>
          </p:nvSpPr>
          <p:spPr bwMode="auto">
            <a:xfrm>
              <a:off x="323683" y="3686322"/>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a:t>
              </a:r>
            </a:p>
          </p:txBody>
        </p:sp>
        <p:sp>
          <p:nvSpPr>
            <p:cNvPr id="72768" name="CuadroTexto 50">
              <a:extLst>
                <a:ext uri="{FF2B5EF4-FFF2-40B4-BE49-F238E27FC236}">
                  <a16:creationId xmlns:a16="http://schemas.microsoft.com/office/drawing/2014/main" id="{28A70FA0-9AB5-4568-8D19-D88EB3186C34}"/>
                </a:ext>
              </a:extLst>
            </p:cNvPr>
            <p:cNvSpPr txBox="1">
              <a:spLocks noChangeArrowheads="1"/>
            </p:cNvSpPr>
            <p:nvPr/>
          </p:nvSpPr>
          <p:spPr bwMode="auto">
            <a:xfrm>
              <a:off x="1789361" y="2045586"/>
              <a:ext cx="484464"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1</a:t>
              </a:r>
            </a:p>
          </p:txBody>
        </p:sp>
        <p:sp>
          <p:nvSpPr>
            <p:cNvPr id="72769" name="CuadroTexto 51">
              <a:extLst>
                <a:ext uri="{FF2B5EF4-FFF2-40B4-BE49-F238E27FC236}">
                  <a16:creationId xmlns:a16="http://schemas.microsoft.com/office/drawing/2014/main" id="{B3535582-2460-4381-87C8-379C526E99A2}"/>
                </a:ext>
              </a:extLst>
            </p:cNvPr>
            <p:cNvSpPr txBox="1">
              <a:spLocks noChangeArrowheads="1"/>
            </p:cNvSpPr>
            <p:nvPr/>
          </p:nvSpPr>
          <p:spPr bwMode="auto">
            <a:xfrm>
              <a:off x="1789361" y="2896481"/>
              <a:ext cx="543780"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v2</a:t>
              </a:r>
            </a:p>
          </p:txBody>
        </p:sp>
        <p:sp>
          <p:nvSpPr>
            <p:cNvPr id="72770" name="CuadroTexto 53">
              <a:extLst>
                <a:ext uri="{FF2B5EF4-FFF2-40B4-BE49-F238E27FC236}">
                  <a16:creationId xmlns:a16="http://schemas.microsoft.com/office/drawing/2014/main" id="{F28DEB03-3A04-434D-BBD2-AC232423322D}"/>
                </a:ext>
              </a:extLst>
            </p:cNvPr>
            <p:cNvSpPr txBox="1">
              <a:spLocks noChangeArrowheads="1"/>
            </p:cNvSpPr>
            <p:nvPr/>
          </p:nvSpPr>
          <p:spPr bwMode="auto">
            <a:xfrm>
              <a:off x="1785680" y="4958956"/>
              <a:ext cx="550192"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m</a:t>
              </a:r>
            </a:p>
          </p:txBody>
        </p:sp>
        <p:sp>
          <p:nvSpPr>
            <p:cNvPr id="72771" name="CuadroTexto 66">
              <a:extLst>
                <a:ext uri="{FF2B5EF4-FFF2-40B4-BE49-F238E27FC236}">
                  <a16:creationId xmlns:a16="http://schemas.microsoft.com/office/drawing/2014/main" id="{114B7244-C26F-412E-9DB6-1C69B8223AF4}"/>
                </a:ext>
              </a:extLst>
            </p:cNvPr>
            <p:cNvSpPr txBox="1">
              <a:spLocks noChangeArrowheads="1"/>
            </p:cNvSpPr>
            <p:nvPr/>
          </p:nvSpPr>
          <p:spPr bwMode="auto">
            <a:xfrm>
              <a:off x="1816138" y="3273694"/>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72" name="CuadroTexto 70">
              <a:extLst>
                <a:ext uri="{FF2B5EF4-FFF2-40B4-BE49-F238E27FC236}">
                  <a16:creationId xmlns:a16="http://schemas.microsoft.com/office/drawing/2014/main" id="{47D6EEE9-EF24-4DDF-ADAB-99541602E5F7}"/>
                </a:ext>
              </a:extLst>
            </p:cNvPr>
            <p:cNvSpPr txBox="1">
              <a:spLocks noChangeArrowheads="1"/>
            </p:cNvSpPr>
            <p:nvPr/>
          </p:nvSpPr>
          <p:spPr bwMode="auto">
            <a:xfrm>
              <a:off x="1786491" y="4293486"/>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73" name="CuadroTexto 71">
              <a:extLst>
                <a:ext uri="{FF2B5EF4-FFF2-40B4-BE49-F238E27FC236}">
                  <a16:creationId xmlns:a16="http://schemas.microsoft.com/office/drawing/2014/main" id="{C185F1FF-9D6F-4ED0-8721-0E324DA36F58}"/>
                </a:ext>
              </a:extLst>
            </p:cNvPr>
            <p:cNvSpPr txBox="1">
              <a:spLocks noChangeArrowheads="1"/>
            </p:cNvSpPr>
            <p:nvPr/>
          </p:nvSpPr>
          <p:spPr bwMode="auto">
            <a:xfrm>
              <a:off x="1820437" y="3879483"/>
              <a:ext cx="429958"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j</a:t>
              </a:r>
            </a:p>
          </p:txBody>
        </p:sp>
        <p:cxnSp>
          <p:nvCxnSpPr>
            <p:cNvPr id="72774" name="Conector angular 9">
              <a:extLst>
                <a:ext uri="{FF2B5EF4-FFF2-40B4-BE49-F238E27FC236}">
                  <a16:creationId xmlns:a16="http://schemas.microsoft.com/office/drawing/2014/main" id="{910FC533-C72C-49CE-AFAD-2205A7E5E2C1}"/>
                </a:ext>
              </a:extLst>
            </p:cNvPr>
            <p:cNvCxnSpPr>
              <a:cxnSpLocks noChangeShapeType="1"/>
              <a:stCxn id="72764" idx="3"/>
              <a:endCxn id="72769" idx="1"/>
            </p:cNvCxnSpPr>
            <p:nvPr/>
          </p:nvCxnSpPr>
          <p:spPr bwMode="auto">
            <a:xfrm>
              <a:off x="827498" y="2304172"/>
              <a:ext cx="961862" cy="854009"/>
            </a:xfrm>
            <a:prstGeom prst="bentConnector3">
              <a:avLst>
                <a:gd name="adj1" fmla="val 50000"/>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75" name="Conector angular 13">
              <a:extLst>
                <a:ext uri="{FF2B5EF4-FFF2-40B4-BE49-F238E27FC236}">
                  <a16:creationId xmlns:a16="http://schemas.microsoft.com/office/drawing/2014/main" id="{DF481691-63E7-40D1-B4BE-2AE72064356E}"/>
                </a:ext>
              </a:extLst>
            </p:cNvPr>
            <p:cNvCxnSpPr>
              <a:cxnSpLocks noChangeShapeType="1"/>
            </p:cNvCxnSpPr>
            <p:nvPr/>
          </p:nvCxnSpPr>
          <p:spPr bwMode="auto">
            <a:xfrm flipV="1">
              <a:off x="812886" y="3276754"/>
              <a:ext cx="976474" cy="2059361"/>
            </a:xfrm>
            <a:prstGeom prst="bentConnector3">
              <a:avLst>
                <a:gd name="adj1" fmla="val 50000"/>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grpSp>
      <p:grpSp>
        <p:nvGrpSpPr>
          <p:cNvPr id="67592" name="Grupo 143">
            <a:extLst>
              <a:ext uri="{FF2B5EF4-FFF2-40B4-BE49-F238E27FC236}">
                <a16:creationId xmlns:a16="http://schemas.microsoft.com/office/drawing/2014/main" id="{F0A6EC1B-3287-401B-873C-9D79E0792917}"/>
              </a:ext>
            </a:extLst>
          </p:cNvPr>
          <p:cNvGrpSpPr>
            <a:grpSpLocks/>
          </p:cNvGrpSpPr>
          <p:nvPr/>
        </p:nvGrpSpPr>
        <p:grpSpPr bwMode="auto">
          <a:xfrm>
            <a:off x="3386138" y="2036763"/>
            <a:ext cx="2087562" cy="3438525"/>
            <a:chOff x="3385528" y="2036250"/>
            <a:chExt cx="2088537" cy="3439883"/>
          </a:xfrm>
        </p:grpSpPr>
        <p:sp>
          <p:nvSpPr>
            <p:cNvPr id="72748" name="CuadroTexto 28">
              <a:extLst>
                <a:ext uri="{FF2B5EF4-FFF2-40B4-BE49-F238E27FC236}">
                  <a16:creationId xmlns:a16="http://schemas.microsoft.com/office/drawing/2014/main" id="{86828FF8-8B7B-4484-86DC-6CEF22BE05EF}"/>
                </a:ext>
              </a:extLst>
            </p:cNvPr>
            <p:cNvSpPr txBox="1">
              <a:spLocks noChangeArrowheads="1"/>
            </p:cNvSpPr>
            <p:nvPr/>
          </p:nvSpPr>
          <p:spPr bwMode="auto">
            <a:xfrm>
              <a:off x="4274594" y="2522586"/>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72749" name="CuadroTexto 29">
              <a:extLst>
                <a:ext uri="{FF2B5EF4-FFF2-40B4-BE49-F238E27FC236}">
                  <a16:creationId xmlns:a16="http://schemas.microsoft.com/office/drawing/2014/main" id="{545D2972-84A1-4464-844D-F10E2B9A8F79}"/>
                </a:ext>
              </a:extLst>
            </p:cNvPr>
            <p:cNvSpPr txBox="1">
              <a:spLocks noChangeArrowheads="1"/>
            </p:cNvSpPr>
            <p:nvPr/>
          </p:nvSpPr>
          <p:spPr bwMode="auto">
            <a:xfrm>
              <a:off x="4244854" y="3216455"/>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72750" name="CuadroTexto 73">
              <a:extLst>
                <a:ext uri="{FF2B5EF4-FFF2-40B4-BE49-F238E27FC236}">
                  <a16:creationId xmlns:a16="http://schemas.microsoft.com/office/drawing/2014/main" id="{B3BB997C-92FA-458A-8034-3C0BB9996713}"/>
                </a:ext>
              </a:extLst>
            </p:cNvPr>
            <p:cNvSpPr txBox="1">
              <a:spLocks noChangeArrowheads="1"/>
            </p:cNvSpPr>
            <p:nvPr/>
          </p:nvSpPr>
          <p:spPr bwMode="auto">
            <a:xfrm>
              <a:off x="3389208" y="2036250"/>
              <a:ext cx="583858" cy="523399"/>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2751" name="CuadroTexto 74">
              <a:extLst>
                <a:ext uri="{FF2B5EF4-FFF2-40B4-BE49-F238E27FC236}">
                  <a16:creationId xmlns:a16="http://schemas.microsoft.com/office/drawing/2014/main" id="{473492BC-7A72-44BA-A658-68F263D847E9}"/>
                </a:ext>
              </a:extLst>
            </p:cNvPr>
            <p:cNvSpPr txBox="1">
              <a:spLocks noChangeArrowheads="1"/>
            </p:cNvSpPr>
            <p:nvPr/>
          </p:nvSpPr>
          <p:spPr bwMode="auto">
            <a:xfrm>
              <a:off x="3389208" y="2887145"/>
              <a:ext cx="583858" cy="523399"/>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2</a:t>
              </a:r>
            </a:p>
          </p:txBody>
        </p:sp>
        <p:sp>
          <p:nvSpPr>
            <p:cNvPr id="72752" name="CuadroTexto 75">
              <a:extLst>
                <a:ext uri="{FF2B5EF4-FFF2-40B4-BE49-F238E27FC236}">
                  <a16:creationId xmlns:a16="http://schemas.microsoft.com/office/drawing/2014/main" id="{52EA7FC1-8FB5-46A4-9EAA-4B93BDA6C4B5}"/>
                </a:ext>
              </a:extLst>
            </p:cNvPr>
            <p:cNvSpPr txBox="1">
              <a:spLocks noChangeArrowheads="1"/>
            </p:cNvSpPr>
            <p:nvPr/>
          </p:nvSpPr>
          <p:spPr bwMode="auto">
            <a:xfrm>
              <a:off x="3385528" y="4949620"/>
              <a:ext cx="583858" cy="523399"/>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n</a:t>
              </a:r>
            </a:p>
          </p:txBody>
        </p:sp>
        <p:sp>
          <p:nvSpPr>
            <p:cNvPr id="72753" name="CuadroTexto 76">
              <a:extLst>
                <a:ext uri="{FF2B5EF4-FFF2-40B4-BE49-F238E27FC236}">
                  <a16:creationId xmlns:a16="http://schemas.microsoft.com/office/drawing/2014/main" id="{C428148E-DBF2-437B-B629-C5D055764A17}"/>
                </a:ext>
              </a:extLst>
            </p:cNvPr>
            <p:cNvSpPr txBox="1">
              <a:spLocks noChangeArrowheads="1"/>
            </p:cNvSpPr>
            <p:nvPr/>
          </p:nvSpPr>
          <p:spPr bwMode="auto">
            <a:xfrm>
              <a:off x="3461876" y="3680100"/>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a:t>
              </a:r>
            </a:p>
          </p:txBody>
        </p:sp>
        <p:sp>
          <p:nvSpPr>
            <p:cNvPr id="72754" name="CuadroTexto 77">
              <a:extLst>
                <a:ext uri="{FF2B5EF4-FFF2-40B4-BE49-F238E27FC236}">
                  <a16:creationId xmlns:a16="http://schemas.microsoft.com/office/drawing/2014/main" id="{44317D4E-C064-45AA-BD4D-7FF708556BC8}"/>
                </a:ext>
              </a:extLst>
            </p:cNvPr>
            <p:cNvSpPr txBox="1">
              <a:spLocks noChangeArrowheads="1"/>
            </p:cNvSpPr>
            <p:nvPr/>
          </p:nvSpPr>
          <p:spPr bwMode="auto">
            <a:xfrm>
              <a:off x="4927554" y="2039364"/>
              <a:ext cx="484464"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1</a:t>
              </a:r>
            </a:p>
          </p:txBody>
        </p:sp>
        <p:sp>
          <p:nvSpPr>
            <p:cNvPr id="72755" name="CuadroTexto 78">
              <a:extLst>
                <a:ext uri="{FF2B5EF4-FFF2-40B4-BE49-F238E27FC236}">
                  <a16:creationId xmlns:a16="http://schemas.microsoft.com/office/drawing/2014/main" id="{D7AC0D57-378F-43F0-9C43-72C600654693}"/>
                </a:ext>
              </a:extLst>
            </p:cNvPr>
            <p:cNvSpPr txBox="1">
              <a:spLocks noChangeArrowheads="1"/>
            </p:cNvSpPr>
            <p:nvPr/>
          </p:nvSpPr>
          <p:spPr bwMode="auto">
            <a:xfrm>
              <a:off x="4927554" y="2890259"/>
              <a:ext cx="543780"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v2</a:t>
              </a:r>
            </a:p>
          </p:txBody>
        </p:sp>
        <p:sp>
          <p:nvSpPr>
            <p:cNvPr id="72756" name="CuadroTexto 79">
              <a:extLst>
                <a:ext uri="{FF2B5EF4-FFF2-40B4-BE49-F238E27FC236}">
                  <a16:creationId xmlns:a16="http://schemas.microsoft.com/office/drawing/2014/main" id="{763A3623-E2AC-4996-A345-43E904CEC459}"/>
                </a:ext>
              </a:extLst>
            </p:cNvPr>
            <p:cNvSpPr txBox="1">
              <a:spLocks noChangeArrowheads="1"/>
            </p:cNvSpPr>
            <p:nvPr/>
          </p:nvSpPr>
          <p:spPr bwMode="auto">
            <a:xfrm>
              <a:off x="4923873" y="4952734"/>
              <a:ext cx="550192"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m</a:t>
              </a:r>
            </a:p>
          </p:txBody>
        </p:sp>
        <p:sp>
          <p:nvSpPr>
            <p:cNvPr id="72757" name="CuadroTexto 80">
              <a:extLst>
                <a:ext uri="{FF2B5EF4-FFF2-40B4-BE49-F238E27FC236}">
                  <a16:creationId xmlns:a16="http://schemas.microsoft.com/office/drawing/2014/main" id="{26073075-EA64-44F8-BA2D-97C5E68CBA94}"/>
                </a:ext>
              </a:extLst>
            </p:cNvPr>
            <p:cNvSpPr txBox="1">
              <a:spLocks noChangeArrowheads="1"/>
            </p:cNvSpPr>
            <p:nvPr/>
          </p:nvSpPr>
          <p:spPr bwMode="auto">
            <a:xfrm>
              <a:off x="4954331" y="3267472"/>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58" name="CuadroTexto 81">
              <a:extLst>
                <a:ext uri="{FF2B5EF4-FFF2-40B4-BE49-F238E27FC236}">
                  <a16:creationId xmlns:a16="http://schemas.microsoft.com/office/drawing/2014/main" id="{F187E531-5808-4192-BE90-6403190F5CF6}"/>
                </a:ext>
              </a:extLst>
            </p:cNvPr>
            <p:cNvSpPr txBox="1">
              <a:spLocks noChangeArrowheads="1"/>
            </p:cNvSpPr>
            <p:nvPr/>
          </p:nvSpPr>
          <p:spPr bwMode="auto">
            <a:xfrm>
              <a:off x="4924684" y="4287264"/>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59" name="CuadroTexto 82">
              <a:extLst>
                <a:ext uri="{FF2B5EF4-FFF2-40B4-BE49-F238E27FC236}">
                  <a16:creationId xmlns:a16="http://schemas.microsoft.com/office/drawing/2014/main" id="{F4BF9B0F-344C-4825-90F4-09A6633E1DFE}"/>
                </a:ext>
              </a:extLst>
            </p:cNvPr>
            <p:cNvSpPr txBox="1">
              <a:spLocks noChangeArrowheads="1"/>
            </p:cNvSpPr>
            <p:nvPr/>
          </p:nvSpPr>
          <p:spPr bwMode="auto">
            <a:xfrm>
              <a:off x="4958630" y="3873261"/>
              <a:ext cx="429958" cy="523399"/>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j</a:t>
              </a:r>
            </a:p>
          </p:txBody>
        </p:sp>
        <p:cxnSp>
          <p:nvCxnSpPr>
            <p:cNvPr id="72760" name="Conector angular 83">
              <a:extLst>
                <a:ext uri="{FF2B5EF4-FFF2-40B4-BE49-F238E27FC236}">
                  <a16:creationId xmlns:a16="http://schemas.microsoft.com/office/drawing/2014/main" id="{D806F4FD-0914-4C68-9B74-D6CF226A31DF}"/>
                </a:ext>
              </a:extLst>
            </p:cNvPr>
            <p:cNvCxnSpPr>
              <a:cxnSpLocks noChangeShapeType="1"/>
            </p:cNvCxnSpPr>
            <p:nvPr/>
          </p:nvCxnSpPr>
          <p:spPr bwMode="auto">
            <a:xfrm>
              <a:off x="3955406" y="2270462"/>
              <a:ext cx="972793" cy="854009"/>
            </a:xfrm>
            <a:prstGeom prst="bentConnector3">
              <a:avLst>
                <a:gd name="adj1" fmla="val 50000"/>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61" name="Conector angular 84">
              <a:extLst>
                <a:ext uri="{FF2B5EF4-FFF2-40B4-BE49-F238E27FC236}">
                  <a16:creationId xmlns:a16="http://schemas.microsoft.com/office/drawing/2014/main" id="{11BD4B41-64E0-43DC-8CC2-E7CE99D5C597}"/>
                </a:ext>
              </a:extLst>
            </p:cNvPr>
            <p:cNvCxnSpPr>
              <a:cxnSpLocks noChangeShapeType="1"/>
            </p:cNvCxnSpPr>
            <p:nvPr/>
          </p:nvCxnSpPr>
          <p:spPr bwMode="auto">
            <a:xfrm flipV="1">
              <a:off x="3951079" y="3270532"/>
              <a:ext cx="976474" cy="2059361"/>
            </a:xfrm>
            <a:prstGeom prst="bentConnector3">
              <a:avLst>
                <a:gd name="adj1" fmla="val 50000"/>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62" name="Conector angular 15">
              <a:extLst>
                <a:ext uri="{FF2B5EF4-FFF2-40B4-BE49-F238E27FC236}">
                  <a16:creationId xmlns:a16="http://schemas.microsoft.com/office/drawing/2014/main" id="{70F7ED87-876F-47F2-8D9E-2A1D8B3E5960}"/>
                </a:ext>
              </a:extLst>
            </p:cNvPr>
            <p:cNvCxnSpPr>
              <a:cxnSpLocks noChangeShapeType="1"/>
              <a:stCxn id="72750" idx="3"/>
              <a:endCxn id="72759" idx="1"/>
            </p:cNvCxnSpPr>
            <p:nvPr/>
          </p:nvCxnSpPr>
          <p:spPr bwMode="auto">
            <a:xfrm>
              <a:off x="3954761" y="2297860"/>
              <a:ext cx="1003869" cy="1837011"/>
            </a:xfrm>
            <a:prstGeom prst="bentConnector3">
              <a:avLst>
                <a:gd name="adj1" fmla="val 24903"/>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63" name="Conector angular 34">
              <a:extLst>
                <a:ext uri="{FF2B5EF4-FFF2-40B4-BE49-F238E27FC236}">
                  <a16:creationId xmlns:a16="http://schemas.microsoft.com/office/drawing/2014/main" id="{29E01145-A015-4F2B-B2B6-A4A303D738A7}"/>
                </a:ext>
              </a:extLst>
            </p:cNvPr>
            <p:cNvCxnSpPr>
              <a:cxnSpLocks noChangeShapeType="1"/>
              <a:stCxn id="72752" idx="3"/>
            </p:cNvCxnSpPr>
            <p:nvPr/>
          </p:nvCxnSpPr>
          <p:spPr bwMode="auto">
            <a:xfrm flipV="1">
              <a:off x="3951080" y="4306434"/>
              <a:ext cx="1003251" cy="904796"/>
            </a:xfrm>
            <a:prstGeom prst="bentConnector3">
              <a:avLst>
                <a:gd name="adj1" fmla="val 25819"/>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grpSp>
      <p:sp>
        <p:nvSpPr>
          <p:cNvPr id="90" name="Flecha derecha 89">
            <a:extLst>
              <a:ext uri="{FF2B5EF4-FFF2-40B4-BE49-F238E27FC236}">
                <a16:creationId xmlns:a16="http://schemas.microsoft.com/office/drawing/2014/main" id="{57803FD5-213D-40BB-A24B-5C088F0D2668}"/>
              </a:ext>
            </a:extLst>
          </p:cNvPr>
          <p:cNvSpPr>
            <a:spLocks noChangeArrowheads="1"/>
          </p:cNvSpPr>
          <p:nvPr/>
        </p:nvSpPr>
        <p:spPr bwMode="auto">
          <a:xfrm>
            <a:off x="8809038" y="3490913"/>
            <a:ext cx="669925" cy="484187"/>
          </a:xfrm>
          <a:prstGeom prst="rightArrow">
            <a:avLst>
              <a:gd name="adj1" fmla="val 50000"/>
              <a:gd name="adj2" fmla="val 5008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grpSp>
        <p:nvGrpSpPr>
          <p:cNvPr id="145" name="Grupo 144">
            <a:extLst>
              <a:ext uri="{FF2B5EF4-FFF2-40B4-BE49-F238E27FC236}">
                <a16:creationId xmlns:a16="http://schemas.microsoft.com/office/drawing/2014/main" id="{7ED239C1-26AA-46E5-B0E0-BFF474AB1124}"/>
              </a:ext>
            </a:extLst>
          </p:cNvPr>
          <p:cNvGrpSpPr>
            <a:grpSpLocks/>
          </p:cNvGrpSpPr>
          <p:nvPr/>
        </p:nvGrpSpPr>
        <p:grpSpPr bwMode="auto">
          <a:xfrm>
            <a:off x="6454775" y="2054225"/>
            <a:ext cx="2089150" cy="3440113"/>
            <a:chOff x="6455369" y="2054907"/>
            <a:chExt cx="2088062" cy="3439642"/>
          </a:xfrm>
        </p:grpSpPr>
        <p:sp>
          <p:nvSpPr>
            <p:cNvPr id="72734" name="CuadroTexto 85">
              <a:extLst>
                <a:ext uri="{FF2B5EF4-FFF2-40B4-BE49-F238E27FC236}">
                  <a16:creationId xmlns:a16="http://schemas.microsoft.com/office/drawing/2014/main" id="{FB9995D0-544B-45DF-8B87-5622E52E07E3}"/>
                </a:ext>
              </a:extLst>
            </p:cNvPr>
            <p:cNvSpPr txBox="1">
              <a:spLocks noChangeArrowheads="1"/>
            </p:cNvSpPr>
            <p:nvPr/>
          </p:nvSpPr>
          <p:spPr bwMode="auto">
            <a:xfrm>
              <a:off x="6459053" y="2054907"/>
              <a:ext cx="583419" cy="52315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2735" name="CuadroTexto 86">
              <a:extLst>
                <a:ext uri="{FF2B5EF4-FFF2-40B4-BE49-F238E27FC236}">
                  <a16:creationId xmlns:a16="http://schemas.microsoft.com/office/drawing/2014/main" id="{479B8BEA-3A00-4A9C-8BB3-A2008BA1FDF5}"/>
                </a:ext>
              </a:extLst>
            </p:cNvPr>
            <p:cNvSpPr txBox="1">
              <a:spLocks noChangeArrowheads="1"/>
            </p:cNvSpPr>
            <p:nvPr/>
          </p:nvSpPr>
          <p:spPr bwMode="auto">
            <a:xfrm>
              <a:off x="6459050" y="2905802"/>
              <a:ext cx="583419" cy="52315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2</a:t>
              </a:r>
            </a:p>
          </p:txBody>
        </p:sp>
        <p:sp>
          <p:nvSpPr>
            <p:cNvPr id="72736" name="CuadroTexto 87">
              <a:extLst>
                <a:ext uri="{FF2B5EF4-FFF2-40B4-BE49-F238E27FC236}">
                  <a16:creationId xmlns:a16="http://schemas.microsoft.com/office/drawing/2014/main" id="{97F6FCB8-7FFF-4685-8E31-9DF942A6572F}"/>
                </a:ext>
              </a:extLst>
            </p:cNvPr>
            <p:cNvSpPr txBox="1">
              <a:spLocks noChangeArrowheads="1"/>
            </p:cNvSpPr>
            <p:nvPr/>
          </p:nvSpPr>
          <p:spPr bwMode="auto">
            <a:xfrm>
              <a:off x="6455369" y="4968277"/>
              <a:ext cx="583419" cy="52315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n</a:t>
              </a:r>
            </a:p>
          </p:txBody>
        </p:sp>
        <p:sp>
          <p:nvSpPr>
            <p:cNvPr id="72737" name="CuadroTexto 88">
              <a:extLst>
                <a:ext uri="{FF2B5EF4-FFF2-40B4-BE49-F238E27FC236}">
                  <a16:creationId xmlns:a16="http://schemas.microsoft.com/office/drawing/2014/main" id="{2E79378A-DAA4-4CA4-89F1-5723BE425351}"/>
                </a:ext>
              </a:extLst>
            </p:cNvPr>
            <p:cNvSpPr txBox="1">
              <a:spLocks noChangeArrowheads="1"/>
            </p:cNvSpPr>
            <p:nvPr/>
          </p:nvSpPr>
          <p:spPr bwMode="auto">
            <a:xfrm>
              <a:off x="6531655" y="369875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a:t>
              </a:r>
            </a:p>
          </p:txBody>
        </p:sp>
        <p:sp>
          <p:nvSpPr>
            <p:cNvPr id="72738" name="CuadroTexto 92">
              <a:extLst>
                <a:ext uri="{FF2B5EF4-FFF2-40B4-BE49-F238E27FC236}">
                  <a16:creationId xmlns:a16="http://schemas.microsoft.com/office/drawing/2014/main" id="{7E29D371-DDC3-4FD7-A400-1CD5F0CC4D6D}"/>
                </a:ext>
              </a:extLst>
            </p:cNvPr>
            <p:cNvSpPr txBox="1">
              <a:spLocks noChangeArrowheads="1"/>
            </p:cNvSpPr>
            <p:nvPr/>
          </p:nvSpPr>
          <p:spPr bwMode="auto">
            <a:xfrm>
              <a:off x="7997333" y="2058021"/>
              <a:ext cx="484100"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1</a:t>
              </a:r>
            </a:p>
          </p:txBody>
        </p:sp>
        <p:sp>
          <p:nvSpPr>
            <p:cNvPr id="72739" name="CuadroTexto 93">
              <a:extLst>
                <a:ext uri="{FF2B5EF4-FFF2-40B4-BE49-F238E27FC236}">
                  <a16:creationId xmlns:a16="http://schemas.microsoft.com/office/drawing/2014/main" id="{72B58E22-5FC4-4793-BEC8-E3D09B1B2EEF}"/>
                </a:ext>
              </a:extLst>
            </p:cNvPr>
            <p:cNvSpPr txBox="1">
              <a:spLocks noChangeArrowheads="1"/>
            </p:cNvSpPr>
            <p:nvPr/>
          </p:nvSpPr>
          <p:spPr bwMode="auto">
            <a:xfrm>
              <a:off x="7997333" y="2908916"/>
              <a:ext cx="543371"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v2</a:t>
              </a:r>
            </a:p>
          </p:txBody>
        </p:sp>
        <p:sp>
          <p:nvSpPr>
            <p:cNvPr id="72740" name="CuadroTexto 94">
              <a:extLst>
                <a:ext uri="{FF2B5EF4-FFF2-40B4-BE49-F238E27FC236}">
                  <a16:creationId xmlns:a16="http://schemas.microsoft.com/office/drawing/2014/main" id="{EC349354-8780-4B51-BEE9-033FACBCCE6C}"/>
                </a:ext>
              </a:extLst>
            </p:cNvPr>
            <p:cNvSpPr txBox="1">
              <a:spLocks noChangeArrowheads="1"/>
            </p:cNvSpPr>
            <p:nvPr/>
          </p:nvSpPr>
          <p:spPr bwMode="auto">
            <a:xfrm>
              <a:off x="7993652" y="4971391"/>
              <a:ext cx="549779"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m</a:t>
              </a:r>
            </a:p>
          </p:txBody>
        </p:sp>
        <p:sp>
          <p:nvSpPr>
            <p:cNvPr id="72741" name="CuadroTexto 95">
              <a:extLst>
                <a:ext uri="{FF2B5EF4-FFF2-40B4-BE49-F238E27FC236}">
                  <a16:creationId xmlns:a16="http://schemas.microsoft.com/office/drawing/2014/main" id="{4CB4A6A1-7745-4A66-88D1-D1FB83F31315}"/>
                </a:ext>
              </a:extLst>
            </p:cNvPr>
            <p:cNvSpPr txBox="1">
              <a:spLocks noChangeArrowheads="1"/>
            </p:cNvSpPr>
            <p:nvPr/>
          </p:nvSpPr>
          <p:spPr bwMode="auto">
            <a:xfrm>
              <a:off x="8024110" y="3286129"/>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42" name="CuadroTexto 96">
              <a:extLst>
                <a:ext uri="{FF2B5EF4-FFF2-40B4-BE49-F238E27FC236}">
                  <a16:creationId xmlns:a16="http://schemas.microsoft.com/office/drawing/2014/main" id="{371E9D82-4199-42A0-A7AE-6C01D87CB97C}"/>
                </a:ext>
              </a:extLst>
            </p:cNvPr>
            <p:cNvSpPr txBox="1">
              <a:spLocks noChangeArrowheads="1"/>
            </p:cNvSpPr>
            <p:nvPr/>
          </p:nvSpPr>
          <p:spPr bwMode="auto">
            <a:xfrm>
              <a:off x="7994463" y="4305921"/>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43" name="CuadroTexto 97">
              <a:extLst>
                <a:ext uri="{FF2B5EF4-FFF2-40B4-BE49-F238E27FC236}">
                  <a16:creationId xmlns:a16="http://schemas.microsoft.com/office/drawing/2014/main" id="{07CFBEF3-CF55-4C63-BE48-AD6D93516B00}"/>
                </a:ext>
              </a:extLst>
            </p:cNvPr>
            <p:cNvSpPr txBox="1">
              <a:spLocks noChangeArrowheads="1"/>
            </p:cNvSpPr>
            <p:nvPr/>
          </p:nvSpPr>
          <p:spPr bwMode="auto">
            <a:xfrm>
              <a:off x="8028409" y="3891918"/>
              <a:ext cx="429635"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j</a:t>
              </a:r>
            </a:p>
          </p:txBody>
        </p:sp>
        <p:sp>
          <p:nvSpPr>
            <p:cNvPr id="72744" name="CuadroTexto 115">
              <a:extLst>
                <a:ext uri="{FF2B5EF4-FFF2-40B4-BE49-F238E27FC236}">
                  <a16:creationId xmlns:a16="http://schemas.microsoft.com/office/drawing/2014/main" id="{512FBA90-C8A4-4F59-9A8B-41EB4CFF3D3C}"/>
                </a:ext>
              </a:extLst>
            </p:cNvPr>
            <p:cNvSpPr txBox="1">
              <a:spLocks noChangeArrowheads="1"/>
            </p:cNvSpPr>
            <p:nvPr/>
          </p:nvSpPr>
          <p:spPr bwMode="auto">
            <a:xfrm>
              <a:off x="7296365" y="3556316"/>
              <a:ext cx="343364"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c</a:t>
              </a:r>
              <a:endParaRPr lang="es-ES" altLang="es-ES" sz="2800" baseline="-25000">
                <a:solidFill>
                  <a:schemeClr val="accent2"/>
                </a:solidFill>
              </a:endParaRPr>
            </a:p>
          </p:txBody>
        </p:sp>
        <p:cxnSp>
          <p:nvCxnSpPr>
            <p:cNvPr id="72745" name="Conector angular 116">
              <a:extLst>
                <a:ext uri="{FF2B5EF4-FFF2-40B4-BE49-F238E27FC236}">
                  <a16:creationId xmlns:a16="http://schemas.microsoft.com/office/drawing/2014/main" id="{ECFD6EA7-CD77-4123-9B09-9FA145B0D81C}"/>
                </a:ext>
              </a:extLst>
            </p:cNvPr>
            <p:cNvCxnSpPr>
              <a:cxnSpLocks noChangeShapeType="1"/>
              <a:stCxn id="72734" idx="3"/>
              <a:endCxn id="72744" idx="0"/>
            </p:cNvCxnSpPr>
            <p:nvPr/>
          </p:nvCxnSpPr>
          <p:spPr bwMode="auto">
            <a:xfrm>
              <a:off x="7024540" y="2316517"/>
              <a:ext cx="443507" cy="1239799"/>
            </a:xfrm>
            <a:prstGeom prst="bentConnector2">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46" name="Conector angular 118">
              <a:extLst>
                <a:ext uri="{FF2B5EF4-FFF2-40B4-BE49-F238E27FC236}">
                  <a16:creationId xmlns:a16="http://schemas.microsoft.com/office/drawing/2014/main" id="{81B02B4D-14D5-4F60-B81F-533EFA1D7D5C}"/>
                </a:ext>
              </a:extLst>
            </p:cNvPr>
            <p:cNvCxnSpPr>
              <a:cxnSpLocks noChangeShapeType="1"/>
              <a:stCxn id="72736" idx="3"/>
              <a:endCxn id="72744" idx="2"/>
            </p:cNvCxnSpPr>
            <p:nvPr/>
          </p:nvCxnSpPr>
          <p:spPr bwMode="auto">
            <a:xfrm flipV="1">
              <a:off x="7020859" y="4079536"/>
              <a:ext cx="447188" cy="1150351"/>
            </a:xfrm>
            <a:prstGeom prst="bentConnector2">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47" name="Conector angular 120">
              <a:extLst>
                <a:ext uri="{FF2B5EF4-FFF2-40B4-BE49-F238E27FC236}">
                  <a16:creationId xmlns:a16="http://schemas.microsoft.com/office/drawing/2014/main" id="{3B8BA7A9-4901-430D-B580-D45ECBE238C8}"/>
                </a:ext>
              </a:extLst>
            </p:cNvPr>
            <p:cNvCxnSpPr>
              <a:cxnSpLocks noChangeShapeType="1"/>
              <a:stCxn id="72744" idx="3"/>
              <a:endCxn id="72739" idx="1"/>
            </p:cNvCxnSpPr>
            <p:nvPr/>
          </p:nvCxnSpPr>
          <p:spPr bwMode="auto">
            <a:xfrm flipV="1">
              <a:off x="7639729" y="3170526"/>
              <a:ext cx="357604" cy="647400"/>
            </a:xfrm>
            <a:prstGeom prst="bentConnector3">
              <a:avLst>
                <a:gd name="adj1" fmla="val 50000"/>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grpSp>
      <p:sp>
        <p:nvSpPr>
          <p:cNvPr id="72715" name="Título 1">
            <a:extLst>
              <a:ext uri="{FF2B5EF4-FFF2-40B4-BE49-F238E27FC236}">
                <a16:creationId xmlns:a16="http://schemas.microsoft.com/office/drawing/2014/main" id="{3998D128-30F2-4F1F-8378-69F56A03050F}"/>
              </a:ext>
            </a:extLst>
          </p:cNvPr>
          <p:cNvSpPr>
            <a:spLocks noGrp="1" noChangeArrowheads="1"/>
          </p:cNvSpPr>
          <p:nvPr>
            <p:ph type="title"/>
          </p:nvPr>
        </p:nvSpPr>
        <p:spPr/>
        <p:txBody>
          <a:bodyPr/>
          <a:lstStyle/>
          <a:p>
            <a:r>
              <a:rPr lang="es-ES" altLang="es-ES"/>
              <a:t>Patrón MVC</a:t>
            </a:r>
          </a:p>
        </p:txBody>
      </p:sp>
      <p:grpSp>
        <p:nvGrpSpPr>
          <p:cNvPr id="146" name="Grupo 145">
            <a:extLst>
              <a:ext uri="{FF2B5EF4-FFF2-40B4-BE49-F238E27FC236}">
                <a16:creationId xmlns:a16="http://schemas.microsoft.com/office/drawing/2014/main" id="{72E54E61-20D8-489B-AE1F-EA590FC0BD88}"/>
              </a:ext>
            </a:extLst>
          </p:cNvPr>
          <p:cNvGrpSpPr>
            <a:grpSpLocks/>
          </p:cNvGrpSpPr>
          <p:nvPr/>
        </p:nvGrpSpPr>
        <p:grpSpPr bwMode="auto">
          <a:xfrm>
            <a:off x="9574213" y="2057400"/>
            <a:ext cx="2079625" cy="3440113"/>
            <a:chOff x="9572892" y="2058013"/>
            <a:chExt cx="2081152" cy="3439642"/>
          </a:xfrm>
        </p:grpSpPr>
        <p:sp>
          <p:nvSpPr>
            <p:cNvPr id="72718" name="CuadroTexto 91">
              <a:extLst>
                <a:ext uri="{FF2B5EF4-FFF2-40B4-BE49-F238E27FC236}">
                  <a16:creationId xmlns:a16="http://schemas.microsoft.com/office/drawing/2014/main" id="{9DC63175-5609-4618-9AF4-1F83EF07B82E}"/>
                </a:ext>
              </a:extLst>
            </p:cNvPr>
            <p:cNvSpPr txBox="1">
              <a:spLocks noChangeArrowheads="1"/>
            </p:cNvSpPr>
            <p:nvPr/>
          </p:nvSpPr>
          <p:spPr bwMode="auto">
            <a:xfrm>
              <a:off x="10748652" y="3148755"/>
              <a:ext cx="345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FF0000"/>
                  </a:solidFill>
                </a:rPr>
                <a:t>x</a:t>
              </a:r>
            </a:p>
          </p:txBody>
        </p:sp>
        <p:sp>
          <p:nvSpPr>
            <p:cNvPr id="72719" name="CuadroTexto 121">
              <a:extLst>
                <a:ext uri="{FF2B5EF4-FFF2-40B4-BE49-F238E27FC236}">
                  <a16:creationId xmlns:a16="http://schemas.microsoft.com/office/drawing/2014/main" id="{350108B6-1E1A-49D9-9644-4754071F16CC}"/>
                </a:ext>
              </a:extLst>
            </p:cNvPr>
            <p:cNvSpPr txBox="1">
              <a:spLocks noChangeArrowheads="1"/>
            </p:cNvSpPr>
            <p:nvPr/>
          </p:nvSpPr>
          <p:spPr bwMode="auto">
            <a:xfrm>
              <a:off x="9576572" y="2058013"/>
              <a:ext cx="583858" cy="52315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1</a:t>
              </a:r>
            </a:p>
          </p:txBody>
        </p:sp>
        <p:sp>
          <p:nvSpPr>
            <p:cNvPr id="72720" name="CuadroTexto 122">
              <a:extLst>
                <a:ext uri="{FF2B5EF4-FFF2-40B4-BE49-F238E27FC236}">
                  <a16:creationId xmlns:a16="http://schemas.microsoft.com/office/drawing/2014/main" id="{3C1886BF-EB55-4BF4-AE27-C7EFE9F8A362}"/>
                </a:ext>
              </a:extLst>
            </p:cNvPr>
            <p:cNvSpPr txBox="1">
              <a:spLocks noChangeArrowheads="1"/>
            </p:cNvSpPr>
            <p:nvPr/>
          </p:nvSpPr>
          <p:spPr bwMode="auto">
            <a:xfrm>
              <a:off x="9576563" y="2908908"/>
              <a:ext cx="583858" cy="52315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2</a:t>
              </a:r>
            </a:p>
          </p:txBody>
        </p:sp>
        <p:sp>
          <p:nvSpPr>
            <p:cNvPr id="72721" name="CuadroTexto 123">
              <a:extLst>
                <a:ext uri="{FF2B5EF4-FFF2-40B4-BE49-F238E27FC236}">
                  <a16:creationId xmlns:a16="http://schemas.microsoft.com/office/drawing/2014/main" id="{B7A58A78-2370-47F6-8952-C8B507A1EA32}"/>
                </a:ext>
              </a:extLst>
            </p:cNvPr>
            <p:cNvSpPr txBox="1">
              <a:spLocks noChangeArrowheads="1"/>
            </p:cNvSpPr>
            <p:nvPr/>
          </p:nvSpPr>
          <p:spPr bwMode="auto">
            <a:xfrm>
              <a:off x="9572892" y="4971383"/>
              <a:ext cx="583858" cy="52315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m</a:t>
              </a:r>
              <a:r>
                <a:rPr lang="es-ES" altLang="es-ES" sz="2800" baseline="-25000">
                  <a:solidFill>
                    <a:srgbClr val="00B050"/>
                  </a:solidFill>
                </a:rPr>
                <a:t>n</a:t>
              </a:r>
            </a:p>
          </p:txBody>
        </p:sp>
        <p:sp>
          <p:nvSpPr>
            <p:cNvPr id="72722" name="CuadroTexto 124">
              <a:extLst>
                <a:ext uri="{FF2B5EF4-FFF2-40B4-BE49-F238E27FC236}">
                  <a16:creationId xmlns:a16="http://schemas.microsoft.com/office/drawing/2014/main" id="{CECE80F4-7439-4E12-A02C-CEF5BF57F5B6}"/>
                </a:ext>
              </a:extLst>
            </p:cNvPr>
            <p:cNvSpPr txBox="1">
              <a:spLocks noChangeArrowheads="1"/>
            </p:cNvSpPr>
            <p:nvPr/>
          </p:nvSpPr>
          <p:spPr bwMode="auto">
            <a:xfrm>
              <a:off x="9641856" y="370186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B050"/>
                  </a:solidFill>
                </a:rPr>
                <a:t>...</a:t>
              </a:r>
            </a:p>
          </p:txBody>
        </p:sp>
        <p:sp>
          <p:nvSpPr>
            <p:cNvPr id="72723" name="CuadroTexto 125">
              <a:extLst>
                <a:ext uri="{FF2B5EF4-FFF2-40B4-BE49-F238E27FC236}">
                  <a16:creationId xmlns:a16="http://schemas.microsoft.com/office/drawing/2014/main" id="{88119CC4-C82D-4CFE-9C7E-D268DE4BB69D}"/>
                </a:ext>
              </a:extLst>
            </p:cNvPr>
            <p:cNvSpPr txBox="1">
              <a:spLocks noChangeArrowheads="1"/>
            </p:cNvSpPr>
            <p:nvPr/>
          </p:nvSpPr>
          <p:spPr bwMode="auto">
            <a:xfrm>
              <a:off x="11107534" y="2061127"/>
              <a:ext cx="484463"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1</a:t>
              </a:r>
            </a:p>
          </p:txBody>
        </p:sp>
        <p:sp>
          <p:nvSpPr>
            <p:cNvPr id="72724" name="CuadroTexto 126">
              <a:extLst>
                <a:ext uri="{FF2B5EF4-FFF2-40B4-BE49-F238E27FC236}">
                  <a16:creationId xmlns:a16="http://schemas.microsoft.com/office/drawing/2014/main" id="{1741693D-D958-4E12-A280-094C80121F8D}"/>
                </a:ext>
              </a:extLst>
            </p:cNvPr>
            <p:cNvSpPr txBox="1">
              <a:spLocks noChangeArrowheads="1"/>
            </p:cNvSpPr>
            <p:nvPr/>
          </p:nvSpPr>
          <p:spPr bwMode="auto">
            <a:xfrm>
              <a:off x="11107534" y="2912022"/>
              <a:ext cx="543779"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v2</a:t>
              </a:r>
            </a:p>
          </p:txBody>
        </p:sp>
        <p:sp>
          <p:nvSpPr>
            <p:cNvPr id="72725" name="CuadroTexto 127">
              <a:extLst>
                <a:ext uri="{FF2B5EF4-FFF2-40B4-BE49-F238E27FC236}">
                  <a16:creationId xmlns:a16="http://schemas.microsoft.com/office/drawing/2014/main" id="{84101901-2FB7-46D0-B88F-8A2ED04CBD20}"/>
                </a:ext>
              </a:extLst>
            </p:cNvPr>
            <p:cNvSpPr txBox="1">
              <a:spLocks noChangeArrowheads="1"/>
            </p:cNvSpPr>
            <p:nvPr/>
          </p:nvSpPr>
          <p:spPr bwMode="auto">
            <a:xfrm>
              <a:off x="11103853" y="4974497"/>
              <a:ext cx="550191"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m</a:t>
              </a:r>
            </a:p>
          </p:txBody>
        </p:sp>
        <p:sp>
          <p:nvSpPr>
            <p:cNvPr id="72726" name="CuadroTexto 128">
              <a:extLst>
                <a:ext uri="{FF2B5EF4-FFF2-40B4-BE49-F238E27FC236}">
                  <a16:creationId xmlns:a16="http://schemas.microsoft.com/office/drawing/2014/main" id="{991F5DEB-075C-41D2-A75C-CBD53BD03EE5}"/>
                </a:ext>
              </a:extLst>
            </p:cNvPr>
            <p:cNvSpPr txBox="1">
              <a:spLocks noChangeArrowheads="1"/>
            </p:cNvSpPr>
            <p:nvPr/>
          </p:nvSpPr>
          <p:spPr bwMode="auto">
            <a:xfrm>
              <a:off x="11134311" y="3289235"/>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27" name="CuadroTexto 129">
              <a:extLst>
                <a:ext uri="{FF2B5EF4-FFF2-40B4-BE49-F238E27FC236}">
                  <a16:creationId xmlns:a16="http://schemas.microsoft.com/office/drawing/2014/main" id="{2B333C90-AB1E-41E4-A696-07FA0AFFAD5A}"/>
                </a:ext>
              </a:extLst>
            </p:cNvPr>
            <p:cNvSpPr txBox="1">
              <a:spLocks noChangeArrowheads="1"/>
            </p:cNvSpPr>
            <p:nvPr/>
          </p:nvSpPr>
          <p:spPr bwMode="auto">
            <a:xfrm>
              <a:off x="11104664" y="4309027"/>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a:t>
              </a:r>
            </a:p>
          </p:txBody>
        </p:sp>
        <p:sp>
          <p:nvSpPr>
            <p:cNvPr id="72728" name="CuadroTexto 130">
              <a:extLst>
                <a:ext uri="{FF2B5EF4-FFF2-40B4-BE49-F238E27FC236}">
                  <a16:creationId xmlns:a16="http://schemas.microsoft.com/office/drawing/2014/main" id="{CC3B51DA-C808-4E5C-9B04-C4A7165CE8CE}"/>
                </a:ext>
              </a:extLst>
            </p:cNvPr>
            <p:cNvSpPr txBox="1">
              <a:spLocks noChangeArrowheads="1"/>
            </p:cNvSpPr>
            <p:nvPr/>
          </p:nvSpPr>
          <p:spPr bwMode="auto">
            <a:xfrm>
              <a:off x="11138610" y="3895024"/>
              <a:ext cx="429957" cy="52315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rgbClr val="0070C0"/>
                  </a:solidFill>
                </a:rPr>
                <a:t>v</a:t>
              </a:r>
              <a:r>
                <a:rPr lang="es-ES" altLang="es-ES" sz="2800" baseline="-25000">
                  <a:solidFill>
                    <a:srgbClr val="0070C0"/>
                  </a:solidFill>
                </a:rPr>
                <a:t>j</a:t>
              </a:r>
            </a:p>
          </p:txBody>
        </p:sp>
        <p:sp>
          <p:nvSpPr>
            <p:cNvPr id="72729" name="CuadroTexto 131">
              <a:extLst>
                <a:ext uri="{FF2B5EF4-FFF2-40B4-BE49-F238E27FC236}">
                  <a16:creationId xmlns:a16="http://schemas.microsoft.com/office/drawing/2014/main" id="{2B582ACB-3BE6-470D-9BFE-808050AB1848}"/>
                </a:ext>
              </a:extLst>
            </p:cNvPr>
            <p:cNvSpPr txBox="1">
              <a:spLocks noChangeArrowheads="1"/>
            </p:cNvSpPr>
            <p:nvPr/>
          </p:nvSpPr>
          <p:spPr bwMode="auto">
            <a:xfrm>
              <a:off x="10406566" y="3559422"/>
              <a:ext cx="343364" cy="5232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2800">
                  <a:solidFill>
                    <a:schemeClr val="accent2"/>
                  </a:solidFill>
                </a:rPr>
                <a:t>c</a:t>
              </a:r>
              <a:endParaRPr lang="es-ES" altLang="es-ES" sz="2800" baseline="-25000">
                <a:solidFill>
                  <a:schemeClr val="accent2"/>
                </a:solidFill>
              </a:endParaRPr>
            </a:p>
          </p:txBody>
        </p:sp>
        <p:cxnSp>
          <p:nvCxnSpPr>
            <p:cNvPr id="72730" name="Conector angular 132">
              <a:extLst>
                <a:ext uri="{FF2B5EF4-FFF2-40B4-BE49-F238E27FC236}">
                  <a16:creationId xmlns:a16="http://schemas.microsoft.com/office/drawing/2014/main" id="{59EEDFB9-B891-46E8-AAC5-DC59E6203715}"/>
                </a:ext>
              </a:extLst>
            </p:cNvPr>
            <p:cNvCxnSpPr>
              <a:cxnSpLocks noChangeShapeType="1"/>
              <a:stCxn id="72719" idx="3"/>
              <a:endCxn id="72729" idx="0"/>
            </p:cNvCxnSpPr>
            <p:nvPr/>
          </p:nvCxnSpPr>
          <p:spPr bwMode="auto">
            <a:xfrm>
              <a:off x="10134741" y="2319623"/>
              <a:ext cx="443507" cy="1239799"/>
            </a:xfrm>
            <a:prstGeom prst="bentConnector2">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31" name="Conector angular 133">
              <a:extLst>
                <a:ext uri="{FF2B5EF4-FFF2-40B4-BE49-F238E27FC236}">
                  <a16:creationId xmlns:a16="http://schemas.microsoft.com/office/drawing/2014/main" id="{BDF2393B-A20D-4369-BDE2-1D37BBF5395B}"/>
                </a:ext>
              </a:extLst>
            </p:cNvPr>
            <p:cNvCxnSpPr>
              <a:cxnSpLocks noChangeShapeType="1"/>
              <a:stCxn id="72721" idx="3"/>
              <a:endCxn id="72729" idx="2"/>
            </p:cNvCxnSpPr>
            <p:nvPr/>
          </p:nvCxnSpPr>
          <p:spPr bwMode="auto">
            <a:xfrm flipV="1">
              <a:off x="10131060" y="4082642"/>
              <a:ext cx="447188" cy="1150351"/>
            </a:xfrm>
            <a:prstGeom prst="bentConnector2">
              <a:avLst/>
            </a:prstGeom>
            <a:noFill/>
            <a:ln w="952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72732" name="Conector angular 134">
              <a:extLst>
                <a:ext uri="{FF2B5EF4-FFF2-40B4-BE49-F238E27FC236}">
                  <a16:creationId xmlns:a16="http://schemas.microsoft.com/office/drawing/2014/main" id="{F1B39423-304E-483C-B7AC-9322CE8847FF}"/>
                </a:ext>
              </a:extLst>
            </p:cNvPr>
            <p:cNvCxnSpPr>
              <a:cxnSpLocks noChangeShapeType="1"/>
              <a:stCxn id="72729" idx="3"/>
              <a:endCxn id="72724" idx="1"/>
            </p:cNvCxnSpPr>
            <p:nvPr/>
          </p:nvCxnSpPr>
          <p:spPr bwMode="auto">
            <a:xfrm flipV="1">
              <a:off x="10749930" y="3173632"/>
              <a:ext cx="357604" cy="647400"/>
            </a:xfrm>
            <a:prstGeom prst="bentConnector3">
              <a:avLst>
                <a:gd name="adj1" fmla="val 50000"/>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cxnSp>
          <p:nvCxnSpPr>
            <p:cNvPr id="72733" name="Conector angular 138">
              <a:extLst>
                <a:ext uri="{FF2B5EF4-FFF2-40B4-BE49-F238E27FC236}">
                  <a16:creationId xmlns:a16="http://schemas.microsoft.com/office/drawing/2014/main" id="{65A13163-2100-4DCE-9EB1-F592E51E47D6}"/>
                </a:ext>
              </a:extLst>
            </p:cNvPr>
            <p:cNvCxnSpPr>
              <a:cxnSpLocks noChangeShapeType="1"/>
              <a:stCxn id="72729" idx="3"/>
              <a:endCxn id="72728" idx="1"/>
            </p:cNvCxnSpPr>
            <p:nvPr/>
          </p:nvCxnSpPr>
          <p:spPr bwMode="auto">
            <a:xfrm>
              <a:off x="10749930" y="3821032"/>
              <a:ext cx="388680" cy="335602"/>
            </a:xfrm>
            <a:prstGeom prst="bentConnector3">
              <a:avLst>
                <a:gd name="adj1" fmla="val 25995"/>
              </a:avLst>
            </a:prstGeom>
            <a:noFill/>
            <a:ln w="9525" algn="ctr">
              <a:solidFill>
                <a:srgbClr val="0070C0"/>
              </a:solidFill>
              <a:round/>
              <a:headEnd/>
              <a:tailEnd type="triangle" w="lg" len="lg"/>
            </a:ln>
            <a:extLst>
              <a:ext uri="{909E8E84-426E-40DD-AFC4-6F175D3DCCD1}">
                <a14:hiddenFill xmlns:a14="http://schemas.microsoft.com/office/drawing/2010/main">
                  <a:noFill/>
                </a14:hiddenFill>
              </a:ext>
            </a:extLst>
          </p:spPr>
        </p:cxnSp>
      </p:grpSp>
      <p:cxnSp>
        <p:nvCxnSpPr>
          <p:cNvPr id="142" name="Conector recto 141">
            <a:extLst>
              <a:ext uri="{FF2B5EF4-FFF2-40B4-BE49-F238E27FC236}">
                <a16:creationId xmlns:a16="http://schemas.microsoft.com/office/drawing/2014/main" id="{1B48D448-42B2-4C90-9E9F-44DFA2897E62}"/>
              </a:ext>
            </a:extLst>
          </p:cNvPr>
          <p:cNvCxnSpPr>
            <a:cxnSpLocks noChangeShapeType="1"/>
          </p:cNvCxnSpPr>
          <p:nvPr/>
        </p:nvCxnSpPr>
        <p:spPr bwMode="auto">
          <a:xfrm>
            <a:off x="6008688" y="1968500"/>
            <a:ext cx="0" cy="3522663"/>
          </a:xfrm>
          <a:prstGeom prst="line">
            <a:avLst/>
          </a:prstGeom>
          <a:noFill/>
          <a:ln w="25400" cmpd="tri"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0" grpId="0"/>
      <p:bldP spid="9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4 Marcador de pie de página">
            <a:extLst>
              <a:ext uri="{FF2B5EF4-FFF2-40B4-BE49-F238E27FC236}">
                <a16:creationId xmlns:a16="http://schemas.microsoft.com/office/drawing/2014/main" id="{44DA4886-7A21-42CE-888C-734105B89B1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4755" name="5 Marcador de número de diapositiva">
            <a:extLst>
              <a:ext uri="{FF2B5EF4-FFF2-40B4-BE49-F238E27FC236}">
                <a16:creationId xmlns:a16="http://schemas.microsoft.com/office/drawing/2014/main" id="{45F82FD3-0A41-42C2-A569-7AE2A6ED1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9C01FC-8F77-4DE7-AC62-7A97F7BF7898}" type="slidenum">
              <a:rPr lang="es-ES_tradnl" altLang="es-ES" sz="1400" smtClean="0"/>
              <a:pPr>
                <a:spcBef>
                  <a:spcPct val="0"/>
                </a:spcBef>
                <a:buFontTx/>
                <a:buNone/>
              </a:pPr>
              <a:t>25</a:t>
            </a:fld>
            <a:endParaRPr lang="es-ES_tradnl" altLang="es-ES" sz="1400"/>
          </a:p>
        </p:txBody>
      </p:sp>
      <p:sp>
        <p:nvSpPr>
          <p:cNvPr id="74756" name="Rectangle 2">
            <a:extLst>
              <a:ext uri="{FF2B5EF4-FFF2-40B4-BE49-F238E27FC236}">
                <a16:creationId xmlns:a16="http://schemas.microsoft.com/office/drawing/2014/main" id="{692FA6CB-50FF-4F6C-9FC1-B79FE630F7BF}"/>
              </a:ext>
            </a:extLst>
          </p:cNvPr>
          <p:cNvSpPr>
            <a:spLocks noGrp="1" noChangeArrowheads="1"/>
          </p:cNvSpPr>
          <p:nvPr>
            <p:ph type="title"/>
          </p:nvPr>
        </p:nvSpPr>
        <p:spPr/>
        <p:txBody>
          <a:bodyPr/>
          <a:lstStyle/>
          <a:p>
            <a:pPr eaLnBrk="1" hangingPunct="1"/>
            <a:r>
              <a:rPr lang="es-ES" altLang="es-ES"/>
              <a:t>Arquitectura de una capa</a:t>
            </a:r>
            <a:br>
              <a:rPr lang="es-ES" altLang="es-ES"/>
            </a:br>
            <a:r>
              <a:rPr lang="es-ES" altLang="es-ES"/>
              <a:t>Características</a:t>
            </a:r>
          </a:p>
        </p:txBody>
      </p:sp>
      <p:sp>
        <p:nvSpPr>
          <p:cNvPr id="74757" name="Rectangle 3">
            <a:extLst>
              <a:ext uri="{FF2B5EF4-FFF2-40B4-BE49-F238E27FC236}">
                <a16:creationId xmlns:a16="http://schemas.microsoft.com/office/drawing/2014/main" id="{3F59750C-C434-4CD1-98C0-DED0522779DF}"/>
              </a:ext>
            </a:extLst>
          </p:cNvPr>
          <p:cNvSpPr>
            <a:spLocks noGrp="1" noChangeArrowheads="1"/>
          </p:cNvSpPr>
          <p:nvPr>
            <p:ph type="body" idx="1"/>
          </p:nvPr>
        </p:nvSpPr>
        <p:spPr/>
        <p:txBody>
          <a:bodyPr/>
          <a:lstStyle/>
          <a:p>
            <a:pPr eaLnBrk="1" hangingPunct="1"/>
            <a:r>
              <a:rPr lang="es-ES" altLang="es-ES"/>
              <a:t>La arquitectura de una capa no divide al sistema en presentación, negocio e integración </a:t>
            </a:r>
          </a:p>
        </p:txBody>
      </p:sp>
      <p:sp>
        <p:nvSpPr>
          <p:cNvPr id="74758" name="Rectangle 5">
            <a:extLst>
              <a:ext uri="{FF2B5EF4-FFF2-40B4-BE49-F238E27FC236}">
                <a16:creationId xmlns:a16="http://schemas.microsoft.com/office/drawing/2014/main" id="{ED43E6F6-E2A8-4070-BE86-AA8FF04858CA}"/>
              </a:ext>
            </a:extLst>
          </p:cNvPr>
          <p:cNvSpPr>
            <a:spLocks noChangeArrowheads="1"/>
          </p:cNvSpPr>
          <p:nvPr/>
        </p:nvSpPr>
        <p:spPr bwMode="auto">
          <a:xfrm>
            <a:off x="6005513" y="2228850"/>
            <a:ext cx="180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graphicFrame>
        <p:nvGraphicFramePr>
          <p:cNvPr id="2387972" name="Object 4">
            <a:extLst>
              <a:ext uri="{FF2B5EF4-FFF2-40B4-BE49-F238E27FC236}">
                <a16:creationId xmlns:a16="http://schemas.microsoft.com/office/drawing/2014/main" id="{1B5C764B-981C-458F-B500-E2ABBE8AEFC9}"/>
              </a:ext>
            </a:extLst>
          </p:cNvPr>
          <p:cNvGraphicFramePr>
            <a:graphicFrameLocks noChangeAspect="1"/>
          </p:cNvGraphicFramePr>
          <p:nvPr/>
        </p:nvGraphicFramePr>
        <p:xfrm>
          <a:off x="4314825" y="3668713"/>
          <a:ext cx="3552825" cy="2649537"/>
        </p:xfrm>
        <a:graphic>
          <a:graphicData uri="http://schemas.openxmlformats.org/presentationml/2006/ole">
            <mc:AlternateContent xmlns:mc="http://schemas.openxmlformats.org/markup-compatibility/2006">
              <mc:Choice xmlns:v="urn:schemas-microsoft-com:vml" Requires="v">
                <p:oleObj spid="_x0000_s1027" name="Imagen" r:id="rId3" imgW="2772156" imgH="2066544" progId="Word.Picture.8">
                  <p:embed/>
                </p:oleObj>
              </mc:Choice>
              <mc:Fallback>
                <p:oleObj name="Imagen" r:id="rId3" imgW="2772156" imgH="2066544" progId="Word.Picture.8">
                  <p:embed/>
                  <p:pic>
                    <p:nvPicPr>
                      <p:cNvPr id="2387972" name="Object 4">
                        <a:extLst>
                          <a:ext uri="{FF2B5EF4-FFF2-40B4-BE49-F238E27FC236}">
                            <a16:creationId xmlns:a16="http://schemas.microsoft.com/office/drawing/2014/main" id="{1B5C764B-981C-458F-B500-E2ABBE8AE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825" y="3668713"/>
                        <a:ext cx="355282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7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4 Marcador de pie de página">
            <a:extLst>
              <a:ext uri="{FF2B5EF4-FFF2-40B4-BE49-F238E27FC236}">
                <a16:creationId xmlns:a16="http://schemas.microsoft.com/office/drawing/2014/main" id="{FE717FFE-E1C2-44EF-A937-CAFD477DFC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5779" name="5 Marcador de número de diapositiva">
            <a:extLst>
              <a:ext uri="{FF2B5EF4-FFF2-40B4-BE49-F238E27FC236}">
                <a16:creationId xmlns:a16="http://schemas.microsoft.com/office/drawing/2014/main" id="{5C96D64B-E00F-4699-B43D-CD04AF944E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40835CC-8BC4-4C7A-9468-B154CA1909CD}" type="slidenum">
              <a:rPr lang="es-ES_tradnl" altLang="es-ES" sz="1400" smtClean="0"/>
              <a:pPr>
                <a:spcBef>
                  <a:spcPct val="0"/>
                </a:spcBef>
                <a:buFontTx/>
                <a:buNone/>
              </a:pPr>
              <a:t>26</a:t>
            </a:fld>
            <a:endParaRPr lang="es-ES_tradnl" altLang="es-ES" sz="1400"/>
          </a:p>
        </p:txBody>
      </p:sp>
      <p:sp>
        <p:nvSpPr>
          <p:cNvPr id="75780" name="Rectangle 2">
            <a:extLst>
              <a:ext uri="{FF2B5EF4-FFF2-40B4-BE49-F238E27FC236}">
                <a16:creationId xmlns:a16="http://schemas.microsoft.com/office/drawing/2014/main" id="{760CA799-3229-4A84-AD3C-C5D1AC8F8635}"/>
              </a:ext>
            </a:extLst>
          </p:cNvPr>
          <p:cNvSpPr>
            <a:spLocks noGrp="1" noChangeArrowheads="1"/>
          </p:cNvSpPr>
          <p:nvPr>
            <p:ph type="title"/>
          </p:nvPr>
        </p:nvSpPr>
        <p:spPr/>
        <p:txBody>
          <a:bodyPr/>
          <a:lstStyle/>
          <a:p>
            <a:pPr eaLnBrk="1" hangingPunct="1"/>
            <a:r>
              <a:rPr lang="es-ES" altLang="es-ES"/>
              <a:t>Arquitectura de una capa</a:t>
            </a:r>
            <a:br>
              <a:rPr lang="es-ES" altLang="es-ES"/>
            </a:br>
            <a:r>
              <a:rPr lang="es-ES" altLang="es-ES"/>
              <a:t>Características</a:t>
            </a:r>
          </a:p>
        </p:txBody>
      </p:sp>
      <p:sp>
        <p:nvSpPr>
          <p:cNvPr id="75781" name="Text Box 6">
            <a:extLst>
              <a:ext uri="{FF2B5EF4-FFF2-40B4-BE49-F238E27FC236}">
                <a16:creationId xmlns:a16="http://schemas.microsoft.com/office/drawing/2014/main" id="{3D0EF157-0F7F-4115-A5E9-9E5589D74B30}"/>
              </a:ext>
            </a:extLst>
          </p:cNvPr>
          <p:cNvSpPr txBox="1">
            <a:spLocks noChangeArrowheads="1"/>
          </p:cNvSpPr>
          <p:nvPr/>
        </p:nvSpPr>
        <p:spPr bwMode="auto">
          <a:xfrm>
            <a:off x="4832350" y="4864100"/>
            <a:ext cx="2540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2400" b="1"/>
              <a:t>Clases del sistema</a:t>
            </a:r>
          </a:p>
        </p:txBody>
      </p:sp>
      <p:grpSp>
        <p:nvGrpSpPr>
          <p:cNvPr id="75782" name="Grupo 14">
            <a:extLst>
              <a:ext uri="{FF2B5EF4-FFF2-40B4-BE49-F238E27FC236}">
                <a16:creationId xmlns:a16="http://schemas.microsoft.com/office/drawing/2014/main" id="{CC3E15C3-8BCF-47EA-94A1-78C4F603B4EE}"/>
              </a:ext>
            </a:extLst>
          </p:cNvPr>
          <p:cNvGrpSpPr>
            <a:grpSpLocks/>
          </p:cNvGrpSpPr>
          <p:nvPr/>
        </p:nvGrpSpPr>
        <p:grpSpPr bwMode="auto">
          <a:xfrm>
            <a:off x="5626100" y="3167063"/>
            <a:ext cx="860425" cy="1355725"/>
            <a:chOff x="4102100" y="3167063"/>
            <a:chExt cx="860425" cy="1355725"/>
          </a:xfrm>
        </p:grpSpPr>
        <p:sp>
          <p:nvSpPr>
            <p:cNvPr id="75783" name="AutoShape 8">
              <a:extLst>
                <a:ext uri="{FF2B5EF4-FFF2-40B4-BE49-F238E27FC236}">
                  <a16:creationId xmlns:a16="http://schemas.microsoft.com/office/drawing/2014/main" id="{7CC3736A-4EE2-4D79-8509-EC8495027F00}"/>
                </a:ext>
              </a:extLst>
            </p:cNvPr>
            <p:cNvSpPr>
              <a:spLocks noChangeAspect="1" noChangeArrowheads="1" noTextEdit="1"/>
            </p:cNvSpPr>
            <p:nvPr/>
          </p:nvSpPr>
          <p:spPr bwMode="auto">
            <a:xfrm>
              <a:off x="4102100" y="3167063"/>
              <a:ext cx="8604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75784" name="Rectangle 10">
              <a:extLst>
                <a:ext uri="{FF2B5EF4-FFF2-40B4-BE49-F238E27FC236}">
                  <a16:creationId xmlns:a16="http://schemas.microsoft.com/office/drawing/2014/main" id="{CBEA4586-F692-40ED-96A1-893C4E2F0F05}"/>
                </a:ext>
              </a:extLst>
            </p:cNvPr>
            <p:cNvSpPr>
              <a:spLocks noChangeArrowheads="1"/>
            </p:cNvSpPr>
            <p:nvPr/>
          </p:nvSpPr>
          <p:spPr bwMode="auto">
            <a:xfrm>
              <a:off x="4133850" y="3230563"/>
              <a:ext cx="776288" cy="366713"/>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75785" name="Rectangle 11">
              <a:extLst>
                <a:ext uri="{FF2B5EF4-FFF2-40B4-BE49-F238E27FC236}">
                  <a16:creationId xmlns:a16="http://schemas.microsoft.com/office/drawing/2014/main" id="{DAEC926C-6ED7-4C5A-B7D5-329C50E772B7}"/>
                </a:ext>
              </a:extLst>
            </p:cNvPr>
            <p:cNvSpPr>
              <a:spLocks noChangeArrowheads="1"/>
            </p:cNvSpPr>
            <p:nvPr/>
          </p:nvSpPr>
          <p:spPr bwMode="auto">
            <a:xfrm>
              <a:off x="4298866" y="3271838"/>
              <a:ext cx="50975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100">
                  <a:solidFill>
                    <a:srgbClr val="000000"/>
                  </a:solidFill>
                  <a:latin typeface="Arial" panose="020B0604020202020204" pitchFamily="34" charset="0"/>
                </a:rPr>
                <a:t>Sistema</a:t>
              </a:r>
              <a:endParaRPr lang="es-ES" altLang="es-ES" sz="2800"/>
            </a:p>
          </p:txBody>
        </p:sp>
        <p:sp>
          <p:nvSpPr>
            <p:cNvPr id="75786" name="Rectangle 12">
              <a:extLst>
                <a:ext uri="{FF2B5EF4-FFF2-40B4-BE49-F238E27FC236}">
                  <a16:creationId xmlns:a16="http://schemas.microsoft.com/office/drawing/2014/main" id="{F1443AC9-0705-49F3-847C-B4CAD8B0E3EF}"/>
                </a:ext>
              </a:extLst>
            </p:cNvPr>
            <p:cNvSpPr>
              <a:spLocks noChangeArrowheads="1"/>
            </p:cNvSpPr>
            <p:nvPr/>
          </p:nvSpPr>
          <p:spPr bwMode="auto">
            <a:xfrm>
              <a:off x="4143375" y="4081463"/>
              <a:ext cx="777875" cy="368300"/>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75787" name="Rectangle 13">
              <a:extLst>
                <a:ext uri="{FF2B5EF4-FFF2-40B4-BE49-F238E27FC236}">
                  <a16:creationId xmlns:a16="http://schemas.microsoft.com/office/drawing/2014/main" id="{7A67ADCD-72C2-4FD3-8132-DADC173AD16D}"/>
                </a:ext>
              </a:extLst>
            </p:cNvPr>
            <p:cNvSpPr>
              <a:spLocks noChangeArrowheads="1"/>
            </p:cNvSpPr>
            <p:nvPr/>
          </p:nvSpPr>
          <p:spPr bwMode="auto">
            <a:xfrm>
              <a:off x="4379717" y="4122738"/>
              <a:ext cx="36869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100">
                  <a:solidFill>
                    <a:srgbClr val="000000"/>
                  </a:solidFill>
                  <a:latin typeface="Arial" panose="020B0604020202020204" pitchFamily="34" charset="0"/>
                </a:rPr>
                <a:t>Datos</a:t>
              </a:r>
              <a:endParaRPr lang="es-ES" altLang="es-ES" sz="2800"/>
            </a:p>
          </p:txBody>
        </p:sp>
        <p:cxnSp>
          <p:nvCxnSpPr>
            <p:cNvPr id="75788" name="Conector recto de flecha 12">
              <a:extLst>
                <a:ext uri="{FF2B5EF4-FFF2-40B4-BE49-F238E27FC236}">
                  <a16:creationId xmlns:a16="http://schemas.microsoft.com/office/drawing/2014/main" id="{A3AEAE18-5E0F-4195-9BD5-24BFD1279284}"/>
                </a:ext>
              </a:extLst>
            </p:cNvPr>
            <p:cNvCxnSpPr>
              <a:cxnSpLocks noChangeShapeType="1"/>
            </p:cNvCxnSpPr>
            <p:nvPr/>
          </p:nvCxnSpPr>
          <p:spPr bwMode="auto">
            <a:xfrm>
              <a:off x="4514450" y="3597276"/>
              <a:ext cx="0" cy="484187"/>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4 Marcador de pie de página">
            <a:extLst>
              <a:ext uri="{FF2B5EF4-FFF2-40B4-BE49-F238E27FC236}">
                <a16:creationId xmlns:a16="http://schemas.microsoft.com/office/drawing/2014/main" id="{187F6DFB-A477-4D5B-AB69-353CAE7A82F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6803" name="5 Marcador de número de diapositiva">
            <a:extLst>
              <a:ext uri="{FF2B5EF4-FFF2-40B4-BE49-F238E27FC236}">
                <a16:creationId xmlns:a16="http://schemas.microsoft.com/office/drawing/2014/main" id="{E830A002-7DF5-49BE-9786-F0530E863A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1AE84D8-8B20-43AC-8040-A50B3A61D91F}" type="slidenum">
              <a:rPr lang="es-ES_tradnl" altLang="es-ES" sz="1400" smtClean="0"/>
              <a:pPr>
                <a:spcBef>
                  <a:spcPct val="0"/>
                </a:spcBef>
                <a:buFontTx/>
                <a:buNone/>
              </a:pPr>
              <a:t>27</a:t>
            </a:fld>
            <a:endParaRPr lang="es-ES_tradnl" altLang="es-ES" sz="1400"/>
          </a:p>
        </p:txBody>
      </p:sp>
      <p:sp>
        <p:nvSpPr>
          <p:cNvPr id="76804" name="Rectangle 2">
            <a:extLst>
              <a:ext uri="{FF2B5EF4-FFF2-40B4-BE49-F238E27FC236}">
                <a16:creationId xmlns:a16="http://schemas.microsoft.com/office/drawing/2014/main" id="{6890EB93-944D-4070-819E-08877B058869}"/>
              </a:ext>
            </a:extLst>
          </p:cNvPr>
          <p:cNvSpPr>
            <a:spLocks noGrp="1" noChangeArrowheads="1"/>
          </p:cNvSpPr>
          <p:nvPr>
            <p:ph type="title"/>
          </p:nvPr>
        </p:nvSpPr>
        <p:spPr/>
        <p:txBody>
          <a:bodyPr/>
          <a:lstStyle/>
          <a:p>
            <a:pPr eaLnBrk="1" hangingPunct="1"/>
            <a:r>
              <a:rPr lang="es-ES" altLang="es-ES"/>
              <a:t>Arquitectura de una capa</a:t>
            </a:r>
            <a:br>
              <a:rPr lang="es-ES" altLang="es-ES"/>
            </a:br>
            <a:r>
              <a:rPr lang="es-ES" altLang="es-ES"/>
              <a:t>Características</a:t>
            </a:r>
          </a:p>
        </p:txBody>
      </p:sp>
      <p:sp>
        <p:nvSpPr>
          <p:cNvPr id="76805" name="Text Box 5">
            <a:extLst>
              <a:ext uri="{FF2B5EF4-FFF2-40B4-BE49-F238E27FC236}">
                <a16:creationId xmlns:a16="http://schemas.microsoft.com/office/drawing/2014/main" id="{717B54B1-A919-4F18-B9EB-DE6380E5E3DE}"/>
              </a:ext>
            </a:extLst>
          </p:cNvPr>
          <p:cNvSpPr txBox="1">
            <a:spLocks noChangeArrowheads="1"/>
          </p:cNvSpPr>
          <p:nvPr/>
        </p:nvSpPr>
        <p:spPr bwMode="auto">
          <a:xfrm>
            <a:off x="4486275" y="6400800"/>
            <a:ext cx="39608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2400" b="1"/>
              <a:t>Comportamiento del sistema</a:t>
            </a:r>
          </a:p>
        </p:txBody>
      </p:sp>
      <p:pic>
        <p:nvPicPr>
          <p:cNvPr id="76806" name="Picture 7">
            <a:extLst>
              <a:ext uri="{FF2B5EF4-FFF2-40B4-BE49-F238E27FC236}">
                <a16:creationId xmlns:a16="http://schemas.microsoft.com/office/drawing/2014/main" id="{49A3000B-B681-409E-BEAF-DF57C7AE4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101725"/>
            <a:ext cx="465455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4 Marcador de pie de página">
            <a:extLst>
              <a:ext uri="{FF2B5EF4-FFF2-40B4-BE49-F238E27FC236}">
                <a16:creationId xmlns:a16="http://schemas.microsoft.com/office/drawing/2014/main" id="{C04FE4BC-BAFA-446F-A80F-A7389CB6299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7827" name="5 Marcador de número de diapositiva">
            <a:extLst>
              <a:ext uri="{FF2B5EF4-FFF2-40B4-BE49-F238E27FC236}">
                <a16:creationId xmlns:a16="http://schemas.microsoft.com/office/drawing/2014/main" id="{7C4B8226-BF06-4671-AFCF-2DEDCDA3D7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606188-AB1C-4FE0-87BC-88D6615CA5FF}" type="slidenum">
              <a:rPr lang="es-ES_tradnl" altLang="es-ES" sz="1400" smtClean="0"/>
              <a:pPr>
                <a:spcBef>
                  <a:spcPct val="0"/>
                </a:spcBef>
                <a:buFontTx/>
                <a:buNone/>
              </a:pPr>
              <a:t>28</a:t>
            </a:fld>
            <a:endParaRPr lang="es-ES_tradnl" altLang="es-ES" sz="1400"/>
          </a:p>
        </p:txBody>
      </p:sp>
      <p:sp>
        <p:nvSpPr>
          <p:cNvPr id="77828" name="Rectangle 2">
            <a:extLst>
              <a:ext uri="{FF2B5EF4-FFF2-40B4-BE49-F238E27FC236}">
                <a16:creationId xmlns:a16="http://schemas.microsoft.com/office/drawing/2014/main" id="{D43ABD12-0472-4EAF-9F54-4294BD083412}"/>
              </a:ext>
            </a:extLst>
          </p:cNvPr>
          <p:cNvSpPr>
            <a:spLocks noGrp="1" noChangeArrowheads="1"/>
          </p:cNvSpPr>
          <p:nvPr>
            <p:ph type="title"/>
          </p:nvPr>
        </p:nvSpPr>
        <p:spPr/>
        <p:txBody>
          <a:bodyPr/>
          <a:lstStyle/>
          <a:p>
            <a:pPr eaLnBrk="1" hangingPunct="1"/>
            <a:r>
              <a:rPr lang="es-ES" altLang="es-ES"/>
              <a:t>Arquitectura de una capa</a:t>
            </a:r>
            <a:br>
              <a:rPr lang="es-ES" altLang="es-ES"/>
            </a:br>
            <a:r>
              <a:rPr lang="es-ES" altLang="es-ES"/>
              <a:t>Ventajas e inconvenientes</a:t>
            </a:r>
          </a:p>
        </p:txBody>
      </p:sp>
      <p:sp>
        <p:nvSpPr>
          <p:cNvPr id="77829" name="Rectangle 3">
            <a:extLst>
              <a:ext uri="{FF2B5EF4-FFF2-40B4-BE49-F238E27FC236}">
                <a16:creationId xmlns:a16="http://schemas.microsoft.com/office/drawing/2014/main" id="{6C7D5E0D-334C-45F9-9FF3-0C9727411D91}"/>
              </a:ext>
            </a:extLst>
          </p:cNvPr>
          <p:cNvSpPr>
            <a:spLocks noGrp="1" noChangeArrowheads="1"/>
          </p:cNvSpPr>
          <p:nvPr>
            <p:ph type="body" idx="1"/>
          </p:nvPr>
        </p:nvSpPr>
        <p:spPr/>
        <p:txBody>
          <a:bodyPr/>
          <a:lstStyle/>
          <a:p>
            <a:pPr eaLnBrk="1" hangingPunct="1"/>
            <a:r>
              <a:rPr lang="es-ES" altLang="es-ES"/>
              <a:t>Ventajas</a:t>
            </a:r>
          </a:p>
          <a:p>
            <a:pPr lvl="1" eaLnBrk="1" hangingPunct="1"/>
            <a:r>
              <a:rPr lang="es-ES" altLang="es-ES"/>
              <a:t>Sencillez conceptual</a:t>
            </a:r>
          </a:p>
          <a:p>
            <a:pPr eaLnBrk="1" hangingPunct="1"/>
            <a:r>
              <a:rPr lang="es-ES" altLang="es-ES"/>
              <a:t>Inconvenientes</a:t>
            </a:r>
          </a:p>
          <a:p>
            <a:pPr lvl="1" eaLnBrk="1" hangingPunct="1"/>
            <a:r>
              <a:rPr lang="es-ES" altLang="es-ES"/>
              <a:t>No se puede modificar ni la interfaz de usuario, ni la lógica del negocio ni la representación de los datos sin afectar a las demás capas</a:t>
            </a:r>
          </a:p>
          <a:p>
            <a:pPr lvl="1" eaLnBrk="1" hangingPunct="1"/>
            <a:r>
              <a:rPr lang="es-ES" altLang="es-ES"/>
              <a:t>Complicación fáctica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4 Marcador de pie de página">
            <a:extLst>
              <a:ext uri="{FF2B5EF4-FFF2-40B4-BE49-F238E27FC236}">
                <a16:creationId xmlns:a16="http://schemas.microsoft.com/office/drawing/2014/main" id="{EDBE475A-E151-4EF4-BED6-146A1C2A8BB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8851" name="5 Marcador de número de diapositiva">
            <a:extLst>
              <a:ext uri="{FF2B5EF4-FFF2-40B4-BE49-F238E27FC236}">
                <a16:creationId xmlns:a16="http://schemas.microsoft.com/office/drawing/2014/main" id="{3B4D918E-2E3E-4693-B87C-F38697204A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6976A38-B355-47F9-9D1C-FA70FB931501}" type="slidenum">
              <a:rPr lang="es-ES_tradnl" altLang="es-ES" sz="1400" smtClean="0"/>
              <a:pPr>
                <a:spcBef>
                  <a:spcPct val="0"/>
                </a:spcBef>
                <a:buFontTx/>
                <a:buNone/>
              </a:pPr>
              <a:t>29</a:t>
            </a:fld>
            <a:endParaRPr lang="es-ES_tradnl" altLang="es-ES" sz="1400"/>
          </a:p>
        </p:txBody>
      </p:sp>
      <p:sp>
        <p:nvSpPr>
          <p:cNvPr id="78852" name="Rectangle 2">
            <a:extLst>
              <a:ext uri="{FF2B5EF4-FFF2-40B4-BE49-F238E27FC236}">
                <a16:creationId xmlns:a16="http://schemas.microsoft.com/office/drawing/2014/main" id="{2F6F8DC2-0038-40EB-88E0-D8FA94C6A91A}"/>
              </a:ext>
            </a:extLst>
          </p:cNvPr>
          <p:cNvSpPr>
            <a:spLocks noGrp="1" noChangeArrowheads="1"/>
          </p:cNvSpPr>
          <p:nvPr>
            <p:ph type="title"/>
          </p:nvPr>
        </p:nvSpPr>
        <p:spPr/>
        <p:txBody>
          <a:bodyPr/>
          <a:lstStyle/>
          <a:p>
            <a:pPr eaLnBrk="1" hangingPunct="1"/>
            <a:r>
              <a:rPr lang="es-ES" altLang="es-ES"/>
              <a:t>Arquitectura de dos capas</a:t>
            </a:r>
            <a:br>
              <a:rPr lang="es-ES" altLang="es-ES"/>
            </a:br>
            <a:r>
              <a:rPr lang="es-ES" altLang="es-ES"/>
              <a:t>Características</a:t>
            </a:r>
          </a:p>
        </p:txBody>
      </p:sp>
      <p:sp>
        <p:nvSpPr>
          <p:cNvPr id="78853" name="Rectangle 3">
            <a:extLst>
              <a:ext uri="{FF2B5EF4-FFF2-40B4-BE49-F238E27FC236}">
                <a16:creationId xmlns:a16="http://schemas.microsoft.com/office/drawing/2014/main" id="{D48E8C26-D75F-4E86-9E6A-65379B7DABA9}"/>
              </a:ext>
            </a:extLst>
          </p:cNvPr>
          <p:cNvSpPr>
            <a:spLocks noGrp="1" noChangeArrowheads="1"/>
          </p:cNvSpPr>
          <p:nvPr>
            <p:ph type="body" idx="1"/>
          </p:nvPr>
        </p:nvSpPr>
        <p:spPr/>
        <p:txBody>
          <a:bodyPr/>
          <a:lstStyle/>
          <a:p>
            <a:pPr eaLnBrk="1" hangingPunct="1"/>
            <a:r>
              <a:rPr lang="es-ES" altLang="es-ES"/>
              <a:t>La arquitectura de dos capas diferencia entre la capa de presentación y el resto del sistema</a:t>
            </a:r>
          </a:p>
          <a:p>
            <a:pPr eaLnBrk="1" hangingPunct="1"/>
            <a:r>
              <a:rPr lang="es-ES" altLang="es-ES"/>
              <a:t>No diferencia negocio de integración</a:t>
            </a:r>
          </a:p>
        </p:txBody>
      </p:sp>
      <p:sp>
        <p:nvSpPr>
          <p:cNvPr id="78854" name="Rectangle 5">
            <a:extLst>
              <a:ext uri="{FF2B5EF4-FFF2-40B4-BE49-F238E27FC236}">
                <a16:creationId xmlns:a16="http://schemas.microsoft.com/office/drawing/2014/main" id="{BD0559B2-322C-4422-98CE-AD41AFC29604}"/>
              </a:ext>
            </a:extLst>
          </p:cNvPr>
          <p:cNvSpPr>
            <a:spLocks noChangeArrowheads="1"/>
          </p:cNvSpPr>
          <p:nvPr/>
        </p:nvSpPr>
        <p:spPr bwMode="auto">
          <a:xfrm>
            <a:off x="6005513" y="2228850"/>
            <a:ext cx="180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graphicFrame>
        <p:nvGraphicFramePr>
          <p:cNvPr id="2392068" name="Object 4">
            <a:extLst>
              <a:ext uri="{FF2B5EF4-FFF2-40B4-BE49-F238E27FC236}">
                <a16:creationId xmlns:a16="http://schemas.microsoft.com/office/drawing/2014/main" id="{0F356557-DAF4-47EC-97E6-72C10C357EFD}"/>
              </a:ext>
            </a:extLst>
          </p:cNvPr>
          <p:cNvGraphicFramePr>
            <a:graphicFrameLocks noChangeAspect="1"/>
          </p:cNvGraphicFramePr>
          <p:nvPr/>
        </p:nvGraphicFramePr>
        <p:xfrm>
          <a:off x="4633913" y="4137025"/>
          <a:ext cx="4105275" cy="2009775"/>
        </p:xfrm>
        <a:graphic>
          <a:graphicData uri="http://schemas.openxmlformats.org/presentationml/2006/ole">
            <mc:AlternateContent xmlns:mc="http://schemas.openxmlformats.org/markup-compatibility/2006">
              <mc:Choice xmlns:v="urn:schemas-microsoft-com:vml" Requires="v">
                <p:oleObj spid="_x0000_s2051" name="Picture" r:id="rId3" imgW="4108704" imgH="2008632" progId="Word.Picture.8">
                  <p:embed/>
                </p:oleObj>
              </mc:Choice>
              <mc:Fallback>
                <p:oleObj name="Picture" r:id="rId3" imgW="4108704" imgH="2008632" progId="Word.Picture.8">
                  <p:embed/>
                  <p:pic>
                    <p:nvPicPr>
                      <p:cNvPr id="2392068" name="Object 4">
                        <a:extLst>
                          <a:ext uri="{FF2B5EF4-FFF2-40B4-BE49-F238E27FC236}">
                            <a16:creationId xmlns:a16="http://schemas.microsoft.com/office/drawing/2014/main" id="{0F356557-DAF4-47EC-97E6-72C10C357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913" y="4137025"/>
                        <a:ext cx="41052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2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a:extLst>
              <a:ext uri="{FF2B5EF4-FFF2-40B4-BE49-F238E27FC236}">
                <a16:creationId xmlns:a16="http://schemas.microsoft.com/office/drawing/2014/main" id="{E4AA4D86-53E9-4A81-895C-4DD43F9947BF}"/>
              </a:ext>
            </a:extLst>
          </p:cNvPr>
          <p:cNvSpPr>
            <a:spLocks noGrp="1" noChangeArrowheads="1"/>
          </p:cNvSpPr>
          <p:nvPr>
            <p:ph type="title"/>
          </p:nvPr>
        </p:nvSpPr>
        <p:spPr/>
        <p:txBody>
          <a:bodyPr/>
          <a:lstStyle/>
          <a:p>
            <a:r>
              <a:rPr lang="es-ES" altLang="es-ES"/>
              <a:t>Patrón MVC</a:t>
            </a:r>
          </a:p>
        </p:txBody>
      </p:sp>
      <p:sp>
        <p:nvSpPr>
          <p:cNvPr id="3" name="Marcador de contenido 2">
            <a:extLst>
              <a:ext uri="{FF2B5EF4-FFF2-40B4-BE49-F238E27FC236}">
                <a16:creationId xmlns:a16="http://schemas.microsoft.com/office/drawing/2014/main" id="{7400AD90-2AB3-48D6-B008-F683EDAC1814}"/>
              </a:ext>
            </a:extLst>
          </p:cNvPr>
          <p:cNvSpPr>
            <a:spLocks noGrp="1"/>
          </p:cNvSpPr>
          <p:nvPr>
            <p:ph idx="1"/>
          </p:nvPr>
        </p:nvSpPr>
        <p:spPr>
          <a:xfrm>
            <a:off x="896938" y="1847850"/>
            <a:ext cx="10725150" cy="4114800"/>
          </a:xfrm>
        </p:spPr>
        <p:txBody>
          <a:bodyPr/>
          <a:lstStyle/>
          <a:p>
            <a:pPr>
              <a:defRPr/>
            </a:pPr>
            <a:r>
              <a:rPr lang="es-ES" dirty="0"/>
              <a:t>Simplificando mucho, MVC:</a:t>
            </a:r>
          </a:p>
          <a:p>
            <a:pPr marL="1028700" lvl="1" indent="-571500">
              <a:buFont typeface="+mj-lt"/>
              <a:buAutoNum type="romanLcPeriod"/>
              <a:defRPr/>
            </a:pPr>
            <a:r>
              <a:rPr lang="es-ES" dirty="0"/>
              <a:t>Saca el código de negocio y navegación de los </a:t>
            </a:r>
            <a:r>
              <a:rPr lang="es-ES" dirty="0" err="1"/>
              <a:t>action</a:t>
            </a:r>
            <a:r>
              <a:rPr lang="es-ES" dirty="0"/>
              <a:t> </a:t>
            </a:r>
            <a:r>
              <a:rPr lang="es-ES" dirty="0" err="1"/>
              <a:t>listener</a:t>
            </a:r>
            <a:endParaRPr lang="es-ES" dirty="0"/>
          </a:p>
          <a:p>
            <a:pPr marL="1028700" lvl="1" indent="-571500">
              <a:buFont typeface="+mj-lt"/>
              <a:buAutoNum type="romanLcPeriod"/>
              <a:defRPr/>
            </a:pPr>
            <a:r>
              <a:rPr lang="es-ES" dirty="0"/>
              <a:t>Saca el código de redirección a vista de negocio (modelo pasivo)</a:t>
            </a:r>
          </a:p>
          <a:p>
            <a:pPr marL="1028700" lvl="1" indent="-571500">
              <a:buFont typeface="+mj-lt"/>
              <a:buAutoNum type="romanLcPeriod"/>
              <a:defRPr/>
            </a:pPr>
            <a:r>
              <a:rPr lang="es-ES" dirty="0"/>
              <a:t>Centraliza el conocimiento de invocación de negocio y redirección a vistas en el controlador</a:t>
            </a:r>
          </a:p>
          <a:p>
            <a:pPr>
              <a:defRPr/>
            </a:pPr>
            <a:r>
              <a:rPr lang="es-ES" dirty="0"/>
              <a:t>Esto conlleva</a:t>
            </a:r>
          </a:p>
          <a:p>
            <a:pPr lvl="1">
              <a:defRPr/>
            </a:pPr>
            <a:r>
              <a:rPr lang="es-ES" dirty="0"/>
              <a:t>Desvincular presentación del resto de la aplicación (i y ii)</a:t>
            </a:r>
          </a:p>
          <a:p>
            <a:pPr lvl="1">
              <a:defRPr/>
            </a:pPr>
            <a:r>
              <a:rPr lang="es-ES" dirty="0"/>
              <a:t>Centralizar el conocimiento de vistas y negocio en un único punto, evitando invocaciones/redirecciones </a:t>
            </a:r>
            <a:r>
              <a:rPr lang="es-ES" i="1" dirty="0"/>
              <a:t>rancias</a:t>
            </a:r>
            <a:r>
              <a:rPr lang="es-ES" dirty="0"/>
              <a:t> (iii)</a:t>
            </a:r>
          </a:p>
          <a:p>
            <a:pPr marL="457200" lvl="1" indent="0">
              <a:buFontTx/>
              <a:buNone/>
              <a:defRPr/>
            </a:pPr>
            <a:endParaRPr lang="es-ES" dirty="0"/>
          </a:p>
        </p:txBody>
      </p:sp>
      <p:sp>
        <p:nvSpPr>
          <p:cNvPr id="39940" name="Marcador de pie de página 3">
            <a:extLst>
              <a:ext uri="{FF2B5EF4-FFF2-40B4-BE49-F238E27FC236}">
                <a16:creationId xmlns:a16="http://schemas.microsoft.com/office/drawing/2014/main" id="{67B058CE-801F-4358-9C16-6F93A8E0B17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39941" name="Marcador de número de diapositiva 4">
            <a:extLst>
              <a:ext uri="{FF2B5EF4-FFF2-40B4-BE49-F238E27FC236}">
                <a16:creationId xmlns:a16="http://schemas.microsoft.com/office/drawing/2014/main" id="{C1F6EC14-C4B7-4E52-9326-AA04F0EBEA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D6BB13-ABF2-4BC4-904B-121D61B1766A}" type="slidenum">
              <a:rPr lang="es-ES_tradnl" altLang="es-ES" sz="1400" smtClean="0"/>
              <a:pPr>
                <a:spcBef>
                  <a:spcPct val="0"/>
                </a:spcBef>
                <a:buFontTx/>
                <a:buNone/>
              </a:pPr>
              <a:t>3</a:t>
            </a:fld>
            <a:endParaRPr lang="es-ES_tradnl" altLang="es-E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4 Marcador de pie de página">
            <a:extLst>
              <a:ext uri="{FF2B5EF4-FFF2-40B4-BE49-F238E27FC236}">
                <a16:creationId xmlns:a16="http://schemas.microsoft.com/office/drawing/2014/main" id="{472D6406-2EB3-4E79-9FFF-1D9CBC16E4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79875" name="5 Marcador de número de diapositiva">
            <a:extLst>
              <a:ext uri="{FF2B5EF4-FFF2-40B4-BE49-F238E27FC236}">
                <a16:creationId xmlns:a16="http://schemas.microsoft.com/office/drawing/2014/main" id="{401540AB-435F-46F9-9E67-B0CFC60BFF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7C6BC1-C0B2-44F2-BE49-0A524934EB90}" type="slidenum">
              <a:rPr lang="es-ES_tradnl" altLang="es-ES" sz="1400" smtClean="0"/>
              <a:pPr>
                <a:spcBef>
                  <a:spcPct val="0"/>
                </a:spcBef>
                <a:buFontTx/>
                <a:buNone/>
              </a:pPr>
              <a:t>30</a:t>
            </a:fld>
            <a:endParaRPr lang="es-ES_tradnl" altLang="es-ES" sz="1400"/>
          </a:p>
        </p:txBody>
      </p:sp>
      <p:sp>
        <p:nvSpPr>
          <p:cNvPr id="79876" name="Rectangle 2">
            <a:extLst>
              <a:ext uri="{FF2B5EF4-FFF2-40B4-BE49-F238E27FC236}">
                <a16:creationId xmlns:a16="http://schemas.microsoft.com/office/drawing/2014/main" id="{0CAD8D99-8AD7-4EDD-81DC-5D0AF19265D9}"/>
              </a:ext>
            </a:extLst>
          </p:cNvPr>
          <p:cNvSpPr>
            <a:spLocks noGrp="1" noChangeArrowheads="1"/>
          </p:cNvSpPr>
          <p:nvPr>
            <p:ph type="title"/>
          </p:nvPr>
        </p:nvSpPr>
        <p:spPr/>
        <p:txBody>
          <a:bodyPr/>
          <a:lstStyle/>
          <a:p>
            <a:pPr eaLnBrk="1" hangingPunct="1"/>
            <a:r>
              <a:rPr lang="es-ES" altLang="es-ES"/>
              <a:t>Arquitectura de dos capas</a:t>
            </a:r>
            <a:br>
              <a:rPr lang="es-ES" altLang="es-ES"/>
            </a:br>
            <a:r>
              <a:rPr lang="es-ES" altLang="es-ES"/>
              <a:t>Características</a:t>
            </a:r>
          </a:p>
        </p:txBody>
      </p:sp>
      <p:sp>
        <p:nvSpPr>
          <p:cNvPr id="79877" name="Text Box 5">
            <a:extLst>
              <a:ext uri="{FF2B5EF4-FFF2-40B4-BE49-F238E27FC236}">
                <a16:creationId xmlns:a16="http://schemas.microsoft.com/office/drawing/2014/main" id="{0EBB1399-F5C1-418A-B603-CE3B66F24E06}"/>
              </a:ext>
            </a:extLst>
          </p:cNvPr>
          <p:cNvSpPr txBox="1">
            <a:spLocks noChangeArrowheads="1"/>
          </p:cNvSpPr>
          <p:nvPr/>
        </p:nvSpPr>
        <p:spPr bwMode="auto">
          <a:xfrm>
            <a:off x="4795838" y="4991100"/>
            <a:ext cx="2540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2400" b="1"/>
              <a:t>Clases del sistema</a:t>
            </a:r>
          </a:p>
        </p:txBody>
      </p:sp>
      <p:grpSp>
        <p:nvGrpSpPr>
          <p:cNvPr id="79878" name="Grupo 16">
            <a:extLst>
              <a:ext uri="{FF2B5EF4-FFF2-40B4-BE49-F238E27FC236}">
                <a16:creationId xmlns:a16="http://schemas.microsoft.com/office/drawing/2014/main" id="{467BC7AE-5BC2-40C1-9F89-E1F4E6FF024C}"/>
              </a:ext>
            </a:extLst>
          </p:cNvPr>
          <p:cNvGrpSpPr>
            <a:grpSpLocks/>
          </p:cNvGrpSpPr>
          <p:nvPr/>
        </p:nvGrpSpPr>
        <p:grpSpPr bwMode="auto">
          <a:xfrm>
            <a:off x="4538663" y="3349625"/>
            <a:ext cx="3059112" cy="1230313"/>
            <a:chOff x="3014663" y="3349625"/>
            <a:chExt cx="3059113" cy="1229920"/>
          </a:xfrm>
        </p:grpSpPr>
        <p:grpSp>
          <p:nvGrpSpPr>
            <p:cNvPr id="79879" name="Grupo 15">
              <a:extLst>
                <a:ext uri="{FF2B5EF4-FFF2-40B4-BE49-F238E27FC236}">
                  <a16:creationId xmlns:a16="http://schemas.microsoft.com/office/drawing/2014/main" id="{235178E7-3FAF-4316-90D0-9EE4449816C2}"/>
                </a:ext>
              </a:extLst>
            </p:cNvPr>
            <p:cNvGrpSpPr>
              <a:grpSpLocks/>
            </p:cNvGrpSpPr>
            <p:nvPr/>
          </p:nvGrpSpPr>
          <p:grpSpPr bwMode="auto">
            <a:xfrm>
              <a:off x="3014663" y="3349625"/>
              <a:ext cx="3059113" cy="1229920"/>
              <a:chOff x="3014663" y="3349625"/>
              <a:chExt cx="3059113" cy="1229920"/>
            </a:xfrm>
          </p:grpSpPr>
          <p:sp>
            <p:nvSpPr>
              <p:cNvPr id="79881" name="Rectangle 10">
                <a:extLst>
                  <a:ext uri="{FF2B5EF4-FFF2-40B4-BE49-F238E27FC236}">
                    <a16:creationId xmlns:a16="http://schemas.microsoft.com/office/drawing/2014/main" id="{3174E16E-2794-45F1-B366-318FE3CD5A71}"/>
                  </a:ext>
                </a:extLst>
              </p:cNvPr>
              <p:cNvSpPr>
                <a:spLocks noChangeArrowheads="1"/>
              </p:cNvSpPr>
              <p:nvPr/>
            </p:nvSpPr>
            <p:spPr bwMode="auto">
              <a:xfrm>
                <a:off x="3014663" y="3349625"/>
                <a:ext cx="790575" cy="368300"/>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79882" name="Rectangle 11">
                <a:extLst>
                  <a:ext uri="{FF2B5EF4-FFF2-40B4-BE49-F238E27FC236}">
                    <a16:creationId xmlns:a16="http://schemas.microsoft.com/office/drawing/2014/main" id="{2F4B7778-67E2-44D5-9F58-B05F98D69086}"/>
                  </a:ext>
                </a:extLst>
              </p:cNvPr>
              <p:cNvSpPr>
                <a:spLocks noChangeArrowheads="1"/>
              </p:cNvSpPr>
              <p:nvPr/>
            </p:nvSpPr>
            <p:spPr bwMode="auto">
              <a:xfrm>
                <a:off x="3224540" y="3392488"/>
                <a:ext cx="424795" cy="15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Interfaz</a:t>
                </a:r>
                <a:endParaRPr lang="es-ES" altLang="es-ES" sz="2800"/>
              </a:p>
            </p:txBody>
          </p:sp>
          <p:sp>
            <p:nvSpPr>
              <p:cNvPr id="79883" name="Rectangle 12">
                <a:extLst>
                  <a:ext uri="{FF2B5EF4-FFF2-40B4-BE49-F238E27FC236}">
                    <a16:creationId xmlns:a16="http://schemas.microsoft.com/office/drawing/2014/main" id="{C6924892-2D6C-4E43-9FC5-BB79BD3686E9}"/>
                  </a:ext>
                </a:extLst>
              </p:cNvPr>
              <p:cNvSpPr>
                <a:spLocks noChangeArrowheads="1"/>
              </p:cNvSpPr>
              <p:nvPr/>
            </p:nvSpPr>
            <p:spPr bwMode="auto">
              <a:xfrm>
                <a:off x="4907278" y="4211245"/>
                <a:ext cx="781050" cy="368300"/>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79884" name="Rectangle 13">
                <a:extLst>
                  <a:ext uri="{FF2B5EF4-FFF2-40B4-BE49-F238E27FC236}">
                    <a16:creationId xmlns:a16="http://schemas.microsoft.com/office/drawing/2014/main" id="{97670F3C-8657-457C-A577-D016B26F216D}"/>
                  </a:ext>
                </a:extLst>
              </p:cNvPr>
              <p:cNvSpPr>
                <a:spLocks noChangeArrowheads="1"/>
              </p:cNvSpPr>
              <p:nvPr/>
            </p:nvSpPr>
            <p:spPr bwMode="auto">
              <a:xfrm>
                <a:off x="5147758" y="4307450"/>
                <a:ext cx="333425" cy="15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Datos</a:t>
                </a:r>
                <a:endParaRPr lang="es-ES" altLang="es-ES" sz="2800"/>
              </a:p>
            </p:txBody>
          </p:sp>
          <p:sp>
            <p:nvSpPr>
              <p:cNvPr id="79885" name="Rectangle 14">
                <a:extLst>
                  <a:ext uri="{FF2B5EF4-FFF2-40B4-BE49-F238E27FC236}">
                    <a16:creationId xmlns:a16="http://schemas.microsoft.com/office/drawing/2014/main" id="{CBFD2D0E-34D8-4384-97C4-B1A7604C71B3}"/>
                  </a:ext>
                </a:extLst>
              </p:cNvPr>
              <p:cNvSpPr>
                <a:spLocks noChangeArrowheads="1"/>
              </p:cNvSpPr>
              <p:nvPr/>
            </p:nvSpPr>
            <p:spPr bwMode="auto">
              <a:xfrm>
                <a:off x="4586288" y="3349625"/>
                <a:ext cx="1487488" cy="368300"/>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79886" name="Rectangle 15">
                <a:extLst>
                  <a:ext uri="{FF2B5EF4-FFF2-40B4-BE49-F238E27FC236}">
                    <a16:creationId xmlns:a16="http://schemas.microsoft.com/office/drawing/2014/main" id="{0574D8A5-17F5-4008-B984-F9C11F3ABDE2}"/>
                  </a:ext>
                </a:extLst>
              </p:cNvPr>
              <p:cNvSpPr>
                <a:spLocks noChangeArrowheads="1"/>
              </p:cNvSpPr>
              <p:nvPr/>
            </p:nvSpPr>
            <p:spPr bwMode="auto">
              <a:xfrm>
                <a:off x="4735902" y="3392488"/>
                <a:ext cx="123270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Negocio e integración</a:t>
                </a:r>
                <a:endParaRPr lang="es-ES" altLang="es-ES" sz="2800"/>
              </a:p>
            </p:txBody>
          </p:sp>
          <p:sp>
            <p:nvSpPr>
              <p:cNvPr id="79887" name="Line 16">
                <a:extLst>
                  <a:ext uri="{FF2B5EF4-FFF2-40B4-BE49-F238E27FC236}">
                    <a16:creationId xmlns:a16="http://schemas.microsoft.com/office/drawing/2014/main" id="{716A7406-8558-4223-818E-32F8ED7686BE}"/>
                  </a:ext>
                </a:extLst>
              </p:cNvPr>
              <p:cNvSpPr>
                <a:spLocks noChangeShapeType="1"/>
              </p:cNvSpPr>
              <p:nvPr/>
            </p:nvSpPr>
            <p:spPr bwMode="auto">
              <a:xfrm>
                <a:off x="4186238" y="3529013"/>
                <a:ext cx="400050" cy="0"/>
              </a:xfrm>
              <a:prstGeom prst="line">
                <a:avLst/>
              </a:prstGeom>
              <a:noFill/>
              <a:ln w="0">
                <a:solidFill>
                  <a:srgbClr val="0F0005"/>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79888" name="Line 17">
                <a:extLst>
                  <a:ext uri="{FF2B5EF4-FFF2-40B4-BE49-F238E27FC236}">
                    <a16:creationId xmlns:a16="http://schemas.microsoft.com/office/drawing/2014/main" id="{7ECF3AA6-63C3-4029-BB07-DA46D723CE97}"/>
                  </a:ext>
                </a:extLst>
              </p:cNvPr>
              <p:cNvSpPr>
                <a:spLocks noChangeShapeType="1"/>
              </p:cNvSpPr>
              <p:nvPr/>
            </p:nvSpPr>
            <p:spPr bwMode="auto">
              <a:xfrm flipH="1">
                <a:off x="3805238" y="3529013"/>
                <a:ext cx="381000" cy="0"/>
              </a:xfrm>
              <a:prstGeom prst="line">
                <a:avLst/>
              </a:prstGeom>
              <a:noFill/>
              <a:ln w="0">
                <a:solidFill>
                  <a:srgbClr val="0F0005"/>
                </a:solidFill>
                <a:round/>
                <a:headEnd/>
                <a:tailEnd/>
              </a:ln>
              <a:extLst>
                <a:ext uri="{909E8E84-426E-40DD-AFC4-6F175D3DCCD1}">
                  <a14:hiddenFill xmlns:a14="http://schemas.microsoft.com/office/drawing/2010/main">
                    <a:noFill/>
                  </a14:hiddenFill>
                </a:ext>
              </a:extLst>
            </p:spPr>
            <p:txBody>
              <a:bodyPr/>
              <a:lstStyle/>
              <a:p>
                <a:endParaRPr lang="es-ES"/>
              </a:p>
            </p:txBody>
          </p:sp>
        </p:grpSp>
        <p:cxnSp>
          <p:nvCxnSpPr>
            <p:cNvPr id="79880" name="Conector recto de flecha 20">
              <a:extLst>
                <a:ext uri="{FF2B5EF4-FFF2-40B4-BE49-F238E27FC236}">
                  <a16:creationId xmlns:a16="http://schemas.microsoft.com/office/drawing/2014/main" id="{63FC462C-5340-438A-998F-3CCA4C47BA01}"/>
                </a:ext>
              </a:extLst>
            </p:cNvPr>
            <p:cNvCxnSpPr>
              <a:cxnSpLocks noChangeShapeType="1"/>
            </p:cNvCxnSpPr>
            <p:nvPr/>
          </p:nvCxnSpPr>
          <p:spPr bwMode="auto">
            <a:xfrm>
              <a:off x="5315494" y="3717925"/>
              <a:ext cx="0" cy="484187"/>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4 Marcador de pie de página">
            <a:extLst>
              <a:ext uri="{FF2B5EF4-FFF2-40B4-BE49-F238E27FC236}">
                <a16:creationId xmlns:a16="http://schemas.microsoft.com/office/drawing/2014/main" id="{D49FD762-6E82-4C3A-ADB2-C6714DD6E91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0899" name="5 Marcador de número de diapositiva">
            <a:extLst>
              <a:ext uri="{FF2B5EF4-FFF2-40B4-BE49-F238E27FC236}">
                <a16:creationId xmlns:a16="http://schemas.microsoft.com/office/drawing/2014/main" id="{7AA198C8-5564-48FB-86FC-BEB840A72E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40359C-43F9-4D6F-A35C-85B7C5751189}" type="slidenum">
              <a:rPr lang="es-ES_tradnl" altLang="es-ES" sz="1400" smtClean="0"/>
              <a:pPr>
                <a:spcBef>
                  <a:spcPct val="0"/>
                </a:spcBef>
                <a:buFontTx/>
                <a:buNone/>
              </a:pPr>
              <a:t>31</a:t>
            </a:fld>
            <a:endParaRPr lang="es-ES_tradnl" altLang="es-ES" sz="1400"/>
          </a:p>
        </p:txBody>
      </p:sp>
      <p:sp>
        <p:nvSpPr>
          <p:cNvPr id="80900" name="Rectangle 2">
            <a:extLst>
              <a:ext uri="{FF2B5EF4-FFF2-40B4-BE49-F238E27FC236}">
                <a16:creationId xmlns:a16="http://schemas.microsoft.com/office/drawing/2014/main" id="{DCF0DF86-EFE6-42DA-B1F4-B43401CCF46D}"/>
              </a:ext>
            </a:extLst>
          </p:cNvPr>
          <p:cNvSpPr>
            <a:spLocks noGrp="1" noChangeArrowheads="1"/>
          </p:cNvSpPr>
          <p:nvPr>
            <p:ph type="title"/>
          </p:nvPr>
        </p:nvSpPr>
        <p:spPr/>
        <p:txBody>
          <a:bodyPr/>
          <a:lstStyle/>
          <a:p>
            <a:pPr eaLnBrk="1" hangingPunct="1"/>
            <a:r>
              <a:rPr lang="es-ES" altLang="es-ES"/>
              <a:t>Arquitectura de dos capas</a:t>
            </a:r>
            <a:br>
              <a:rPr lang="es-ES" altLang="es-ES"/>
            </a:br>
            <a:r>
              <a:rPr lang="es-ES" altLang="es-ES"/>
              <a:t>Características</a:t>
            </a:r>
          </a:p>
        </p:txBody>
      </p:sp>
      <p:pic>
        <p:nvPicPr>
          <p:cNvPr id="80901" name="Picture 4">
            <a:extLst>
              <a:ext uri="{FF2B5EF4-FFF2-40B4-BE49-F238E27FC236}">
                <a16:creationId xmlns:a16="http://schemas.microsoft.com/office/drawing/2014/main" id="{BADD9400-AF0B-48E2-9F5B-5C3823B16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1158875"/>
            <a:ext cx="5967412"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0902" name="Text Box 5">
            <a:extLst>
              <a:ext uri="{FF2B5EF4-FFF2-40B4-BE49-F238E27FC236}">
                <a16:creationId xmlns:a16="http://schemas.microsoft.com/office/drawing/2014/main" id="{937A104D-6906-48EA-8532-3FACD890F4BA}"/>
              </a:ext>
            </a:extLst>
          </p:cNvPr>
          <p:cNvSpPr txBox="1">
            <a:spLocks noChangeArrowheads="1"/>
          </p:cNvSpPr>
          <p:nvPr/>
        </p:nvSpPr>
        <p:spPr bwMode="auto">
          <a:xfrm>
            <a:off x="4508500" y="6400800"/>
            <a:ext cx="39608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2400" b="1"/>
              <a:t>Comportamiento del sistema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4 Marcador de pie de página">
            <a:extLst>
              <a:ext uri="{FF2B5EF4-FFF2-40B4-BE49-F238E27FC236}">
                <a16:creationId xmlns:a16="http://schemas.microsoft.com/office/drawing/2014/main" id="{1F3E5634-BCF5-42CC-A6AE-C009719DD78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1923" name="5 Marcador de número de diapositiva">
            <a:extLst>
              <a:ext uri="{FF2B5EF4-FFF2-40B4-BE49-F238E27FC236}">
                <a16:creationId xmlns:a16="http://schemas.microsoft.com/office/drawing/2014/main" id="{062A4195-72C8-49C4-A20C-521A8BA89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95BFF2-0627-4BDF-9B01-4B4E519313D5}" type="slidenum">
              <a:rPr lang="es-ES_tradnl" altLang="es-ES" sz="1400" smtClean="0"/>
              <a:pPr>
                <a:spcBef>
                  <a:spcPct val="0"/>
                </a:spcBef>
                <a:buFontTx/>
                <a:buNone/>
              </a:pPr>
              <a:t>32</a:t>
            </a:fld>
            <a:endParaRPr lang="es-ES_tradnl" altLang="es-ES" sz="1400"/>
          </a:p>
        </p:txBody>
      </p:sp>
      <p:sp>
        <p:nvSpPr>
          <p:cNvPr id="81924" name="Rectangle 2">
            <a:extLst>
              <a:ext uri="{FF2B5EF4-FFF2-40B4-BE49-F238E27FC236}">
                <a16:creationId xmlns:a16="http://schemas.microsoft.com/office/drawing/2014/main" id="{BC8A2695-CF01-4A57-99F7-F5B365892CEC}"/>
              </a:ext>
            </a:extLst>
          </p:cNvPr>
          <p:cNvSpPr>
            <a:spLocks noGrp="1" noChangeArrowheads="1"/>
          </p:cNvSpPr>
          <p:nvPr>
            <p:ph type="title"/>
          </p:nvPr>
        </p:nvSpPr>
        <p:spPr/>
        <p:txBody>
          <a:bodyPr/>
          <a:lstStyle/>
          <a:p>
            <a:pPr eaLnBrk="1" hangingPunct="1"/>
            <a:r>
              <a:rPr lang="es-ES" altLang="es-ES"/>
              <a:t>Arquitectura de dos capas</a:t>
            </a:r>
            <a:br>
              <a:rPr lang="es-ES" altLang="es-ES"/>
            </a:br>
            <a:r>
              <a:rPr lang="es-ES" altLang="es-ES"/>
              <a:t>Ventajas e inconvenientes</a:t>
            </a:r>
          </a:p>
        </p:txBody>
      </p:sp>
      <p:sp>
        <p:nvSpPr>
          <p:cNvPr id="81925" name="Rectangle 3">
            <a:extLst>
              <a:ext uri="{FF2B5EF4-FFF2-40B4-BE49-F238E27FC236}">
                <a16:creationId xmlns:a16="http://schemas.microsoft.com/office/drawing/2014/main" id="{ADE2DA84-82A1-4F8E-8EDE-4871DB7B0CE4}"/>
              </a:ext>
            </a:extLst>
          </p:cNvPr>
          <p:cNvSpPr>
            <a:spLocks noGrp="1" noChangeArrowheads="1"/>
          </p:cNvSpPr>
          <p:nvPr>
            <p:ph type="body" idx="1"/>
          </p:nvPr>
        </p:nvSpPr>
        <p:spPr>
          <a:xfrm>
            <a:off x="914400" y="1943100"/>
            <a:ext cx="10363200" cy="4487863"/>
          </a:xfrm>
        </p:spPr>
        <p:txBody>
          <a:bodyPr/>
          <a:lstStyle/>
          <a:p>
            <a:pPr eaLnBrk="1" hangingPunct="1">
              <a:lnSpc>
                <a:spcPct val="90000"/>
              </a:lnSpc>
            </a:pPr>
            <a:r>
              <a:rPr lang="es-ES" altLang="es-ES"/>
              <a:t>Ventajas</a:t>
            </a:r>
          </a:p>
          <a:p>
            <a:pPr lvl="1" eaLnBrk="1" hangingPunct="1">
              <a:lnSpc>
                <a:spcPct val="90000"/>
              </a:lnSpc>
            </a:pPr>
            <a:r>
              <a:rPr lang="es-ES" altLang="es-ES"/>
              <a:t>Permite cambios en el interfaz de usuario o en el resto del sistema sin interferencias mutuas</a:t>
            </a:r>
          </a:p>
          <a:p>
            <a:pPr lvl="1" eaLnBrk="1" hangingPunct="1">
              <a:lnSpc>
                <a:spcPct val="90000"/>
              </a:lnSpc>
            </a:pPr>
            <a:r>
              <a:rPr lang="es-ES" altLang="es-ES"/>
              <a:t>Simplicidad fáctica</a:t>
            </a:r>
          </a:p>
          <a:p>
            <a:pPr eaLnBrk="1" hangingPunct="1">
              <a:lnSpc>
                <a:spcPct val="90000"/>
              </a:lnSpc>
            </a:pPr>
            <a:r>
              <a:rPr lang="es-ES" altLang="es-ES"/>
              <a:t>Inconvenientes</a:t>
            </a:r>
          </a:p>
          <a:p>
            <a:pPr lvl="1" eaLnBrk="1" hangingPunct="1">
              <a:lnSpc>
                <a:spcPct val="90000"/>
              </a:lnSpc>
            </a:pPr>
            <a:r>
              <a:rPr lang="es-ES" altLang="es-ES"/>
              <a:t>Mayor complicación arquitectónica que la arquitectura de una capa</a:t>
            </a:r>
          </a:p>
          <a:p>
            <a:pPr lvl="1" eaLnBrk="1" hangingPunct="1">
              <a:lnSpc>
                <a:spcPct val="90000"/>
              </a:lnSpc>
            </a:pPr>
            <a:r>
              <a:rPr lang="es-ES" altLang="es-ES"/>
              <a:t>No se puede modificar la lógica del negocio o la representación de los datos sin interferencias mutuas</a:t>
            </a:r>
          </a:p>
          <a:p>
            <a:pPr lvl="1" eaLnBrk="1" hangingPunct="1">
              <a:lnSpc>
                <a:spcPct val="90000"/>
              </a:lnSpc>
            </a:pPr>
            <a:endParaRPr lang="es-ES" alt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4 Marcador de pie de página">
            <a:extLst>
              <a:ext uri="{FF2B5EF4-FFF2-40B4-BE49-F238E27FC236}">
                <a16:creationId xmlns:a16="http://schemas.microsoft.com/office/drawing/2014/main" id="{837C13AF-49B1-48E8-AD2E-6220CF9826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2947" name="5 Marcador de número de diapositiva">
            <a:extLst>
              <a:ext uri="{FF2B5EF4-FFF2-40B4-BE49-F238E27FC236}">
                <a16:creationId xmlns:a16="http://schemas.microsoft.com/office/drawing/2014/main" id="{CBB47023-FF4B-4CCA-9073-563CD4755F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AC9333-257E-4B03-90ED-94ED8FFF4734}" type="slidenum">
              <a:rPr lang="es-ES_tradnl" altLang="es-ES" sz="1400" smtClean="0"/>
              <a:pPr>
                <a:spcBef>
                  <a:spcPct val="0"/>
                </a:spcBef>
                <a:buFontTx/>
                <a:buNone/>
              </a:pPr>
              <a:t>33</a:t>
            </a:fld>
            <a:endParaRPr lang="es-ES_tradnl" altLang="es-ES" sz="1400"/>
          </a:p>
        </p:txBody>
      </p:sp>
      <p:sp>
        <p:nvSpPr>
          <p:cNvPr id="82948" name="Rectangle 2">
            <a:extLst>
              <a:ext uri="{FF2B5EF4-FFF2-40B4-BE49-F238E27FC236}">
                <a16:creationId xmlns:a16="http://schemas.microsoft.com/office/drawing/2014/main" id="{4041E2E2-1AB4-483C-9661-32EC35832158}"/>
              </a:ext>
            </a:extLst>
          </p:cNvPr>
          <p:cNvSpPr>
            <a:spLocks noGrp="1" noChangeArrowheads="1"/>
          </p:cNvSpPr>
          <p:nvPr>
            <p:ph type="title"/>
          </p:nvPr>
        </p:nvSpPr>
        <p:spPr/>
        <p:txBody>
          <a:bodyPr/>
          <a:lstStyle/>
          <a:p>
            <a:pPr eaLnBrk="1" hangingPunct="1"/>
            <a:r>
              <a:rPr lang="es-ES" altLang="es-ES"/>
              <a:t>Arquitectura de dos capas</a:t>
            </a:r>
            <a:br>
              <a:rPr lang="es-ES" altLang="es-ES"/>
            </a:br>
            <a:r>
              <a:rPr lang="es-ES" altLang="es-ES"/>
              <a:t>Patrones relacionados</a:t>
            </a:r>
          </a:p>
        </p:txBody>
      </p:sp>
      <p:sp>
        <p:nvSpPr>
          <p:cNvPr id="82949" name="Rectangle 3">
            <a:extLst>
              <a:ext uri="{FF2B5EF4-FFF2-40B4-BE49-F238E27FC236}">
                <a16:creationId xmlns:a16="http://schemas.microsoft.com/office/drawing/2014/main" id="{0084C100-DFD3-42F2-80B0-C39976E3C24C}"/>
              </a:ext>
            </a:extLst>
          </p:cNvPr>
          <p:cNvSpPr>
            <a:spLocks noGrp="1" noChangeArrowheads="1"/>
          </p:cNvSpPr>
          <p:nvPr>
            <p:ph type="body" idx="1"/>
          </p:nvPr>
        </p:nvSpPr>
        <p:spPr/>
        <p:txBody>
          <a:bodyPr/>
          <a:lstStyle/>
          <a:p>
            <a:pPr eaLnBrk="1" hangingPunct="1"/>
            <a:r>
              <a:rPr lang="es-ES" altLang="es-ES"/>
              <a:t>Aunque no es estrictamente necesario, suele utilizarse:</a:t>
            </a:r>
          </a:p>
          <a:p>
            <a:pPr lvl="1" eaLnBrk="1" hangingPunct="1"/>
            <a:r>
              <a:rPr lang="es-ES" altLang="es-ES"/>
              <a:t>MVC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4 Marcador de pie de página">
            <a:extLst>
              <a:ext uri="{FF2B5EF4-FFF2-40B4-BE49-F238E27FC236}">
                <a16:creationId xmlns:a16="http://schemas.microsoft.com/office/drawing/2014/main" id="{786C0021-5CFF-4380-8ADD-B8BE75D324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4995" name="5 Marcador de número de diapositiva">
            <a:extLst>
              <a:ext uri="{FF2B5EF4-FFF2-40B4-BE49-F238E27FC236}">
                <a16:creationId xmlns:a16="http://schemas.microsoft.com/office/drawing/2014/main" id="{EB5FB853-7432-4A2A-AB12-AB2ED79921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F38F8C-3FDD-4757-AD07-1CEFD05594DE}" type="slidenum">
              <a:rPr lang="es-ES_tradnl" altLang="es-ES" sz="1400" smtClean="0"/>
              <a:pPr>
                <a:spcBef>
                  <a:spcPct val="0"/>
                </a:spcBef>
                <a:buFontTx/>
                <a:buNone/>
              </a:pPr>
              <a:t>34</a:t>
            </a:fld>
            <a:endParaRPr lang="es-ES_tradnl" altLang="es-ES" sz="1400"/>
          </a:p>
        </p:txBody>
      </p:sp>
      <p:sp>
        <p:nvSpPr>
          <p:cNvPr id="84996" name="Rectangle 2">
            <a:extLst>
              <a:ext uri="{FF2B5EF4-FFF2-40B4-BE49-F238E27FC236}">
                <a16:creationId xmlns:a16="http://schemas.microsoft.com/office/drawing/2014/main" id="{6C3108FF-3697-4742-8ECF-ECBB74A490C3}"/>
              </a:ext>
            </a:extLst>
          </p:cNvPr>
          <p:cNvSpPr>
            <a:spLocks noGrp="1" noChangeArrowheads="1"/>
          </p:cNvSpPr>
          <p:nvPr>
            <p:ph type="title"/>
          </p:nvPr>
        </p:nvSpPr>
        <p:spPr/>
        <p:txBody>
          <a:bodyPr/>
          <a:lstStyle/>
          <a:p>
            <a:pPr eaLnBrk="1" hangingPunct="1"/>
            <a:r>
              <a:rPr lang="es-ES" altLang="es-ES"/>
              <a:t>Arquitectura multicapa</a:t>
            </a:r>
            <a:br>
              <a:rPr lang="es-ES" altLang="es-ES"/>
            </a:br>
            <a:r>
              <a:rPr lang="es-ES" altLang="es-ES"/>
              <a:t>Características</a:t>
            </a:r>
          </a:p>
        </p:txBody>
      </p:sp>
      <p:sp>
        <p:nvSpPr>
          <p:cNvPr id="84997" name="Rectangle 3">
            <a:extLst>
              <a:ext uri="{FF2B5EF4-FFF2-40B4-BE49-F238E27FC236}">
                <a16:creationId xmlns:a16="http://schemas.microsoft.com/office/drawing/2014/main" id="{B66D6F0C-DD1C-4332-903B-A682D54BF002}"/>
              </a:ext>
            </a:extLst>
          </p:cNvPr>
          <p:cNvSpPr>
            <a:spLocks noGrp="1" noChangeArrowheads="1"/>
          </p:cNvSpPr>
          <p:nvPr>
            <p:ph type="body" idx="1"/>
          </p:nvPr>
        </p:nvSpPr>
        <p:spPr/>
        <p:txBody>
          <a:bodyPr/>
          <a:lstStyle/>
          <a:p>
            <a:pPr eaLnBrk="1" hangingPunct="1"/>
            <a:r>
              <a:rPr lang="es-ES" altLang="es-ES"/>
              <a:t>La arquitectura multicapa considera una capa de presentación, otra de negocio, y otra de integración</a:t>
            </a:r>
          </a:p>
        </p:txBody>
      </p:sp>
      <p:sp>
        <p:nvSpPr>
          <p:cNvPr id="84998" name="Rectangle 5">
            <a:extLst>
              <a:ext uri="{FF2B5EF4-FFF2-40B4-BE49-F238E27FC236}">
                <a16:creationId xmlns:a16="http://schemas.microsoft.com/office/drawing/2014/main" id="{687AC0BA-177B-43C9-9152-980D764405B2}"/>
              </a:ext>
            </a:extLst>
          </p:cNvPr>
          <p:cNvSpPr>
            <a:spLocks noChangeArrowheads="1"/>
          </p:cNvSpPr>
          <p:nvPr/>
        </p:nvSpPr>
        <p:spPr bwMode="auto">
          <a:xfrm>
            <a:off x="6005513" y="2228850"/>
            <a:ext cx="180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graphicFrame>
        <p:nvGraphicFramePr>
          <p:cNvPr id="2397188" name="Object 4">
            <a:extLst>
              <a:ext uri="{FF2B5EF4-FFF2-40B4-BE49-F238E27FC236}">
                <a16:creationId xmlns:a16="http://schemas.microsoft.com/office/drawing/2014/main" id="{FF4B3C3F-3674-4BDF-9210-6DBF4B08D188}"/>
              </a:ext>
            </a:extLst>
          </p:cNvPr>
          <p:cNvGraphicFramePr>
            <a:graphicFrameLocks noChangeAspect="1"/>
          </p:cNvGraphicFramePr>
          <p:nvPr/>
        </p:nvGraphicFramePr>
        <p:xfrm>
          <a:off x="4665663" y="4025900"/>
          <a:ext cx="3810000" cy="1924050"/>
        </p:xfrm>
        <a:graphic>
          <a:graphicData uri="http://schemas.openxmlformats.org/presentationml/2006/ole">
            <mc:AlternateContent xmlns:mc="http://schemas.openxmlformats.org/markup-compatibility/2006">
              <mc:Choice xmlns:v="urn:schemas-microsoft-com:vml" Requires="v">
                <p:oleObj spid="_x0000_s3075" name="Picture" r:id="rId3" imgW="3813048" imgH="1923288" progId="Word.Picture.8">
                  <p:embed/>
                </p:oleObj>
              </mc:Choice>
              <mc:Fallback>
                <p:oleObj name="Picture" r:id="rId3" imgW="3813048" imgH="1923288" progId="Word.Picture.8">
                  <p:embed/>
                  <p:pic>
                    <p:nvPicPr>
                      <p:cNvPr id="2397188" name="Object 4">
                        <a:extLst>
                          <a:ext uri="{FF2B5EF4-FFF2-40B4-BE49-F238E27FC236}">
                            <a16:creationId xmlns:a16="http://schemas.microsoft.com/office/drawing/2014/main" id="{FF4B3C3F-3674-4BDF-9210-6DBF4B08D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663" y="4025900"/>
                        <a:ext cx="3810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7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4 Marcador de pie de página">
            <a:extLst>
              <a:ext uri="{FF2B5EF4-FFF2-40B4-BE49-F238E27FC236}">
                <a16:creationId xmlns:a16="http://schemas.microsoft.com/office/drawing/2014/main" id="{DC4C62D9-1944-46D7-9BA2-057B6DCF26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6019" name="5 Marcador de número de diapositiva">
            <a:extLst>
              <a:ext uri="{FF2B5EF4-FFF2-40B4-BE49-F238E27FC236}">
                <a16:creationId xmlns:a16="http://schemas.microsoft.com/office/drawing/2014/main" id="{E6574D38-0A66-42C3-9747-F2247FD946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8735D56-1F48-412C-9B64-632ABC247678}" type="slidenum">
              <a:rPr lang="es-ES_tradnl" altLang="es-ES" sz="1400" smtClean="0"/>
              <a:pPr>
                <a:spcBef>
                  <a:spcPct val="0"/>
                </a:spcBef>
                <a:buFontTx/>
                <a:buNone/>
              </a:pPr>
              <a:t>35</a:t>
            </a:fld>
            <a:endParaRPr lang="es-ES_tradnl" altLang="es-ES" sz="1400"/>
          </a:p>
        </p:txBody>
      </p:sp>
      <p:sp>
        <p:nvSpPr>
          <p:cNvPr id="86020" name="Rectangle 2">
            <a:extLst>
              <a:ext uri="{FF2B5EF4-FFF2-40B4-BE49-F238E27FC236}">
                <a16:creationId xmlns:a16="http://schemas.microsoft.com/office/drawing/2014/main" id="{B862E4E1-E99F-4C17-99F1-5C99F5EDBB02}"/>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86021" name="Rectangle 3">
            <a:extLst>
              <a:ext uri="{FF2B5EF4-FFF2-40B4-BE49-F238E27FC236}">
                <a16:creationId xmlns:a16="http://schemas.microsoft.com/office/drawing/2014/main" id="{163F8799-22FA-4940-A1A8-B45C7DDB58E8}"/>
              </a:ext>
            </a:extLst>
          </p:cNvPr>
          <p:cNvSpPr>
            <a:spLocks noGrp="1" noChangeArrowheads="1"/>
          </p:cNvSpPr>
          <p:nvPr>
            <p:ph type="body" idx="1"/>
          </p:nvPr>
        </p:nvSpPr>
        <p:spPr>
          <a:xfrm>
            <a:off x="914400" y="1981200"/>
            <a:ext cx="10363200" cy="4306888"/>
          </a:xfrm>
        </p:spPr>
        <p:txBody>
          <a:bodyPr/>
          <a:lstStyle/>
          <a:p>
            <a:pPr eaLnBrk="1" hangingPunct="1"/>
            <a:r>
              <a:rPr lang="es-ES" altLang="es-ES"/>
              <a:t>La </a:t>
            </a:r>
            <a:r>
              <a:rPr lang="es-ES" altLang="es-ES" i="1"/>
              <a:t>capa de presentación</a:t>
            </a:r>
            <a:r>
              <a:rPr lang="es-ES" altLang="es-ES"/>
              <a:t> encapsula toda la lógica de presentación necesaria para dar servicio a los clientes que acceden al sistema</a:t>
            </a:r>
          </a:p>
          <a:p>
            <a:pPr eaLnBrk="1" hangingPunct="1"/>
            <a:r>
              <a:rPr lang="es-ES" altLang="es-ES"/>
              <a:t>La </a:t>
            </a:r>
            <a:r>
              <a:rPr lang="es-ES" altLang="es-ES" i="1"/>
              <a:t>capa de negocio</a:t>
            </a:r>
            <a:r>
              <a:rPr lang="es-ES" altLang="es-ES"/>
              <a:t> proporciona los servicios del sistema</a:t>
            </a:r>
          </a:p>
          <a:p>
            <a:pPr eaLnBrk="1" hangingPunct="1"/>
            <a:r>
              <a:rPr lang="es-ES" altLang="es-ES"/>
              <a:t>La </a:t>
            </a:r>
            <a:r>
              <a:rPr lang="es-ES" altLang="es-ES" i="1"/>
              <a:t>capa de integración</a:t>
            </a:r>
            <a:r>
              <a:rPr lang="es-ES" altLang="es-ES"/>
              <a:t> es responsable de la comunicación con recursos y sistemas externos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4 Marcador de pie de página">
            <a:extLst>
              <a:ext uri="{FF2B5EF4-FFF2-40B4-BE49-F238E27FC236}">
                <a16:creationId xmlns:a16="http://schemas.microsoft.com/office/drawing/2014/main" id="{9283B1A0-DFD2-4BA7-AF36-2D9EC39DB6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7043" name="5 Marcador de número de diapositiva">
            <a:extLst>
              <a:ext uri="{FF2B5EF4-FFF2-40B4-BE49-F238E27FC236}">
                <a16:creationId xmlns:a16="http://schemas.microsoft.com/office/drawing/2014/main" id="{E0983579-6006-465A-ABBA-D14577C7F8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532AE0A-BB58-42D3-8B0D-724AE4FA28A2}" type="slidenum">
              <a:rPr lang="es-ES_tradnl" altLang="es-ES" sz="1400" smtClean="0"/>
              <a:pPr>
                <a:spcBef>
                  <a:spcPct val="0"/>
                </a:spcBef>
                <a:buFontTx/>
                <a:buNone/>
              </a:pPr>
              <a:t>36</a:t>
            </a:fld>
            <a:endParaRPr lang="es-ES_tradnl" altLang="es-ES" sz="1400"/>
          </a:p>
        </p:txBody>
      </p:sp>
      <p:sp>
        <p:nvSpPr>
          <p:cNvPr id="87044" name="Rectangle 2">
            <a:extLst>
              <a:ext uri="{FF2B5EF4-FFF2-40B4-BE49-F238E27FC236}">
                <a16:creationId xmlns:a16="http://schemas.microsoft.com/office/drawing/2014/main" id="{7CA73162-2DEB-498E-8199-B20AFA5500B9}"/>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87045" name="Rectangle 3">
            <a:extLst>
              <a:ext uri="{FF2B5EF4-FFF2-40B4-BE49-F238E27FC236}">
                <a16:creationId xmlns:a16="http://schemas.microsoft.com/office/drawing/2014/main" id="{0E7D1A60-2FE5-4B5B-996F-69E13CEF2FBD}"/>
              </a:ext>
            </a:extLst>
          </p:cNvPr>
          <p:cNvSpPr>
            <a:spLocks noGrp="1" noChangeArrowheads="1"/>
          </p:cNvSpPr>
          <p:nvPr>
            <p:ph type="body" idx="1"/>
          </p:nvPr>
        </p:nvSpPr>
        <p:spPr>
          <a:xfrm>
            <a:off x="914400" y="1981200"/>
            <a:ext cx="10363200" cy="4435475"/>
          </a:xfrm>
        </p:spPr>
        <p:txBody>
          <a:bodyPr/>
          <a:lstStyle/>
          <a:p>
            <a:pPr eaLnBrk="1" hangingPunct="1">
              <a:lnSpc>
                <a:spcPct val="90000"/>
              </a:lnSpc>
            </a:pPr>
            <a:r>
              <a:rPr lang="es-ES" altLang="es-ES"/>
              <a:t>En realidad, la arquitectura es de </a:t>
            </a:r>
            <a:r>
              <a:rPr lang="es-ES" altLang="es-ES" i="1"/>
              <a:t>cinco capas</a:t>
            </a:r>
            <a:r>
              <a:rPr lang="es-ES" altLang="es-ES"/>
              <a:t>, ya que incluye las capas de clientes y recursos</a:t>
            </a:r>
          </a:p>
          <a:p>
            <a:pPr eaLnBrk="1" hangingPunct="1">
              <a:lnSpc>
                <a:spcPct val="90000"/>
              </a:lnSpc>
            </a:pPr>
            <a:r>
              <a:rPr lang="es-ES" altLang="es-ES"/>
              <a:t>La </a:t>
            </a:r>
            <a:r>
              <a:rPr lang="es-ES" altLang="es-ES" i="1"/>
              <a:t>capa de clientes</a:t>
            </a:r>
            <a:r>
              <a:rPr lang="es-ES" altLang="es-ES"/>
              <a:t> representa a todos los dispositivos o clientes del sistema que acceden al mismo. Está sobre la capa de presentación</a:t>
            </a:r>
          </a:p>
          <a:p>
            <a:pPr eaLnBrk="1" hangingPunct="1">
              <a:lnSpc>
                <a:spcPct val="90000"/>
              </a:lnSpc>
            </a:pPr>
            <a:r>
              <a:rPr lang="es-ES" altLang="es-ES"/>
              <a:t>La </a:t>
            </a:r>
            <a:r>
              <a:rPr lang="es-ES" altLang="es-ES" i="1"/>
              <a:t>capa de recursos</a:t>
            </a:r>
            <a:r>
              <a:rPr lang="es-ES" altLang="es-ES"/>
              <a:t> contiene los datos del negocio y recursos externos. Está bajo la capa de integración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4 Marcador de pie de página">
            <a:extLst>
              <a:ext uri="{FF2B5EF4-FFF2-40B4-BE49-F238E27FC236}">
                <a16:creationId xmlns:a16="http://schemas.microsoft.com/office/drawing/2014/main" id="{449A881B-5273-4F7C-AF33-B0086C0451B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8067" name="5 Marcador de número de diapositiva">
            <a:extLst>
              <a:ext uri="{FF2B5EF4-FFF2-40B4-BE49-F238E27FC236}">
                <a16:creationId xmlns:a16="http://schemas.microsoft.com/office/drawing/2014/main" id="{4A0956B5-8A74-4D07-A31D-859C9ED7DB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C60B6E7-8DE1-470E-8219-5AFDE26F21FC}" type="slidenum">
              <a:rPr lang="es-ES_tradnl" altLang="es-ES" sz="1400" smtClean="0"/>
              <a:pPr>
                <a:spcBef>
                  <a:spcPct val="0"/>
                </a:spcBef>
                <a:buFontTx/>
                <a:buNone/>
              </a:pPr>
              <a:t>37</a:t>
            </a:fld>
            <a:endParaRPr lang="es-ES_tradnl" altLang="es-ES" sz="1400"/>
          </a:p>
        </p:txBody>
      </p:sp>
      <p:sp>
        <p:nvSpPr>
          <p:cNvPr id="88068" name="Rectangle 5">
            <a:extLst>
              <a:ext uri="{FF2B5EF4-FFF2-40B4-BE49-F238E27FC236}">
                <a16:creationId xmlns:a16="http://schemas.microsoft.com/office/drawing/2014/main" id="{C1A355D2-3085-4DDF-ADE9-8B327AFE7FA6}"/>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graphicFrame>
        <p:nvGraphicFramePr>
          <p:cNvPr id="2472964" name="Object 4">
            <a:extLst>
              <a:ext uri="{FF2B5EF4-FFF2-40B4-BE49-F238E27FC236}">
                <a16:creationId xmlns:a16="http://schemas.microsoft.com/office/drawing/2014/main" id="{D940925A-B5C7-49B7-8BFB-EE5A8D8100A0}"/>
              </a:ext>
            </a:extLst>
          </p:cNvPr>
          <p:cNvGraphicFramePr>
            <a:graphicFrameLocks noGrp="1" noChangeAspect="1"/>
          </p:cNvGraphicFramePr>
          <p:nvPr>
            <p:ph idx="1"/>
          </p:nvPr>
        </p:nvGraphicFramePr>
        <p:xfrm>
          <a:off x="4581525" y="2565400"/>
          <a:ext cx="3800475" cy="3124200"/>
        </p:xfrm>
        <a:graphic>
          <a:graphicData uri="http://schemas.openxmlformats.org/presentationml/2006/ole">
            <mc:AlternateContent xmlns:mc="http://schemas.openxmlformats.org/markup-compatibility/2006">
              <mc:Choice xmlns:v="urn:schemas-microsoft-com:vml" Requires="v">
                <p:oleObj spid="_x0000_s4099" name="Picture" r:id="rId3" imgW="3803904" imgH="3121152" progId="Word.Picture.8">
                  <p:embed/>
                </p:oleObj>
              </mc:Choice>
              <mc:Fallback>
                <p:oleObj name="Picture" r:id="rId3" imgW="3803904" imgH="3121152" progId="Word.Picture.8">
                  <p:embed/>
                  <p:pic>
                    <p:nvPicPr>
                      <p:cNvPr id="2472964" name="Object 4">
                        <a:extLst>
                          <a:ext uri="{FF2B5EF4-FFF2-40B4-BE49-F238E27FC236}">
                            <a16:creationId xmlns:a16="http://schemas.microsoft.com/office/drawing/2014/main" id="{D940925A-B5C7-49B7-8BFB-EE5A8D810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565400"/>
                        <a:ext cx="3800475"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72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4 Marcador de pie de página">
            <a:extLst>
              <a:ext uri="{FF2B5EF4-FFF2-40B4-BE49-F238E27FC236}">
                <a16:creationId xmlns:a16="http://schemas.microsoft.com/office/drawing/2014/main" id="{24D24E5B-187B-441C-B702-0927941E908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89091" name="5 Marcador de número de diapositiva">
            <a:extLst>
              <a:ext uri="{FF2B5EF4-FFF2-40B4-BE49-F238E27FC236}">
                <a16:creationId xmlns:a16="http://schemas.microsoft.com/office/drawing/2014/main" id="{428E8D9A-EB43-4CCA-BA9E-CA8D63D0E1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72D2C8-AF7C-4918-9DA9-90E962221EBB}" type="slidenum">
              <a:rPr lang="es-ES_tradnl" altLang="es-ES" sz="1400" smtClean="0"/>
              <a:pPr>
                <a:spcBef>
                  <a:spcPct val="0"/>
                </a:spcBef>
                <a:buFontTx/>
                <a:buNone/>
              </a:pPr>
              <a:t>38</a:t>
            </a:fld>
            <a:endParaRPr lang="es-ES_tradnl" altLang="es-ES" sz="1400"/>
          </a:p>
        </p:txBody>
      </p:sp>
      <p:sp>
        <p:nvSpPr>
          <p:cNvPr id="89092" name="Rectangle 2">
            <a:extLst>
              <a:ext uri="{FF2B5EF4-FFF2-40B4-BE49-F238E27FC236}">
                <a16:creationId xmlns:a16="http://schemas.microsoft.com/office/drawing/2014/main" id="{6624DB14-B72E-4F1E-B599-3576FD458927}"/>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89093" name="Text Box 4">
            <a:extLst>
              <a:ext uri="{FF2B5EF4-FFF2-40B4-BE49-F238E27FC236}">
                <a16:creationId xmlns:a16="http://schemas.microsoft.com/office/drawing/2014/main" id="{A29C513C-5F6A-425E-BEBA-57B454D9AF89}"/>
              </a:ext>
            </a:extLst>
          </p:cNvPr>
          <p:cNvSpPr txBox="1">
            <a:spLocks noChangeArrowheads="1"/>
          </p:cNvSpPr>
          <p:nvPr/>
        </p:nvSpPr>
        <p:spPr bwMode="auto">
          <a:xfrm>
            <a:off x="4652963" y="5224463"/>
            <a:ext cx="2540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2400" b="1"/>
              <a:t>Clases del sistema</a:t>
            </a:r>
          </a:p>
        </p:txBody>
      </p:sp>
      <p:grpSp>
        <p:nvGrpSpPr>
          <p:cNvPr id="89094" name="Grupo 19">
            <a:extLst>
              <a:ext uri="{FF2B5EF4-FFF2-40B4-BE49-F238E27FC236}">
                <a16:creationId xmlns:a16="http://schemas.microsoft.com/office/drawing/2014/main" id="{95455374-77FE-4152-8C32-336E7D784DEC}"/>
              </a:ext>
            </a:extLst>
          </p:cNvPr>
          <p:cNvGrpSpPr>
            <a:grpSpLocks/>
          </p:cNvGrpSpPr>
          <p:nvPr/>
        </p:nvGrpSpPr>
        <p:grpSpPr bwMode="auto">
          <a:xfrm>
            <a:off x="3717925" y="3136900"/>
            <a:ext cx="4762500" cy="1454150"/>
            <a:chOff x="2193479" y="3136323"/>
            <a:chExt cx="4762500" cy="1454150"/>
          </a:xfrm>
        </p:grpSpPr>
        <p:sp>
          <p:nvSpPr>
            <p:cNvPr id="89095" name="AutoShape 8">
              <a:extLst>
                <a:ext uri="{FF2B5EF4-FFF2-40B4-BE49-F238E27FC236}">
                  <a16:creationId xmlns:a16="http://schemas.microsoft.com/office/drawing/2014/main" id="{931E9D88-7A3D-44D0-9BD9-3C3E703DF7DF}"/>
                </a:ext>
              </a:extLst>
            </p:cNvPr>
            <p:cNvSpPr>
              <a:spLocks noChangeAspect="1" noChangeArrowheads="1" noTextEdit="1"/>
            </p:cNvSpPr>
            <p:nvPr/>
          </p:nvSpPr>
          <p:spPr bwMode="auto">
            <a:xfrm>
              <a:off x="2193479" y="3136323"/>
              <a:ext cx="47625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89096" name="Rectangle 10">
              <a:extLst>
                <a:ext uri="{FF2B5EF4-FFF2-40B4-BE49-F238E27FC236}">
                  <a16:creationId xmlns:a16="http://schemas.microsoft.com/office/drawing/2014/main" id="{939D6D3E-84AF-4782-AB6B-55E7CA95E146}"/>
                </a:ext>
              </a:extLst>
            </p:cNvPr>
            <p:cNvSpPr>
              <a:spLocks noChangeArrowheads="1"/>
            </p:cNvSpPr>
            <p:nvPr/>
          </p:nvSpPr>
          <p:spPr bwMode="auto">
            <a:xfrm>
              <a:off x="2427288" y="3282950"/>
              <a:ext cx="790575" cy="368300"/>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89097" name="Rectangle 11">
              <a:extLst>
                <a:ext uri="{FF2B5EF4-FFF2-40B4-BE49-F238E27FC236}">
                  <a16:creationId xmlns:a16="http://schemas.microsoft.com/office/drawing/2014/main" id="{50120151-7C18-4B31-B78F-FCDF5D81E15B}"/>
                </a:ext>
              </a:extLst>
            </p:cNvPr>
            <p:cNvSpPr>
              <a:spLocks noChangeArrowheads="1"/>
            </p:cNvSpPr>
            <p:nvPr/>
          </p:nvSpPr>
          <p:spPr bwMode="auto">
            <a:xfrm>
              <a:off x="2635577" y="3324225"/>
              <a:ext cx="4247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Interfaz</a:t>
              </a:r>
              <a:endParaRPr lang="es-ES" altLang="es-ES" sz="2800"/>
            </a:p>
          </p:txBody>
        </p:sp>
        <p:sp>
          <p:nvSpPr>
            <p:cNvPr id="89098" name="Rectangle 12">
              <a:extLst>
                <a:ext uri="{FF2B5EF4-FFF2-40B4-BE49-F238E27FC236}">
                  <a16:creationId xmlns:a16="http://schemas.microsoft.com/office/drawing/2014/main" id="{6BD1AC9F-C196-4E6C-95CD-D8CC212C685A}"/>
                </a:ext>
              </a:extLst>
            </p:cNvPr>
            <p:cNvSpPr>
              <a:spLocks noChangeArrowheads="1"/>
            </p:cNvSpPr>
            <p:nvPr/>
          </p:nvSpPr>
          <p:spPr bwMode="auto">
            <a:xfrm>
              <a:off x="5924104" y="4147561"/>
              <a:ext cx="779463" cy="369888"/>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89099" name="Rectangle 13">
              <a:extLst>
                <a:ext uri="{FF2B5EF4-FFF2-40B4-BE49-F238E27FC236}">
                  <a16:creationId xmlns:a16="http://schemas.microsoft.com/office/drawing/2014/main" id="{EAA7B87E-56A4-4081-A140-74F75C59B564}"/>
                </a:ext>
              </a:extLst>
            </p:cNvPr>
            <p:cNvSpPr>
              <a:spLocks noChangeArrowheads="1"/>
            </p:cNvSpPr>
            <p:nvPr/>
          </p:nvSpPr>
          <p:spPr bwMode="auto">
            <a:xfrm>
              <a:off x="6166966" y="4235765"/>
              <a:ext cx="3334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Datos</a:t>
              </a:r>
              <a:endParaRPr lang="es-ES" altLang="es-ES" sz="2800"/>
            </a:p>
          </p:txBody>
        </p:sp>
        <p:sp>
          <p:nvSpPr>
            <p:cNvPr id="89100" name="Rectangle 14">
              <a:extLst>
                <a:ext uri="{FF2B5EF4-FFF2-40B4-BE49-F238E27FC236}">
                  <a16:creationId xmlns:a16="http://schemas.microsoft.com/office/drawing/2014/main" id="{6B7B1DA3-13D1-4606-8DE0-ABE8E4439D89}"/>
                </a:ext>
              </a:extLst>
            </p:cNvPr>
            <p:cNvSpPr>
              <a:spLocks noChangeArrowheads="1"/>
            </p:cNvSpPr>
            <p:nvPr/>
          </p:nvSpPr>
          <p:spPr bwMode="auto">
            <a:xfrm>
              <a:off x="5903913" y="3292475"/>
              <a:ext cx="854075" cy="369888"/>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89101" name="Rectangle 15">
              <a:extLst>
                <a:ext uri="{FF2B5EF4-FFF2-40B4-BE49-F238E27FC236}">
                  <a16:creationId xmlns:a16="http://schemas.microsoft.com/office/drawing/2014/main" id="{4D04C497-66D2-486A-A9A7-C1E4FA327DB1}"/>
                </a:ext>
              </a:extLst>
            </p:cNvPr>
            <p:cNvSpPr>
              <a:spLocks noChangeArrowheads="1"/>
            </p:cNvSpPr>
            <p:nvPr/>
          </p:nvSpPr>
          <p:spPr bwMode="auto">
            <a:xfrm>
              <a:off x="6041360" y="3335338"/>
              <a:ext cx="6299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Integración</a:t>
              </a:r>
              <a:endParaRPr lang="es-ES" altLang="es-ES" sz="2800"/>
            </a:p>
          </p:txBody>
        </p:sp>
        <p:sp>
          <p:nvSpPr>
            <p:cNvPr id="89102" name="Rectangle 20">
              <a:extLst>
                <a:ext uri="{FF2B5EF4-FFF2-40B4-BE49-F238E27FC236}">
                  <a16:creationId xmlns:a16="http://schemas.microsoft.com/office/drawing/2014/main" id="{42C94C21-1676-4C87-BA6B-DC29099F721C}"/>
                </a:ext>
              </a:extLst>
            </p:cNvPr>
            <p:cNvSpPr>
              <a:spLocks noChangeArrowheads="1"/>
            </p:cNvSpPr>
            <p:nvPr/>
          </p:nvSpPr>
          <p:spPr bwMode="auto">
            <a:xfrm>
              <a:off x="3849688" y="3303588"/>
              <a:ext cx="1485900" cy="368300"/>
            </a:xfrm>
            <a:prstGeom prst="rect">
              <a:avLst/>
            </a:prstGeom>
            <a:noFill/>
            <a:ln w="0">
              <a:solidFill>
                <a:srgbClr val="0F0005"/>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ES" altLang="es-ES" sz="2800"/>
            </a:p>
          </p:txBody>
        </p:sp>
        <p:sp>
          <p:nvSpPr>
            <p:cNvPr id="89103" name="Rectangle 21">
              <a:extLst>
                <a:ext uri="{FF2B5EF4-FFF2-40B4-BE49-F238E27FC236}">
                  <a16:creationId xmlns:a16="http://schemas.microsoft.com/office/drawing/2014/main" id="{073CEE3D-4577-41EE-80F1-781BDBC03582}"/>
                </a:ext>
              </a:extLst>
            </p:cNvPr>
            <p:cNvSpPr>
              <a:spLocks noChangeArrowheads="1"/>
            </p:cNvSpPr>
            <p:nvPr/>
          </p:nvSpPr>
          <p:spPr bwMode="auto">
            <a:xfrm>
              <a:off x="4388762" y="3335338"/>
              <a:ext cx="46807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1000">
                  <a:solidFill>
                    <a:srgbClr val="000000"/>
                  </a:solidFill>
                  <a:latin typeface="Arial" panose="020B0604020202020204" pitchFamily="34" charset="0"/>
                </a:rPr>
                <a:t>Negocio</a:t>
              </a:r>
              <a:endParaRPr lang="es-ES" altLang="es-ES" sz="2800"/>
            </a:p>
          </p:txBody>
        </p:sp>
        <p:sp>
          <p:nvSpPr>
            <p:cNvPr id="89104" name="Line 22">
              <a:extLst>
                <a:ext uri="{FF2B5EF4-FFF2-40B4-BE49-F238E27FC236}">
                  <a16:creationId xmlns:a16="http://schemas.microsoft.com/office/drawing/2014/main" id="{D09CA958-BA76-4952-84CD-EA0B905F21E1}"/>
                </a:ext>
              </a:extLst>
            </p:cNvPr>
            <p:cNvSpPr>
              <a:spLocks noChangeShapeType="1"/>
            </p:cNvSpPr>
            <p:nvPr/>
          </p:nvSpPr>
          <p:spPr bwMode="auto">
            <a:xfrm>
              <a:off x="3533775" y="3471863"/>
              <a:ext cx="315913" cy="0"/>
            </a:xfrm>
            <a:prstGeom prst="line">
              <a:avLst/>
            </a:prstGeom>
            <a:noFill/>
            <a:ln w="0">
              <a:solidFill>
                <a:srgbClr val="0F0005"/>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9105" name="Line 23">
              <a:extLst>
                <a:ext uri="{FF2B5EF4-FFF2-40B4-BE49-F238E27FC236}">
                  <a16:creationId xmlns:a16="http://schemas.microsoft.com/office/drawing/2014/main" id="{C60599EC-6305-4934-9973-934A255BFCF0}"/>
                </a:ext>
              </a:extLst>
            </p:cNvPr>
            <p:cNvSpPr>
              <a:spLocks noChangeShapeType="1"/>
            </p:cNvSpPr>
            <p:nvPr/>
          </p:nvSpPr>
          <p:spPr bwMode="auto">
            <a:xfrm flipH="1">
              <a:off x="3217863" y="3471863"/>
              <a:ext cx="315913" cy="0"/>
            </a:xfrm>
            <a:prstGeom prst="line">
              <a:avLst/>
            </a:prstGeom>
            <a:noFill/>
            <a:ln w="0">
              <a:solidFill>
                <a:srgbClr val="0F0005"/>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9106" name="Line 24">
              <a:extLst>
                <a:ext uri="{FF2B5EF4-FFF2-40B4-BE49-F238E27FC236}">
                  <a16:creationId xmlns:a16="http://schemas.microsoft.com/office/drawing/2014/main" id="{21231893-F7F7-4A43-A449-DBE066F2E3A8}"/>
                </a:ext>
              </a:extLst>
            </p:cNvPr>
            <p:cNvSpPr>
              <a:spLocks noChangeShapeType="1"/>
            </p:cNvSpPr>
            <p:nvPr/>
          </p:nvSpPr>
          <p:spPr bwMode="auto">
            <a:xfrm>
              <a:off x="5619750" y="3471863"/>
              <a:ext cx="284163" cy="0"/>
            </a:xfrm>
            <a:prstGeom prst="line">
              <a:avLst/>
            </a:prstGeom>
            <a:noFill/>
            <a:ln w="0">
              <a:solidFill>
                <a:srgbClr val="0F0005"/>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9107" name="Line 25">
              <a:extLst>
                <a:ext uri="{FF2B5EF4-FFF2-40B4-BE49-F238E27FC236}">
                  <a16:creationId xmlns:a16="http://schemas.microsoft.com/office/drawing/2014/main" id="{FD790BEE-29F5-4F82-AEF3-EDB9258069BE}"/>
                </a:ext>
              </a:extLst>
            </p:cNvPr>
            <p:cNvSpPr>
              <a:spLocks noChangeShapeType="1"/>
            </p:cNvSpPr>
            <p:nvPr/>
          </p:nvSpPr>
          <p:spPr bwMode="auto">
            <a:xfrm flipH="1">
              <a:off x="5335588" y="3471863"/>
              <a:ext cx="284163" cy="0"/>
            </a:xfrm>
            <a:prstGeom prst="line">
              <a:avLst/>
            </a:prstGeom>
            <a:noFill/>
            <a:ln w="0">
              <a:solidFill>
                <a:srgbClr val="0F0005"/>
              </a:solidFill>
              <a:round/>
              <a:headEnd/>
              <a:tailEnd/>
            </a:ln>
            <a:extLst>
              <a:ext uri="{909E8E84-426E-40DD-AFC4-6F175D3DCCD1}">
                <a14:hiddenFill xmlns:a14="http://schemas.microsoft.com/office/drawing/2010/main">
                  <a:noFill/>
                </a14:hiddenFill>
              </a:ext>
            </a:extLst>
          </p:spPr>
          <p:txBody>
            <a:bodyPr/>
            <a:lstStyle/>
            <a:p>
              <a:endParaRPr lang="es-ES"/>
            </a:p>
          </p:txBody>
        </p:sp>
        <p:cxnSp>
          <p:nvCxnSpPr>
            <p:cNvPr id="89108" name="Conector recto de flecha 24">
              <a:extLst>
                <a:ext uri="{FF2B5EF4-FFF2-40B4-BE49-F238E27FC236}">
                  <a16:creationId xmlns:a16="http://schemas.microsoft.com/office/drawing/2014/main" id="{EDC93823-A8E2-4AA0-9EC4-9A0EA22F60DC}"/>
                </a:ext>
              </a:extLst>
            </p:cNvPr>
            <p:cNvCxnSpPr>
              <a:cxnSpLocks noChangeShapeType="1"/>
            </p:cNvCxnSpPr>
            <p:nvPr/>
          </p:nvCxnSpPr>
          <p:spPr bwMode="auto">
            <a:xfrm>
              <a:off x="6328136" y="3671888"/>
              <a:ext cx="0" cy="484187"/>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4 Marcador de pie de página">
            <a:extLst>
              <a:ext uri="{FF2B5EF4-FFF2-40B4-BE49-F238E27FC236}">
                <a16:creationId xmlns:a16="http://schemas.microsoft.com/office/drawing/2014/main" id="{B3075FBF-B5ED-4177-B614-C66ACE2AE3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0115" name="5 Marcador de número de diapositiva">
            <a:extLst>
              <a:ext uri="{FF2B5EF4-FFF2-40B4-BE49-F238E27FC236}">
                <a16:creationId xmlns:a16="http://schemas.microsoft.com/office/drawing/2014/main" id="{9C8A09EA-D124-462C-B005-027BA45795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9F35A8-5F62-426B-A4BA-0FCCF76A633D}" type="slidenum">
              <a:rPr lang="es-ES_tradnl" altLang="es-ES" sz="1400" smtClean="0"/>
              <a:pPr>
                <a:spcBef>
                  <a:spcPct val="0"/>
                </a:spcBef>
                <a:buFontTx/>
                <a:buNone/>
              </a:pPr>
              <a:t>39</a:t>
            </a:fld>
            <a:endParaRPr lang="es-ES_tradnl" altLang="es-ES" sz="1400"/>
          </a:p>
        </p:txBody>
      </p:sp>
      <p:sp>
        <p:nvSpPr>
          <p:cNvPr id="90116" name="Rectangle 2">
            <a:extLst>
              <a:ext uri="{FF2B5EF4-FFF2-40B4-BE49-F238E27FC236}">
                <a16:creationId xmlns:a16="http://schemas.microsoft.com/office/drawing/2014/main" id="{34724570-8D40-4D84-94C8-33DCE2BDAA91}"/>
              </a:ext>
            </a:extLst>
          </p:cNvPr>
          <p:cNvSpPr>
            <a:spLocks noGrp="1" noChangeArrowheads="1"/>
          </p:cNvSpPr>
          <p:nvPr>
            <p:ph type="title"/>
          </p:nvPr>
        </p:nvSpPr>
        <p:spPr>
          <a:xfrm>
            <a:off x="1125538" y="0"/>
            <a:ext cx="9877425" cy="1143000"/>
          </a:xfrm>
        </p:spPr>
        <p:txBody>
          <a:bodyPr/>
          <a:lstStyle/>
          <a:p>
            <a:pPr eaLnBrk="1" hangingPunct="1"/>
            <a:r>
              <a:rPr lang="es-ES" altLang="es-ES"/>
              <a:t>Arquit. multicapa. Características</a:t>
            </a:r>
          </a:p>
        </p:txBody>
      </p:sp>
      <p:pic>
        <p:nvPicPr>
          <p:cNvPr id="90117" name="Picture 5">
            <a:extLst>
              <a:ext uri="{FF2B5EF4-FFF2-40B4-BE49-F238E27FC236}">
                <a16:creationId xmlns:a16="http://schemas.microsoft.com/office/drawing/2014/main" id="{A9D31178-990E-4693-B843-A0A88526A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8" y="482600"/>
            <a:ext cx="7808912" cy="648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0118" name="Text Box 6">
            <a:extLst>
              <a:ext uri="{FF2B5EF4-FFF2-40B4-BE49-F238E27FC236}">
                <a16:creationId xmlns:a16="http://schemas.microsoft.com/office/drawing/2014/main" id="{A4C48467-7AB4-4674-8F4E-BF556C0840CC}"/>
              </a:ext>
            </a:extLst>
          </p:cNvPr>
          <p:cNvSpPr txBox="1">
            <a:spLocks noChangeArrowheads="1"/>
          </p:cNvSpPr>
          <p:nvPr/>
        </p:nvSpPr>
        <p:spPr bwMode="auto">
          <a:xfrm>
            <a:off x="4699000" y="6438900"/>
            <a:ext cx="39608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 altLang="es-ES" sz="2400" b="1"/>
              <a:t>Comportamiento del sistema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4 Marcador de pie de página">
            <a:extLst>
              <a:ext uri="{FF2B5EF4-FFF2-40B4-BE49-F238E27FC236}">
                <a16:creationId xmlns:a16="http://schemas.microsoft.com/office/drawing/2014/main" id="{BD5420C4-9061-4B5A-92CA-A01897A86FC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1987" name="5 Marcador de número de diapositiva">
            <a:extLst>
              <a:ext uri="{FF2B5EF4-FFF2-40B4-BE49-F238E27FC236}">
                <a16:creationId xmlns:a16="http://schemas.microsoft.com/office/drawing/2014/main" id="{5D00DBF0-6DA9-4B80-A5F1-2EAE5F3461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5C8640F-2A9E-4B86-A431-728AE200F411}" type="slidenum">
              <a:rPr lang="es-ES_tradnl" altLang="es-ES" sz="1400" smtClean="0"/>
              <a:pPr>
                <a:spcBef>
                  <a:spcPct val="0"/>
                </a:spcBef>
                <a:buFontTx/>
                <a:buNone/>
              </a:pPr>
              <a:t>4</a:t>
            </a:fld>
            <a:endParaRPr lang="es-ES_tradnl" altLang="es-ES" sz="1400"/>
          </a:p>
        </p:txBody>
      </p:sp>
      <p:sp>
        <p:nvSpPr>
          <p:cNvPr id="41988" name="Rectangle 2">
            <a:extLst>
              <a:ext uri="{FF2B5EF4-FFF2-40B4-BE49-F238E27FC236}">
                <a16:creationId xmlns:a16="http://schemas.microsoft.com/office/drawing/2014/main" id="{FCDC125F-3393-4495-A78C-A429590E4568}"/>
              </a:ext>
            </a:extLst>
          </p:cNvPr>
          <p:cNvSpPr>
            <a:spLocks noGrp="1" noChangeArrowheads="1"/>
          </p:cNvSpPr>
          <p:nvPr>
            <p:ph type="title"/>
          </p:nvPr>
        </p:nvSpPr>
        <p:spPr/>
        <p:txBody>
          <a:bodyPr/>
          <a:lstStyle/>
          <a:p>
            <a:pPr eaLnBrk="1" hangingPunct="1"/>
            <a:r>
              <a:rPr lang="es-ES" altLang="es-ES" dirty="0"/>
              <a:t>Patrón MVC</a:t>
            </a:r>
          </a:p>
        </p:txBody>
      </p:sp>
      <p:sp>
        <p:nvSpPr>
          <p:cNvPr id="41989" name="Rectangle 3">
            <a:extLst>
              <a:ext uri="{FF2B5EF4-FFF2-40B4-BE49-F238E27FC236}">
                <a16:creationId xmlns:a16="http://schemas.microsoft.com/office/drawing/2014/main" id="{0E356600-F6BD-43C9-BA77-0FB382520BE2}"/>
              </a:ext>
            </a:extLst>
          </p:cNvPr>
          <p:cNvSpPr>
            <a:spLocks noGrp="1" noChangeArrowheads="1"/>
          </p:cNvSpPr>
          <p:nvPr>
            <p:ph type="body" idx="1"/>
          </p:nvPr>
        </p:nvSpPr>
        <p:spPr/>
        <p:txBody>
          <a:bodyPr/>
          <a:lstStyle/>
          <a:p>
            <a:pPr eaLnBrk="1" hangingPunct="1"/>
            <a:r>
              <a:rPr lang="es-ES" altLang="es-ES"/>
              <a:t>El patrón MVC tiene dos variantes:</a:t>
            </a:r>
          </a:p>
          <a:p>
            <a:pPr lvl="1" eaLnBrk="1" hangingPunct="1"/>
            <a:r>
              <a:rPr lang="es-ES" altLang="es-ES"/>
              <a:t>Modelo activo</a:t>
            </a:r>
          </a:p>
          <a:p>
            <a:pPr lvl="1" eaLnBrk="1" hangingPunct="1"/>
            <a:r>
              <a:rPr lang="es-ES" altLang="es-ES"/>
              <a:t>Modelo pasivo</a:t>
            </a:r>
          </a:p>
          <a:p>
            <a:pPr lvl="1" eaLnBrk="1" hangingPunct="1"/>
            <a:endParaRPr lang="es-ES" altLang="es-E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Título">
            <a:extLst>
              <a:ext uri="{FF2B5EF4-FFF2-40B4-BE49-F238E27FC236}">
                <a16:creationId xmlns:a16="http://schemas.microsoft.com/office/drawing/2014/main" id="{BFA460E3-6232-4CCB-9FFB-AC8D537BAEA4}"/>
              </a:ext>
            </a:extLst>
          </p:cNvPr>
          <p:cNvSpPr>
            <a:spLocks noGrp="1" noChangeArrowheads="1"/>
          </p:cNvSpPr>
          <p:nvPr>
            <p:ph type="title"/>
          </p:nvPr>
        </p:nvSpPr>
        <p:spPr/>
        <p:txBody>
          <a:bodyPr/>
          <a:lstStyle/>
          <a:p>
            <a:r>
              <a:rPr lang="es-ES" altLang="es-ES"/>
              <a:t>Arquitectura multicapa </a:t>
            </a:r>
            <a:br>
              <a:rPr lang="es-ES" altLang="es-ES"/>
            </a:br>
            <a:r>
              <a:rPr lang="es-ES" altLang="es-ES"/>
              <a:t>Características</a:t>
            </a:r>
          </a:p>
        </p:txBody>
      </p:sp>
      <p:sp>
        <p:nvSpPr>
          <p:cNvPr id="91139" name="2 Marcador de contenido">
            <a:extLst>
              <a:ext uri="{FF2B5EF4-FFF2-40B4-BE49-F238E27FC236}">
                <a16:creationId xmlns:a16="http://schemas.microsoft.com/office/drawing/2014/main" id="{E63D3FF9-CEB0-480A-9B7C-90152704B836}"/>
              </a:ext>
            </a:extLst>
          </p:cNvPr>
          <p:cNvSpPr>
            <a:spLocks noGrp="1" noChangeArrowheads="1"/>
          </p:cNvSpPr>
          <p:nvPr>
            <p:ph idx="1"/>
          </p:nvPr>
        </p:nvSpPr>
        <p:spPr/>
        <p:txBody>
          <a:bodyPr/>
          <a:lstStyle/>
          <a:p>
            <a:r>
              <a:rPr lang="es-ES_tradnl" altLang="es-ES"/>
              <a:t>Nótese que estas son capas </a:t>
            </a:r>
            <a:r>
              <a:rPr lang="es-ES_tradnl" altLang="es-ES" i="1"/>
              <a:t>lógicas</a:t>
            </a:r>
          </a:p>
          <a:p>
            <a:r>
              <a:rPr lang="es-ES_tradnl" altLang="es-ES"/>
              <a:t>Otra cosa son las capas </a:t>
            </a:r>
            <a:r>
              <a:rPr lang="es-ES_tradnl" altLang="es-ES" i="1"/>
              <a:t>físicas</a:t>
            </a:r>
          </a:p>
          <a:p>
            <a:r>
              <a:rPr lang="es-ES_tradnl" altLang="es-ES"/>
              <a:t>Así, la capa de presentación web y la lógica del negocio podrían estar en la misma máquina o en máquinas distintas</a:t>
            </a:r>
          </a:p>
          <a:p>
            <a:endParaRPr lang="es-ES" altLang="es-ES"/>
          </a:p>
        </p:txBody>
      </p:sp>
      <p:sp>
        <p:nvSpPr>
          <p:cNvPr id="91140" name="3 Marcador de pie de página">
            <a:extLst>
              <a:ext uri="{FF2B5EF4-FFF2-40B4-BE49-F238E27FC236}">
                <a16:creationId xmlns:a16="http://schemas.microsoft.com/office/drawing/2014/main" id="{982E580C-9DF6-4691-BB4B-1BEAE5049F8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1141" name="4 Marcador de número de diapositiva">
            <a:extLst>
              <a:ext uri="{FF2B5EF4-FFF2-40B4-BE49-F238E27FC236}">
                <a16:creationId xmlns:a16="http://schemas.microsoft.com/office/drawing/2014/main" id="{98E90DFD-1CDA-4190-9011-3D32D6A11F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FD8889-D3D0-4D87-839B-8527DE79EBF8}" type="slidenum">
              <a:rPr lang="es-ES_tradnl" altLang="es-ES" sz="1400" smtClean="0"/>
              <a:pPr>
                <a:spcBef>
                  <a:spcPct val="0"/>
                </a:spcBef>
                <a:buFontTx/>
                <a:buNone/>
              </a:pPr>
              <a:t>40</a:t>
            </a:fld>
            <a:endParaRPr lang="es-ES_tradnl" altLang="es-E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4 Marcador de pie de página">
            <a:extLst>
              <a:ext uri="{FF2B5EF4-FFF2-40B4-BE49-F238E27FC236}">
                <a16:creationId xmlns:a16="http://schemas.microsoft.com/office/drawing/2014/main" id="{3547ABC4-C368-42C1-922E-787F16EA58B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3187" name="5 Marcador de número de diapositiva">
            <a:extLst>
              <a:ext uri="{FF2B5EF4-FFF2-40B4-BE49-F238E27FC236}">
                <a16:creationId xmlns:a16="http://schemas.microsoft.com/office/drawing/2014/main" id="{D5008EF4-8F27-4D65-AAF2-265CA033F3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5188CC5-EAD6-4567-976B-61E119AD9EDC}" type="slidenum">
              <a:rPr lang="es-ES_tradnl" altLang="es-ES" sz="1400" smtClean="0"/>
              <a:pPr>
                <a:spcBef>
                  <a:spcPct val="0"/>
                </a:spcBef>
                <a:buFontTx/>
                <a:buNone/>
              </a:pPr>
              <a:t>41</a:t>
            </a:fld>
            <a:endParaRPr lang="es-ES_tradnl" altLang="es-ES" sz="1400"/>
          </a:p>
        </p:txBody>
      </p:sp>
      <p:sp>
        <p:nvSpPr>
          <p:cNvPr id="93188" name="Rectangle 2">
            <a:extLst>
              <a:ext uri="{FF2B5EF4-FFF2-40B4-BE49-F238E27FC236}">
                <a16:creationId xmlns:a16="http://schemas.microsoft.com/office/drawing/2014/main" id="{2C67B6EA-E289-4E4C-884B-440CAAE7E0BA}"/>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93189" name="Rectangle 3">
            <a:extLst>
              <a:ext uri="{FF2B5EF4-FFF2-40B4-BE49-F238E27FC236}">
                <a16:creationId xmlns:a16="http://schemas.microsoft.com/office/drawing/2014/main" id="{B24352CA-8445-4771-A2AA-0C75D787F595}"/>
              </a:ext>
            </a:extLst>
          </p:cNvPr>
          <p:cNvSpPr>
            <a:spLocks noGrp="1" noChangeArrowheads="1"/>
          </p:cNvSpPr>
          <p:nvPr>
            <p:ph type="body" idx="1"/>
          </p:nvPr>
        </p:nvSpPr>
        <p:spPr/>
        <p:txBody>
          <a:bodyPr/>
          <a:lstStyle/>
          <a:p>
            <a:pPr eaLnBrk="1" hangingPunct="1"/>
            <a:r>
              <a:rPr lang="es-ES" altLang="es-ES"/>
              <a:t>Ventajas</a:t>
            </a:r>
          </a:p>
          <a:p>
            <a:pPr lvl="1" eaLnBrk="1" hangingPunct="1"/>
            <a:r>
              <a:rPr lang="es-ES" altLang="es-ES"/>
              <a:t>Se puede modificar cualquier capa sin afectar a a las demás</a:t>
            </a:r>
          </a:p>
          <a:p>
            <a:pPr lvl="1" eaLnBrk="1" hangingPunct="1"/>
            <a:r>
              <a:rPr lang="es-ES" altLang="es-ES"/>
              <a:t>¿Simplicidad fáctica?</a:t>
            </a:r>
          </a:p>
          <a:p>
            <a:pPr eaLnBrk="1" hangingPunct="1"/>
            <a:r>
              <a:rPr lang="es-ES" altLang="es-ES"/>
              <a:t>Inconvenientes</a:t>
            </a:r>
          </a:p>
          <a:p>
            <a:pPr lvl="1" eaLnBrk="1" hangingPunct="1"/>
            <a:r>
              <a:rPr lang="es-ES" altLang="es-ES"/>
              <a:t>Mayor complejidad arquitectónica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4 Marcador de pie de página">
            <a:extLst>
              <a:ext uri="{FF2B5EF4-FFF2-40B4-BE49-F238E27FC236}">
                <a16:creationId xmlns:a16="http://schemas.microsoft.com/office/drawing/2014/main" id="{E121218E-B59B-44D1-965B-5C25CD2524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4211" name="5 Marcador de número de diapositiva">
            <a:extLst>
              <a:ext uri="{FF2B5EF4-FFF2-40B4-BE49-F238E27FC236}">
                <a16:creationId xmlns:a16="http://schemas.microsoft.com/office/drawing/2014/main" id="{431CA67B-878F-46F5-ACBB-BD3F29A9E0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5301994-18D2-4999-9404-818EA40106F0}" type="slidenum">
              <a:rPr lang="es-ES_tradnl" altLang="es-ES" sz="1400" smtClean="0"/>
              <a:pPr>
                <a:spcBef>
                  <a:spcPct val="0"/>
                </a:spcBef>
                <a:buFontTx/>
                <a:buNone/>
              </a:pPr>
              <a:t>42</a:t>
            </a:fld>
            <a:endParaRPr lang="es-ES_tradnl" altLang="es-ES" sz="1400"/>
          </a:p>
        </p:txBody>
      </p:sp>
      <p:sp>
        <p:nvSpPr>
          <p:cNvPr id="94212" name="Rectangle 2">
            <a:extLst>
              <a:ext uri="{FF2B5EF4-FFF2-40B4-BE49-F238E27FC236}">
                <a16:creationId xmlns:a16="http://schemas.microsoft.com/office/drawing/2014/main" id="{F4A4FBD9-B4B6-42E1-8174-4E788448A4F4}"/>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94213" name="Rectangle 3">
            <a:extLst>
              <a:ext uri="{FF2B5EF4-FFF2-40B4-BE49-F238E27FC236}">
                <a16:creationId xmlns:a16="http://schemas.microsoft.com/office/drawing/2014/main" id="{1E52342E-7419-453D-8F8E-041CC2CC0367}"/>
              </a:ext>
            </a:extLst>
          </p:cNvPr>
          <p:cNvSpPr>
            <a:spLocks noGrp="1" noChangeArrowheads="1"/>
          </p:cNvSpPr>
          <p:nvPr>
            <p:ph type="body" idx="1"/>
          </p:nvPr>
        </p:nvSpPr>
        <p:spPr/>
        <p:txBody>
          <a:bodyPr/>
          <a:lstStyle/>
          <a:p>
            <a:pPr eaLnBrk="1" hangingPunct="1">
              <a:lnSpc>
                <a:spcPct val="90000"/>
              </a:lnSpc>
            </a:pPr>
            <a:r>
              <a:rPr lang="es-ES" altLang="es-ES"/>
              <a:t>Ventajas:</a:t>
            </a:r>
          </a:p>
          <a:p>
            <a:pPr lvl="1" eaLnBrk="1" hangingPunct="1">
              <a:lnSpc>
                <a:spcPct val="90000"/>
              </a:lnSpc>
            </a:pPr>
            <a:r>
              <a:rPr lang="es-ES" altLang="es-ES"/>
              <a:t>Integración y reusabilidad</a:t>
            </a:r>
          </a:p>
          <a:p>
            <a:pPr lvl="1" eaLnBrk="1" hangingPunct="1">
              <a:lnSpc>
                <a:spcPct val="90000"/>
              </a:lnSpc>
            </a:pPr>
            <a:r>
              <a:rPr lang="es-ES" altLang="es-ES"/>
              <a:t>Encapsulación</a:t>
            </a:r>
          </a:p>
          <a:p>
            <a:pPr lvl="1" eaLnBrk="1" hangingPunct="1">
              <a:lnSpc>
                <a:spcPct val="90000"/>
              </a:lnSpc>
            </a:pPr>
            <a:r>
              <a:rPr lang="es-ES" altLang="es-ES"/>
              <a:t>Distribución</a:t>
            </a:r>
          </a:p>
          <a:p>
            <a:pPr lvl="1" eaLnBrk="1" hangingPunct="1">
              <a:lnSpc>
                <a:spcPct val="90000"/>
              </a:lnSpc>
            </a:pPr>
            <a:r>
              <a:rPr lang="es-ES" altLang="es-ES"/>
              <a:t>Particionamiento</a:t>
            </a:r>
          </a:p>
          <a:p>
            <a:pPr lvl="1" eaLnBrk="1" hangingPunct="1">
              <a:lnSpc>
                <a:spcPct val="90000"/>
              </a:lnSpc>
            </a:pPr>
            <a:r>
              <a:rPr lang="es-ES" altLang="es-ES"/>
              <a:t>Escalabilidad</a:t>
            </a:r>
          </a:p>
          <a:p>
            <a:pPr lvl="1" eaLnBrk="1" hangingPunct="1">
              <a:lnSpc>
                <a:spcPct val="90000"/>
              </a:lnSpc>
            </a:pPr>
            <a:r>
              <a:rPr lang="es-ES" altLang="es-ES"/>
              <a:t>Mejora del rendimiento</a:t>
            </a:r>
          </a:p>
          <a:p>
            <a:pPr lvl="1" eaLnBrk="1" hangingPunct="1">
              <a:lnSpc>
                <a:spcPct val="90000"/>
              </a:lnSpc>
            </a:pPr>
            <a:r>
              <a:rPr lang="es-ES" altLang="es-ES"/>
              <a:t>Mejora de la fiabilidad</a:t>
            </a:r>
          </a:p>
          <a:p>
            <a:pPr lvl="1" eaLnBrk="1" hangingPunct="1">
              <a:lnSpc>
                <a:spcPct val="90000"/>
              </a:lnSpc>
              <a:buFontTx/>
              <a:buNone/>
            </a:pPr>
            <a:endParaRPr lang="es-ES" altLang="es-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4 Marcador de pie de página">
            <a:extLst>
              <a:ext uri="{FF2B5EF4-FFF2-40B4-BE49-F238E27FC236}">
                <a16:creationId xmlns:a16="http://schemas.microsoft.com/office/drawing/2014/main" id="{62BE44B5-0983-4978-8181-05B0E2CC73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5235" name="5 Marcador de número de diapositiva">
            <a:extLst>
              <a:ext uri="{FF2B5EF4-FFF2-40B4-BE49-F238E27FC236}">
                <a16:creationId xmlns:a16="http://schemas.microsoft.com/office/drawing/2014/main" id="{7B239046-475C-4B7E-9140-FE502C5477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72774B1-2E9C-4C76-AAE6-5C26D9C2086B}" type="slidenum">
              <a:rPr lang="es-ES_tradnl" altLang="es-ES" sz="1400" smtClean="0"/>
              <a:pPr>
                <a:spcBef>
                  <a:spcPct val="0"/>
                </a:spcBef>
                <a:buFontTx/>
                <a:buNone/>
              </a:pPr>
              <a:t>43</a:t>
            </a:fld>
            <a:endParaRPr lang="es-ES_tradnl" altLang="es-ES" sz="1400"/>
          </a:p>
        </p:txBody>
      </p:sp>
      <p:sp>
        <p:nvSpPr>
          <p:cNvPr id="95236" name="Rectangle 2">
            <a:extLst>
              <a:ext uri="{FF2B5EF4-FFF2-40B4-BE49-F238E27FC236}">
                <a16:creationId xmlns:a16="http://schemas.microsoft.com/office/drawing/2014/main" id="{B32800D4-FC50-4AF2-B16E-B3664EA69225}"/>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95237" name="Rectangle 3">
            <a:extLst>
              <a:ext uri="{FF2B5EF4-FFF2-40B4-BE49-F238E27FC236}">
                <a16:creationId xmlns:a16="http://schemas.microsoft.com/office/drawing/2014/main" id="{1F1C8E89-465E-40DD-8C62-BE47CCC92BB5}"/>
              </a:ext>
            </a:extLst>
          </p:cNvPr>
          <p:cNvSpPr>
            <a:spLocks noGrp="1" noChangeArrowheads="1"/>
          </p:cNvSpPr>
          <p:nvPr>
            <p:ph type="body" idx="1"/>
          </p:nvPr>
        </p:nvSpPr>
        <p:spPr/>
        <p:txBody>
          <a:bodyPr/>
          <a:lstStyle/>
          <a:p>
            <a:pPr lvl="1" eaLnBrk="1" hangingPunct="1"/>
            <a:r>
              <a:rPr lang="es-ES" altLang="es-ES"/>
              <a:t>Manejabilidad</a:t>
            </a:r>
          </a:p>
          <a:p>
            <a:pPr lvl="1" eaLnBrk="1" hangingPunct="1"/>
            <a:r>
              <a:rPr lang="es-ES" altLang="es-ES"/>
              <a:t>Incremento en la consistencia y flexibilidad</a:t>
            </a:r>
          </a:p>
          <a:p>
            <a:pPr lvl="1" eaLnBrk="1" hangingPunct="1"/>
            <a:r>
              <a:rPr lang="es-ES" altLang="es-ES"/>
              <a:t>Soporte para múltiples clientes</a:t>
            </a:r>
          </a:p>
          <a:p>
            <a:pPr lvl="1" eaLnBrk="1" hangingPunct="1"/>
            <a:r>
              <a:rPr lang="es-ES" altLang="es-ES"/>
              <a:t>Desarrollo independiente</a:t>
            </a:r>
          </a:p>
          <a:p>
            <a:pPr lvl="1" eaLnBrk="1" hangingPunct="1"/>
            <a:r>
              <a:rPr lang="es-ES" altLang="es-ES"/>
              <a:t>Desarrollo rápido</a:t>
            </a:r>
          </a:p>
          <a:p>
            <a:pPr lvl="1" eaLnBrk="1" hangingPunct="1"/>
            <a:r>
              <a:rPr lang="es-ES" altLang="es-ES"/>
              <a:t>Empaquetamiento</a:t>
            </a:r>
          </a:p>
          <a:p>
            <a:pPr lvl="1" eaLnBrk="1" hangingPunct="1"/>
            <a:r>
              <a:rPr lang="es-ES" altLang="es-ES"/>
              <a:t>Configurabilidad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4 Marcador de pie de página">
            <a:extLst>
              <a:ext uri="{FF2B5EF4-FFF2-40B4-BE49-F238E27FC236}">
                <a16:creationId xmlns:a16="http://schemas.microsoft.com/office/drawing/2014/main" id="{B74E1E4D-F8C2-4528-84E5-BDDE762322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6259" name="5 Marcador de número de diapositiva">
            <a:extLst>
              <a:ext uri="{FF2B5EF4-FFF2-40B4-BE49-F238E27FC236}">
                <a16:creationId xmlns:a16="http://schemas.microsoft.com/office/drawing/2014/main" id="{C309F127-AF44-454B-8FF8-2DAEB330C0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C7A23A-EBBA-4899-B56D-CBFB8599F708}" type="slidenum">
              <a:rPr lang="es-ES_tradnl" altLang="es-ES" sz="1400" smtClean="0"/>
              <a:pPr>
                <a:spcBef>
                  <a:spcPct val="0"/>
                </a:spcBef>
                <a:buFontTx/>
                <a:buNone/>
              </a:pPr>
              <a:t>44</a:t>
            </a:fld>
            <a:endParaRPr lang="es-ES_tradnl" altLang="es-ES" sz="1400"/>
          </a:p>
        </p:txBody>
      </p:sp>
      <p:sp>
        <p:nvSpPr>
          <p:cNvPr id="96260" name="Rectangle 2">
            <a:extLst>
              <a:ext uri="{FF2B5EF4-FFF2-40B4-BE49-F238E27FC236}">
                <a16:creationId xmlns:a16="http://schemas.microsoft.com/office/drawing/2014/main" id="{1F0EE86F-F0D4-4092-B560-F457E4138D54}"/>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Características</a:t>
            </a:r>
          </a:p>
        </p:txBody>
      </p:sp>
      <p:sp>
        <p:nvSpPr>
          <p:cNvPr id="96261" name="Rectangle 3">
            <a:extLst>
              <a:ext uri="{FF2B5EF4-FFF2-40B4-BE49-F238E27FC236}">
                <a16:creationId xmlns:a16="http://schemas.microsoft.com/office/drawing/2014/main" id="{C6EEC186-9DBD-4053-BABA-ADEFC2B28ED8}"/>
              </a:ext>
            </a:extLst>
          </p:cNvPr>
          <p:cNvSpPr>
            <a:spLocks noGrp="1" noChangeArrowheads="1"/>
          </p:cNvSpPr>
          <p:nvPr>
            <p:ph type="body" idx="1"/>
          </p:nvPr>
        </p:nvSpPr>
        <p:spPr/>
        <p:txBody>
          <a:bodyPr/>
          <a:lstStyle/>
          <a:p>
            <a:pPr eaLnBrk="1" hangingPunct="1"/>
            <a:r>
              <a:rPr lang="es-ES" altLang="es-ES"/>
              <a:t>Inconvenientes:</a:t>
            </a:r>
          </a:p>
          <a:p>
            <a:pPr lvl="1" eaLnBrk="1" hangingPunct="1"/>
            <a:r>
              <a:rPr lang="es-ES" altLang="es-ES"/>
              <a:t>Posible pérdida de rendimiento y escalibilidad</a:t>
            </a:r>
          </a:p>
          <a:p>
            <a:pPr lvl="1" eaLnBrk="1" hangingPunct="1"/>
            <a:r>
              <a:rPr lang="es-ES" altLang="es-ES"/>
              <a:t>Riesgos de seguridad</a:t>
            </a:r>
          </a:p>
          <a:p>
            <a:pPr lvl="1" eaLnBrk="1" hangingPunct="1"/>
            <a:r>
              <a:rPr lang="es-ES" altLang="es-ES"/>
              <a:t>Gestión de componentes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4 Marcador de pie de página">
            <a:extLst>
              <a:ext uri="{FF2B5EF4-FFF2-40B4-BE49-F238E27FC236}">
                <a16:creationId xmlns:a16="http://schemas.microsoft.com/office/drawing/2014/main" id="{7BF6D385-A822-48B7-BAC4-E94331E212A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7283" name="5 Marcador de número de diapositiva">
            <a:extLst>
              <a:ext uri="{FF2B5EF4-FFF2-40B4-BE49-F238E27FC236}">
                <a16:creationId xmlns:a16="http://schemas.microsoft.com/office/drawing/2014/main" id="{0F56A8A7-1A04-4D80-A03C-EBE6F62AAD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28C6D9-38B6-4F3F-A182-13759E58BD57}" type="slidenum">
              <a:rPr lang="es-ES_tradnl" altLang="es-ES" sz="1400" smtClean="0"/>
              <a:pPr>
                <a:spcBef>
                  <a:spcPct val="0"/>
                </a:spcBef>
                <a:buFontTx/>
                <a:buNone/>
              </a:pPr>
              <a:t>45</a:t>
            </a:fld>
            <a:endParaRPr lang="es-ES_tradnl" altLang="es-ES" sz="1400"/>
          </a:p>
        </p:txBody>
      </p:sp>
      <p:sp>
        <p:nvSpPr>
          <p:cNvPr id="97284" name="Rectangle 2">
            <a:extLst>
              <a:ext uri="{FF2B5EF4-FFF2-40B4-BE49-F238E27FC236}">
                <a16:creationId xmlns:a16="http://schemas.microsoft.com/office/drawing/2014/main" id="{FF2D86C8-CFCE-412F-BB90-C81FED564F9B}"/>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Patrones relacionados</a:t>
            </a:r>
          </a:p>
        </p:txBody>
      </p:sp>
      <p:sp>
        <p:nvSpPr>
          <p:cNvPr id="106501" name="Rectangle 3">
            <a:extLst>
              <a:ext uri="{FF2B5EF4-FFF2-40B4-BE49-F238E27FC236}">
                <a16:creationId xmlns:a16="http://schemas.microsoft.com/office/drawing/2014/main" id="{C26B1AC6-4E36-4B91-BA89-B8E86A552482}"/>
              </a:ext>
            </a:extLst>
          </p:cNvPr>
          <p:cNvSpPr>
            <a:spLocks noGrp="1" noChangeArrowheads="1"/>
          </p:cNvSpPr>
          <p:nvPr>
            <p:ph type="body" idx="1"/>
          </p:nvPr>
        </p:nvSpPr>
        <p:spPr>
          <a:xfrm>
            <a:off x="914400" y="1752600"/>
            <a:ext cx="10363200" cy="4114800"/>
          </a:xfrm>
        </p:spPr>
        <p:txBody>
          <a:bodyPr/>
          <a:lstStyle/>
          <a:p>
            <a:pPr eaLnBrk="1" hangingPunct="1">
              <a:defRPr/>
            </a:pPr>
            <a:r>
              <a:rPr lang="es-ES" altLang="es-ES" dirty="0"/>
              <a:t>Patrones relacionados:</a:t>
            </a:r>
          </a:p>
          <a:p>
            <a:pPr lvl="1" eaLnBrk="1" hangingPunct="1">
              <a:defRPr/>
            </a:pPr>
            <a:r>
              <a:rPr lang="es-ES" altLang="es-ES" dirty="0"/>
              <a:t>Presentación</a:t>
            </a:r>
          </a:p>
          <a:p>
            <a:pPr lvl="2" eaLnBrk="1" hangingPunct="1">
              <a:defRPr/>
            </a:pPr>
            <a:r>
              <a:rPr lang="es-ES" altLang="es-ES" dirty="0">
                <a:solidFill>
                  <a:schemeClr val="bg1">
                    <a:lumMod val="50000"/>
                  </a:schemeClr>
                </a:solidFill>
              </a:rPr>
              <a:t>Controlador frontal</a:t>
            </a:r>
          </a:p>
          <a:p>
            <a:pPr lvl="2" eaLnBrk="1" hangingPunct="1">
              <a:defRPr/>
            </a:pPr>
            <a:r>
              <a:rPr lang="es-ES" altLang="es-ES" dirty="0">
                <a:solidFill>
                  <a:schemeClr val="bg1">
                    <a:lumMod val="50000"/>
                  </a:schemeClr>
                </a:solidFill>
              </a:rPr>
              <a:t>Controlador de aplicación</a:t>
            </a:r>
          </a:p>
          <a:p>
            <a:pPr lvl="1" eaLnBrk="1" hangingPunct="1">
              <a:defRPr/>
            </a:pPr>
            <a:r>
              <a:rPr lang="es-ES" altLang="es-ES" dirty="0"/>
              <a:t>Negocio</a:t>
            </a:r>
          </a:p>
          <a:p>
            <a:pPr lvl="2" eaLnBrk="1" hangingPunct="1">
              <a:defRPr/>
            </a:pPr>
            <a:r>
              <a:rPr lang="es-ES" altLang="es-ES" dirty="0"/>
              <a:t>Transferencia</a:t>
            </a:r>
          </a:p>
          <a:p>
            <a:pPr lvl="2" eaLnBrk="1" hangingPunct="1">
              <a:defRPr/>
            </a:pPr>
            <a:r>
              <a:rPr lang="es-ES" altLang="es-ES" dirty="0"/>
              <a:t>Servicio de aplicación</a:t>
            </a:r>
          </a:p>
          <a:p>
            <a:pPr lvl="2" eaLnBrk="1" hangingPunct="1">
              <a:defRPr/>
            </a:pPr>
            <a:r>
              <a:rPr lang="es-ES" altLang="es-ES" i="1" dirty="0"/>
              <a:t>Transfer </a:t>
            </a:r>
            <a:r>
              <a:rPr lang="es-ES" altLang="es-ES" i="1" dirty="0" err="1"/>
              <a:t>Object</a:t>
            </a:r>
            <a:r>
              <a:rPr lang="es-ES" altLang="es-ES" i="1" dirty="0"/>
              <a:t> </a:t>
            </a:r>
            <a:r>
              <a:rPr lang="es-ES" altLang="es-ES" i="1" dirty="0" err="1"/>
              <a:t>Assembler</a:t>
            </a:r>
            <a:endParaRPr lang="es-ES" altLang="es-ES" i="1" dirty="0"/>
          </a:p>
          <a:p>
            <a:pPr lvl="2" eaLnBrk="1" hangingPunct="1">
              <a:defRPr/>
            </a:pPr>
            <a:r>
              <a:rPr lang="es-ES" altLang="es-ES" dirty="0">
                <a:solidFill>
                  <a:schemeClr val="bg1">
                    <a:lumMod val="50000"/>
                  </a:schemeClr>
                </a:solidFill>
              </a:rPr>
              <a:t>Delegado del negocio</a:t>
            </a:r>
          </a:p>
          <a:p>
            <a:pPr lvl="2" eaLnBrk="1" hangingPunct="1">
              <a:defRPr/>
            </a:pPr>
            <a:r>
              <a:rPr lang="es-ES" altLang="es-ES" dirty="0">
                <a:solidFill>
                  <a:schemeClr val="bg1">
                    <a:lumMod val="50000"/>
                  </a:schemeClr>
                </a:solidFill>
              </a:rPr>
              <a:t>Objeto del negocio</a:t>
            </a:r>
          </a:p>
          <a:p>
            <a:pPr lvl="1" eaLnBrk="1" hangingPunct="1">
              <a:buFontTx/>
              <a:buNone/>
              <a:defRPr/>
            </a:pPr>
            <a:endParaRPr lang="es-ES" altLang="es-ES" dirty="0"/>
          </a:p>
          <a:p>
            <a:pPr lvl="1" eaLnBrk="1" hangingPunct="1">
              <a:defRPr/>
            </a:pPr>
            <a:endParaRPr lang="es-ES" altLang="es-ES" dirty="0"/>
          </a:p>
          <a:p>
            <a:pPr lvl="1" eaLnBrk="1" hangingPunct="1">
              <a:defRPr/>
            </a:pPr>
            <a:endParaRPr lang="es-ES" altLang="es-ES"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4 Marcador de pie de página">
            <a:extLst>
              <a:ext uri="{FF2B5EF4-FFF2-40B4-BE49-F238E27FC236}">
                <a16:creationId xmlns:a16="http://schemas.microsoft.com/office/drawing/2014/main" id="{F7B97962-F820-4EA5-8881-5FE6A3D7B29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98307" name="5 Marcador de número de diapositiva">
            <a:extLst>
              <a:ext uri="{FF2B5EF4-FFF2-40B4-BE49-F238E27FC236}">
                <a16:creationId xmlns:a16="http://schemas.microsoft.com/office/drawing/2014/main" id="{28D583DB-4D92-4AEA-96A8-28DA908AB2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8A81B3-23F5-4042-84C8-59DE3326CD6A}" type="slidenum">
              <a:rPr lang="es-ES_tradnl" altLang="es-ES" sz="1400" smtClean="0"/>
              <a:pPr>
                <a:spcBef>
                  <a:spcPct val="0"/>
                </a:spcBef>
                <a:buFontTx/>
                <a:buNone/>
              </a:pPr>
              <a:t>46</a:t>
            </a:fld>
            <a:endParaRPr lang="es-ES_tradnl" altLang="es-ES" sz="1400"/>
          </a:p>
        </p:txBody>
      </p:sp>
      <p:sp>
        <p:nvSpPr>
          <p:cNvPr id="98308" name="Rectangle 2">
            <a:extLst>
              <a:ext uri="{FF2B5EF4-FFF2-40B4-BE49-F238E27FC236}">
                <a16:creationId xmlns:a16="http://schemas.microsoft.com/office/drawing/2014/main" id="{08253902-05D5-4E6B-9FA3-23AE1407776F}"/>
              </a:ext>
            </a:extLst>
          </p:cNvPr>
          <p:cNvSpPr>
            <a:spLocks noGrp="1" noChangeArrowheads="1"/>
          </p:cNvSpPr>
          <p:nvPr>
            <p:ph type="title"/>
          </p:nvPr>
        </p:nvSpPr>
        <p:spPr/>
        <p:txBody>
          <a:bodyPr/>
          <a:lstStyle/>
          <a:p>
            <a:pPr eaLnBrk="1" hangingPunct="1"/>
            <a:r>
              <a:rPr lang="es-ES" altLang="es-ES"/>
              <a:t>Arquitectura multicapa </a:t>
            </a:r>
            <a:br>
              <a:rPr lang="es-ES" altLang="es-ES"/>
            </a:br>
            <a:r>
              <a:rPr lang="es-ES" altLang="es-ES"/>
              <a:t>Patrones relacionados</a:t>
            </a:r>
          </a:p>
        </p:txBody>
      </p:sp>
      <p:sp>
        <p:nvSpPr>
          <p:cNvPr id="107525" name="Rectangle 3">
            <a:extLst>
              <a:ext uri="{FF2B5EF4-FFF2-40B4-BE49-F238E27FC236}">
                <a16:creationId xmlns:a16="http://schemas.microsoft.com/office/drawing/2014/main" id="{3812A7B6-273D-4C8E-8FDD-069388581236}"/>
              </a:ext>
            </a:extLst>
          </p:cNvPr>
          <p:cNvSpPr>
            <a:spLocks noGrp="1" noChangeArrowheads="1"/>
          </p:cNvSpPr>
          <p:nvPr>
            <p:ph type="body" idx="1"/>
          </p:nvPr>
        </p:nvSpPr>
        <p:spPr/>
        <p:txBody>
          <a:bodyPr/>
          <a:lstStyle/>
          <a:p>
            <a:pPr lvl="1" eaLnBrk="1" hangingPunct="1">
              <a:defRPr/>
            </a:pPr>
            <a:r>
              <a:rPr lang="es-ES" altLang="es-ES" dirty="0"/>
              <a:t>Integración</a:t>
            </a:r>
          </a:p>
          <a:p>
            <a:pPr lvl="2" eaLnBrk="1" hangingPunct="1">
              <a:defRPr/>
            </a:pPr>
            <a:r>
              <a:rPr lang="es-ES" altLang="es-ES" i="1" dirty="0"/>
              <a:t>Data Access </a:t>
            </a:r>
            <a:r>
              <a:rPr lang="es-ES" altLang="es-ES" i="1" dirty="0" err="1"/>
              <a:t>Object</a:t>
            </a:r>
            <a:r>
              <a:rPr lang="es-ES" altLang="es-ES" dirty="0"/>
              <a:t> (DAO)</a:t>
            </a:r>
          </a:p>
          <a:p>
            <a:pPr lvl="2" eaLnBrk="1" hangingPunct="1">
              <a:defRPr/>
            </a:pPr>
            <a:r>
              <a:rPr lang="es-ES" altLang="es-ES" dirty="0"/>
              <a:t> </a:t>
            </a:r>
            <a:r>
              <a:rPr lang="es-ES" altLang="es-ES" dirty="0">
                <a:solidFill>
                  <a:schemeClr val="bg1">
                    <a:lumMod val="50000"/>
                  </a:schemeClr>
                </a:solidFill>
              </a:rPr>
              <a:t>Almacén </a:t>
            </a:r>
            <a:r>
              <a:rPr lang="es-ES" altLang="es-ES">
                <a:solidFill>
                  <a:schemeClr val="bg1">
                    <a:lumMod val="50000"/>
                  </a:schemeClr>
                </a:solidFill>
              </a:rPr>
              <a:t>del dominio</a:t>
            </a:r>
            <a:endParaRPr lang="es-ES" alt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4 Marcador de pie de página">
            <a:extLst>
              <a:ext uri="{FF2B5EF4-FFF2-40B4-BE49-F238E27FC236}">
                <a16:creationId xmlns:a16="http://schemas.microsoft.com/office/drawing/2014/main" id="{50898AB3-FBF2-4231-B2A1-2F1809C4B3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3011" name="5 Marcador de número de diapositiva">
            <a:extLst>
              <a:ext uri="{FF2B5EF4-FFF2-40B4-BE49-F238E27FC236}">
                <a16:creationId xmlns:a16="http://schemas.microsoft.com/office/drawing/2014/main" id="{2CFF2933-13A7-4FE3-A9C4-FF6F4FA79B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27C576-3B79-4931-970A-0FAD7AB33CFD}" type="slidenum">
              <a:rPr lang="es-ES_tradnl" altLang="es-ES" sz="1400" smtClean="0"/>
              <a:pPr>
                <a:spcBef>
                  <a:spcPct val="0"/>
                </a:spcBef>
                <a:buFontTx/>
                <a:buNone/>
              </a:pPr>
              <a:t>5</a:t>
            </a:fld>
            <a:endParaRPr lang="es-ES_tradnl" altLang="es-ES" sz="1400"/>
          </a:p>
        </p:txBody>
      </p:sp>
      <p:sp>
        <p:nvSpPr>
          <p:cNvPr id="43012" name="Rectangle 2">
            <a:extLst>
              <a:ext uri="{FF2B5EF4-FFF2-40B4-BE49-F238E27FC236}">
                <a16:creationId xmlns:a16="http://schemas.microsoft.com/office/drawing/2014/main" id="{C42FCE49-DAA9-4643-8152-23033CCB2739}"/>
              </a:ext>
            </a:extLst>
          </p:cNvPr>
          <p:cNvSpPr>
            <a:spLocks noGrp="1" noChangeArrowheads="1"/>
          </p:cNvSpPr>
          <p:nvPr>
            <p:ph type="title"/>
          </p:nvPr>
        </p:nvSpPr>
        <p:spPr/>
        <p:txBody>
          <a:bodyPr/>
          <a:lstStyle/>
          <a:p>
            <a:pPr eaLnBrk="1" hangingPunct="1"/>
            <a:r>
              <a:rPr lang="es-ES" altLang="es-ES"/>
              <a:t>Patrón MVC</a:t>
            </a:r>
            <a:endParaRPr lang="es-ES_tradnl" altLang="es-ES"/>
          </a:p>
        </p:txBody>
      </p:sp>
      <p:sp>
        <p:nvSpPr>
          <p:cNvPr id="43013" name="Rectangle 3">
            <a:extLst>
              <a:ext uri="{FF2B5EF4-FFF2-40B4-BE49-F238E27FC236}">
                <a16:creationId xmlns:a16="http://schemas.microsoft.com/office/drawing/2014/main" id="{CF72ABD6-06BA-4890-B022-920441145360}"/>
              </a:ext>
            </a:extLst>
          </p:cNvPr>
          <p:cNvSpPr>
            <a:spLocks noGrp="1" noChangeArrowheads="1"/>
          </p:cNvSpPr>
          <p:nvPr>
            <p:ph type="body" idx="1"/>
          </p:nvPr>
        </p:nvSpPr>
        <p:spPr>
          <a:xfrm>
            <a:off x="914400" y="1981200"/>
            <a:ext cx="9067800" cy="558800"/>
          </a:xfrm>
        </p:spPr>
        <p:txBody>
          <a:bodyPr/>
          <a:lstStyle/>
          <a:p>
            <a:pPr eaLnBrk="1" hangingPunct="1">
              <a:lnSpc>
                <a:spcPct val="90000"/>
              </a:lnSpc>
            </a:pPr>
            <a:r>
              <a:rPr lang="es-ES" altLang="es-ES" dirty="0"/>
              <a:t>Participantes en MVC. Modelo activo:</a:t>
            </a:r>
            <a:endParaRPr lang="es-ES_tradnl" altLang="es-ES" dirty="0"/>
          </a:p>
        </p:txBody>
      </p:sp>
      <p:sp>
        <p:nvSpPr>
          <p:cNvPr id="43014" name="Text Box 4">
            <a:extLst>
              <a:ext uri="{FF2B5EF4-FFF2-40B4-BE49-F238E27FC236}">
                <a16:creationId xmlns:a16="http://schemas.microsoft.com/office/drawing/2014/main" id="{B56D1AFA-325B-471E-9094-70A0241EE9FB}"/>
              </a:ext>
            </a:extLst>
          </p:cNvPr>
          <p:cNvSpPr txBox="1">
            <a:spLocks noChangeArrowheads="1"/>
          </p:cNvSpPr>
          <p:nvPr/>
        </p:nvSpPr>
        <p:spPr bwMode="auto">
          <a:xfrm>
            <a:off x="3265488" y="5146675"/>
            <a:ext cx="56292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s-ES" altLang="es-ES" sz="2800"/>
              <a:t>Participantes en MVC. Modelo activo</a:t>
            </a:r>
            <a:endParaRPr lang="es-ES_tradnl" altLang="es-ES" sz="2800"/>
          </a:p>
        </p:txBody>
      </p:sp>
      <p:pic>
        <p:nvPicPr>
          <p:cNvPr id="43015" name="Picture 5">
            <a:extLst>
              <a:ext uri="{FF2B5EF4-FFF2-40B4-BE49-F238E27FC236}">
                <a16:creationId xmlns:a16="http://schemas.microsoft.com/office/drawing/2014/main" id="{0D143C30-1345-4DBE-9893-5846153B2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888" y="2800350"/>
            <a:ext cx="5227637"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4 Marcador de pie de página">
            <a:extLst>
              <a:ext uri="{FF2B5EF4-FFF2-40B4-BE49-F238E27FC236}">
                <a16:creationId xmlns:a16="http://schemas.microsoft.com/office/drawing/2014/main" id="{758D0768-F340-42C0-A72C-F286BC7A05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4035" name="5 Marcador de número de diapositiva">
            <a:extLst>
              <a:ext uri="{FF2B5EF4-FFF2-40B4-BE49-F238E27FC236}">
                <a16:creationId xmlns:a16="http://schemas.microsoft.com/office/drawing/2014/main" id="{6DF3DF5E-795D-4982-A88D-4C69F260B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E172BE-1E26-46BB-A6F6-2A08B5595AB9}" type="slidenum">
              <a:rPr lang="es-ES_tradnl" altLang="es-ES" sz="1400" smtClean="0"/>
              <a:pPr>
                <a:spcBef>
                  <a:spcPct val="0"/>
                </a:spcBef>
                <a:buFontTx/>
                <a:buNone/>
              </a:pPr>
              <a:t>6</a:t>
            </a:fld>
            <a:endParaRPr lang="es-ES_tradnl" altLang="es-ES" sz="1400"/>
          </a:p>
        </p:txBody>
      </p:sp>
      <p:sp>
        <p:nvSpPr>
          <p:cNvPr id="44036" name="Rectangle 2">
            <a:extLst>
              <a:ext uri="{FF2B5EF4-FFF2-40B4-BE49-F238E27FC236}">
                <a16:creationId xmlns:a16="http://schemas.microsoft.com/office/drawing/2014/main" id="{6E32569F-6181-4508-9BCF-4F672AF480D7}"/>
              </a:ext>
            </a:extLst>
          </p:cNvPr>
          <p:cNvSpPr>
            <a:spLocks noGrp="1" noChangeArrowheads="1"/>
          </p:cNvSpPr>
          <p:nvPr>
            <p:ph type="title"/>
          </p:nvPr>
        </p:nvSpPr>
        <p:spPr/>
        <p:txBody>
          <a:bodyPr/>
          <a:lstStyle/>
          <a:p>
            <a:pPr eaLnBrk="1" hangingPunct="1"/>
            <a:r>
              <a:rPr lang="es-ES" altLang="es-ES"/>
              <a:t>Patrón MVC</a:t>
            </a:r>
            <a:endParaRPr lang="es-ES_tradnl" altLang="es-ES"/>
          </a:p>
        </p:txBody>
      </p:sp>
      <p:sp>
        <p:nvSpPr>
          <p:cNvPr id="44037" name="Rectangle 3">
            <a:extLst>
              <a:ext uri="{FF2B5EF4-FFF2-40B4-BE49-F238E27FC236}">
                <a16:creationId xmlns:a16="http://schemas.microsoft.com/office/drawing/2014/main" id="{460085D2-B04E-4D9F-849B-FC8E1D9D54F6}"/>
              </a:ext>
            </a:extLst>
          </p:cNvPr>
          <p:cNvSpPr>
            <a:spLocks noGrp="1" noChangeArrowheads="1"/>
          </p:cNvSpPr>
          <p:nvPr>
            <p:ph type="body" idx="1"/>
          </p:nvPr>
        </p:nvSpPr>
        <p:spPr>
          <a:xfrm>
            <a:off x="914400" y="1981200"/>
            <a:ext cx="9067800" cy="584200"/>
          </a:xfrm>
        </p:spPr>
        <p:txBody>
          <a:bodyPr/>
          <a:lstStyle/>
          <a:p>
            <a:pPr eaLnBrk="1" hangingPunct="1"/>
            <a:r>
              <a:rPr lang="es-ES" altLang="es-ES"/>
              <a:t>Interacción en MVC. Modelo activo:</a:t>
            </a:r>
          </a:p>
          <a:p>
            <a:pPr eaLnBrk="1" hangingPunct="1">
              <a:buFontTx/>
              <a:buNone/>
            </a:pPr>
            <a:endParaRPr lang="es-ES_tradnl" altLang="es-ES"/>
          </a:p>
        </p:txBody>
      </p:sp>
      <p:pic>
        <p:nvPicPr>
          <p:cNvPr id="44038" name="Picture 4">
            <a:extLst>
              <a:ext uri="{FF2B5EF4-FFF2-40B4-BE49-F238E27FC236}">
                <a16:creationId xmlns:a16="http://schemas.microsoft.com/office/drawing/2014/main" id="{FE3D7EEF-D953-44CF-8C6F-57F34CBD9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413" y="2522538"/>
            <a:ext cx="5233987"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5">
            <a:extLst>
              <a:ext uri="{FF2B5EF4-FFF2-40B4-BE49-F238E27FC236}">
                <a16:creationId xmlns:a16="http://schemas.microsoft.com/office/drawing/2014/main" id="{9D832D93-5FFC-4CC4-9C72-365D090276E1}"/>
              </a:ext>
            </a:extLst>
          </p:cNvPr>
          <p:cNvSpPr txBox="1">
            <a:spLocks noChangeArrowheads="1"/>
          </p:cNvSpPr>
          <p:nvPr/>
        </p:nvSpPr>
        <p:spPr bwMode="auto">
          <a:xfrm>
            <a:off x="3429000" y="5654675"/>
            <a:ext cx="538956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s-ES" altLang="es-ES" sz="2800"/>
              <a:t>Interacción en MVC. Modelo activo</a:t>
            </a:r>
            <a:endParaRPr lang="es-ES_tradnl" altLang="es-E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4 Marcador de pie de página">
            <a:extLst>
              <a:ext uri="{FF2B5EF4-FFF2-40B4-BE49-F238E27FC236}">
                <a16:creationId xmlns:a16="http://schemas.microsoft.com/office/drawing/2014/main" id="{FB670474-0A82-4A31-9190-27E9CB05FC8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5059" name="5 Marcador de número de diapositiva">
            <a:extLst>
              <a:ext uri="{FF2B5EF4-FFF2-40B4-BE49-F238E27FC236}">
                <a16:creationId xmlns:a16="http://schemas.microsoft.com/office/drawing/2014/main" id="{0832AADD-1F54-46B1-82B4-441C87A2F8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0A4F4C-3A2D-40C3-AFB5-F3CAB4056E3C}" type="slidenum">
              <a:rPr lang="es-ES_tradnl" altLang="es-ES" sz="1400" smtClean="0"/>
              <a:pPr>
                <a:spcBef>
                  <a:spcPct val="0"/>
                </a:spcBef>
                <a:buFontTx/>
                <a:buNone/>
              </a:pPr>
              <a:t>7</a:t>
            </a:fld>
            <a:endParaRPr lang="es-ES_tradnl" altLang="es-ES" sz="1400"/>
          </a:p>
        </p:txBody>
      </p:sp>
      <p:sp>
        <p:nvSpPr>
          <p:cNvPr id="45060" name="Rectangle 2">
            <a:extLst>
              <a:ext uri="{FF2B5EF4-FFF2-40B4-BE49-F238E27FC236}">
                <a16:creationId xmlns:a16="http://schemas.microsoft.com/office/drawing/2014/main" id="{E0BD42EF-ADFE-4E50-8B75-7687274CA8A7}"/>
              </a:ext>
            </a:extLst>
          </p:cNvPr>
          <p:cNvSpPr>
            <a:spLocks noGrp="1" noChangeArrowheads="1"/>
          </p:cNvSpPr>
          <p:nvPr>
            <p:ph type="title"/>
          </p:nvPr>
        </p:nvSpPr>
        <p:spPr/>
        <p:txBody>
          <a:bodyPr/>
          <a:lstStyle/>
          <a:p>
            <a:pPr eaLnBrk="1" hangingPunct="1"/>
            <a:r>
              <a:rPr lang="es-ES" altLang="es-ES"/>
              <a:t>Patrón MVC</a:t>
            </a:r>
          </a:p>
        </p:txBody>
      </p:sp>
      <p:pic>
        <p:nvPicPr>
          <p:cNvPr id="45061" name="Picture 3">
            <a:extLst>
              <a:ext uri="{FF2B5EF4-FFF2-40B4-BE49-F238E27FC236}">
                <a16:creationId xmlns:a16="http://schemas.microsoft.com/office/drawing/2014/main" id="{A1A29570-BF91-4EFF-A49B-9F4A0C60C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75" y="3100388"/>
            <a:ext cx="4238625"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4">
            <a:extLst>
              <a:ext uri="{FF2B5EF4-FFF2-40B4-BE49-F238E27FC236}">
                <a16:creationId xmlns:a16="http://schemas.microsoft.com/office/drawing/2014/main" id="{92E32E26-CF71-4886-9647-23B6F98D641B}"/>
              </a:ext>
            </a:extLst>
          </p:cNvPr>
          <p:cNvSpPr>
            <a:spLocks noGrp="1" noChangeArrowheads="1"/>
          </p:cNvSpPr>
          <p:nvPr>
            <p:ph type="body" idx="1"/>
          </p:nvPr>
        </p:nvSpPr>
        <p:spPr>
          <a:xfrm>
            <a:off x="914400" y="1981200"/>
            <a:ext cx="9067800" cy="558800"/>
          </a:xfrm>
          <a:noFill/>
        </p:spPr>
        <p:txBody>
          <a:bodyPr/>
          <a:lstStyle/>
          <a:p>
            <a:pPr eaLnBrk="1" hangingPunct="1">
              <a:lnSpc>
                <a:spcPct val="90000"/>
              </a:lnSpc>
            </a:pPr>
            <a:r>
              <a:rPr lang="es-ES" altLang="es-ES"/>
              <a:t>Participantes en MVC. Modelo pasivo:</a:t>
            </a:r>
            <a:endParaRPr lang="es-ES_tradnl" altLang="es-ES"/>
          </a:p>
        </p:txBody>
      </p:sp>
      <p:sp>
        <p:nvSpPr>
          <p:cNvPr id="45063" name="Text Box 5">
            <a:extLst>
              <a:ext uri="{FF2B5EF4-FFF2-40B4-BE49-F238E27FC236}">
                <a16:creationId xmlns:a16="http://schemas.microsoft.com/office/drawing/2014/main" id="{02620074-3635-4345-9329-C249C0A6C8CB}"/>
              </a:ext>
            </a:extLst>
          </p:cNvPr>
          <p:cNvSpPr txBox="1">
            <a:spLocks noChangeArrowheads="1"/>
          </p:cNvSpPr>
          <p:nvPr/>
        </p:nvSpPr>
        <p:spPr bwMode="auto">
          <a:xfrm>
            <a:off x="3128963" y="5654675"/>
            <a:ext cx="5689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s-ES" altLang="es-ES" sz="2800"/>
              <a:t>Participantes en MVC. Modelo pasivo</a:t>
            </a:r>
            <a:endParaRPr lang="es-ES_tradnl" altLang="es-E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4 Marcador de pie de página">
            <a:extLst>
              <a:ext uri="{FF2B5EF4-FFF2-40B4-BE49-F238E27FC236}">
                <a16:creationId xmlns:a16="http://schemas.microsoft.com/office/drawing/2014/main" id="{1973447E-9F76-4BE5-A04B-F4AA553DED6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6083" name="5 Marcador de número de diapositiva">
            <a:extLst>
              <a:ext uri="{FF2B5EF4-FFF2-40B4-BE49-F238E27FC236}">
                <a16:creationId xmlns:a16="http://schemas.microsoft.com/office/drawing/2014/main" id="{8B9B548A-C9A1-40C0-8FC2-45F6AF14BB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20F06E-0FCB-43A8-A895-DEBD2AE5B468}" type="slidenum">
              <a:rPr lang="es-ES_tradnl" altLang="es-ES" sz="1400" smtClean="0"/>
              <a:pPr>
                <a:spcBef>
                  <a:spcPct val="0"/>
                </a:spcBef>
                <a:buFontTx/>
                <a:buNone/>
              </a:pPr>
              <a:t>8</a:t>
            </a:fld>
            <a:endParaRPr lang="es-ES_tradnl" altLang="es-ES" sz="1400"/>
          </a:p>
        </p:txBody>
      </p:sp>
      <p:sp>
        <p:nvSpPr>
          <p:cNvPr id="46084" name="Rectangle 2">
            <a:extLst>
              <a:ext uri="{FF2B5EF4-FFF2-40B4-BE49-F238E27FC236}">
                <a16:creationId xmlns:a16="http://schemas.microsoft.com/office/drawing/2014/main" id="{C6AE9749-3252-4C63-BAE6-93DC31728EEA}"/>
              </a:ext>
            </a:extLst>
          </p:cNvPr>
          <p:cNvSpPr>
            <a:spLocks noGrp="1" noChangeArrowheads="1"/>
          </p:cNvSpPr>
          <p:nvPr>
            <p:ph type="title"/>
          </p:nvPr>
        </p:nvSpPr>
        <p:spPr/>
        <p:txBody>
          <a:bodyPr/>
          <a:lstStyle/>
          <a:p>
            <a:pPr eaLnBrk="1" hangingPunct="1"/>
            <a:r>
              <a:rPr lang="es-ES" altLang="es-ES"/>
              <a:t>Patrón MVC</a:t>
            </a:r>
          </a:p>
        </p:txBody>
      </p:sp>
      <p:sp>
        <p:nvSpPr>
          <p:cNvPr id="46085" name="Rectangle 3">
            <a:extLst>
              <a:ext uri="{FF2B5EF4-FFF2-40B4-BE49-F238E27FC236}">
                <a16:creationId xmlns:a16="http://schemas.microsoft.com/office/drawing/2014/main" id="{B574D16B-A0AF-4572-AC8F-A32DE4ECB8DC}"/>
              </a:ext>
            </a:extLst>
          </p:cNvPr>
          <p:cNvSpPr>
            <a:spLocks noGrp="1" noChangeArrowheads="1"/>
          </p:cNvSpPr>
          <p:nvPr>
            <p:ph type="body" idx="1"/>
          </p:nvPr>
        </p:nvSpPr>
        <p:spPr>
          <a:xfrm>
            <a:off x="914400" y="1981200"/>
            <a:ext cx="9067800" cy="558800"/>
          </a:xfrm>
          <a:noFill/>
        </p:spPr>
        <p:txBody>
          <a:bodyPr/>
          <a:lstStyle/>
          <a:p>
            <a:pPr eaLnBrk="1" hangingPunct="1">
              <a:lnSpc>
                <a:spcPct val="90000"/>
              </a:lnSpc>
            </a:pPr>
            <a:r>
              <a:rPr lang="es-ES" altLang="es-ES"/>
              <a:t>Interacción en MVC. Modelo pasivo:</a:t>
            </a:r>
            <a:endParaRPr lang="es-ES_tradnl" altLang="es-ES"/>
          </a:p>
        </p:txBody>
      </p:sp>
      <p:pic>
        <p:nvPicPr>
          <p:cNvPr id="46086" name="Picture 4">
            <a:extLst>
              <a:ext uri="{FF2B5EF4-FFF2-40B4-BE49-F238E27FC236}">
                <a16:creationId xmlns:a16="http://schemas.microsoft.com/office/drawing/2014/main" id="{4478EE0C-FED5-4193-9C8D-24DE402E0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416175"/>
            <a:ext cx="47244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5">
            <a:extLst>
              <a:ext uri="{FF2B5EF4-FFF2-40B4-BE49-F238E27FC236}">
                <a16:creationId xmlns:a16="http://schemas.microsoft.com/office/drawing/2014/main" id="{29E976DA-DFD6-475A-8D84-635CEC614B43}"/>
              </a:ext>
            </a:extLst>
          </p:cNvPr>
          <p:cNvSpPr txBox="1">
            <a:spLocks noChangeArrowheads="1"/>
          </p:cNvSpPr>
          <p:nvPr/>
        </p:nvSpPr>
        <p:spPr bwMode="auto">
          <a:xfrm>
            <a:off x="3367088" y="5654675"/>
            <a:ext cx="54514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s-ES" altLang="es-ES" sz="2800"/>
              <a:t>Interacción en MVC. Modelo pasivo</a:t>
            </a:r>
            <a:endParaRPr lang="es-ES_tradnl" altLang="es-E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4 Marcador de pie de página">
            <a:extLst>
              <a:ext uri="{FF2B5EF4-FFF2-40B4-BE49-F238E27FC236}">
                <a16:creationId xmlns:a16="http://schemas.microsoft.com/office/drawing/2014/main" id="{F4A9668F-7BCF-4EF1-BB3C-EE8AC7703BB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s-ES" altLang="es-ES" sz="1400"/>
              <a:t>Ingeniería del Software</a:t>
            </a:r>
          </a:p>
          <a:p>
            <a:pPr>
              <a:spcBef>
                <a:spcPct val="0"/>
              </a:spcBef>
              <a:buFontTx/>
              <a:buNone/>
            </a:pPr>
            <a:r>
              <a:rPr lang="es-ES" altLang="es-ES" sz="1400"/>
              <a:t>Antonio Navarro</a:t>
            </a:r>
            <a:endParaRPr lang="es-ES_tradnl" altLang="es-ES" sz="1400"/>
          </a:p>
        </p:txBody>
      </p:sp>
      <p:sp>
        <p:nvSpPr>
          <p:cNvPr id="48131" name="5 Marcador de número de diapositiva">
            <a:extLst>
              <a:ext uri="{FF2B5EF4-FFF2-40B4-BE49-F238E27FC236}">
                <a16:creationId xmlns:a16="http://schemas.microsoft.com/office/drawing/2014/main" id="{2C4C44F8-E0DF-46DC-B677-B72CCAFBA2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64EEBB-9875-4887-8051-FDE4B894CF59}" type="slidenum">
              <a:rPr lang="es-ES_tradnl" altLang="es-ES" sz="1400" smtClean="0"/>
              <a:pPr>
                <a:spcBef>
                  <a:spcPct val="0"/>
                </a:spcBef>
                <a:buFontTx/>
                <a:buNone/>
              </a:pPr>
              <a:t>9</a:t>
            </a:fld>
            <a:endParaRPr lang="es-ES_tradnl" altLang="es-ES" sz="1400"/>
          </a:p>
        </p:txBody>
      </p:sp>
      <p:sp>
        <p:nvSpPr>
          <p:cNvPr id="48132" name="Rectangle 2">
            <a:extLst>
              <a:ext uri="{FF2B5EF4-FFF2-40B4-BE49-F238E27FC236}">
                <a16:creationId xmlns:a16="http://schemas.microsoft.com/office/drawing/2014/main" id="{94EF2268-0070-4214-B96B-6E8EA0AF7FE9}"/>
              </a:ext>
            </a:extLst>
          </p:cNvPr>
          <p:cNvSpPr>
            <a:spLocks noGrp="1" noChangeArrowheads="1"/>
          </p:cNvSpPr>
          <p:nvPr>
            <p:ph type="title"/>
          </p:nvPr>
        </p:nvSpPr>
        <p:spPr/>
        <p:txBody>
          <a:bodyPr/>
          <a:lstStyle/>
          <a:p>
            <a:pPr eaLnBrk="1" hangingPunct="1"/>
            <a:r>
              <a:rPr lang="es-ES" altLang="es-ES"/>
              <a:t>Patrón MVC</a:t>
            </a:r>
            <a:endParaRPr lang="es-ES_tradnl" altLang="es-ES"/>
          </a:p>
        </p:txBody>
      </p:sp>
      <p:sp>
        <p:nvSpPr>
          <p:cNvPr id="48133" name="Rectangle 3">
            <a:extLst>
              <a:ext uri="{FF2B5EF4-FFF2-40B4-BE49-F238E27FC236}">
                <a16:creationId xmlns:a16="http://schemas.microsoft.com/office/drawing/2014/main" id="{628BAF04-17CE-43DB-A850-763183CC20F4}"/>
              </a:ext>
            </a:extLst>
          </p:cNvPr>
          <p:cNvSpPr>
            <a:spLocks noGrp="1" noChangeArrowheads="1"/>
          </p:cNvSpPr>
          <p:nvPr>
            <p:ph type="body" idx="1"/>
          </p:nvPr>
        </p:nvSpPr>
        <p:spPr/>
        <p:txBody>
          <a:bodyPr/>
          <a:lstStyle/>
          <a:p>
            <a:pPr eaLnBrk="1" hangingPunct="1"/>
            <a:r>
              <a:rPr lang="es-ES" altLang="es-ES" dirty="0"/>
              <a:t>Ventajas:</a:t>
            </a:r>
          </a:p>
          <a:p>
            <a:pPr eaLnBrk="1" hangingPunct="1">
              <a:buFontTx/>
              <a:buNone/>
            </a:pPr>
            <a:r>
              <a:rPr lang="es-ES" altLang="es-ES" sz="2800" dirty="0"/>
              <a:t>	- Modelo independiente de la representación de la salida y del comportamiento de la entrada*</a:t>
            </a:r>
          </a:p>
          <a:p>
            <a:pPr eaLnBrk="1" hangingPunct="1">
              <a:buFontTx/>
              <a:buNone/>
            </a:pPr>
            <a:r>
              <a:rPr lang="es-ES" altLang="es-ES" sz="2800" dirty="0"/>
              <a:t>	- Puede haber múltiples vistas para un mismo modelo</a:t>
            </a:r>
          </a:p>
          <a:p>
            <a:pPr eaLnBrk="1" hangingPunct="1">
              <a:buFontTx/>
              <a:buNone/>
            </a:pPr>
            <a:r>
              <a:rPr lang="es-ES" altLang="es-ES" sz="2800" dirty="0"/>
              <a:t>	- Cambios independientes en interfaz/lógica</a:t>
            </a:r>
          </a:p>
          <a:p>
            <a:pPr eaLnBrk="1" hangingPunct="1">
              <a:buFontTx/>
              <a:buNone/>
            </a:pPr>
            <a:r>
              <a:rPr lang="es-ES" altLang="es-ES" sz="2800" dirty="0"/>
              <a:t>    - Centraliza la interacción entre vistas y entre vistas y modelo		</a:t>
            </a:r>
          </a:p>
          <a:p>
            <a:pPr eaLnBrk="1" hangingPunct="1"/>
            <a:r>
              <a:rPr lang="es-ES" altLang="es-ES" dirty="0"/>
              <a:t>Inconvenientes</a:t>
            </a:r>
          </a:p>
          <a:p>
            <a:pPr eaLnBrk="1" hangingPunct="1">
              <a:buFontTx/>
              <a:buNone/>
            </a:pPr>
            <a:r>
              <a:rPr lang="es-ES" altLang="es-ES" sz="2800" dirty="0"/>
              <a:t>	- Complejidad</a:t>
            </a:r>
            <a:endParaRPr lang="es-ES_tradnl" alt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2429</Words>
  <Application>Microsoft Office PowerPoint</Application>
  <PresentationFormat>Panorámica</PresentationFormat>
  <Paragraphs>597</Paragraphs>
  <Slides>46</Slides>
  <Notes>24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46</vt:i4>
      </vt:variant>
    </vt:vector>
  </HeadingPairs>
  <TitlesOfParts>
    <vt:vector size="54" baseType="lpstr">
      <vt:lpstr>Arial</vt:lpstr>
      <vt:lpstr>Calibri</vt:lpstr>
      <vt:lpstr>Calibri Light</vt:lpstr>
      <vt:lpstr>Courier New</vt:lpstr>
      <vt:lpstr>Times New Roman</vt:lpstr>
      <vt:lpstr>Tema de Office</vt:lpstr>
      <vt:lpstr>Imagen</vt:lpstr>
      <vt:lpstr>Picture</vt:lpstr>
      <vt:lpstr>Presentación de PowerPoint</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Patrón MVC</vt:lpstr>
      <vt:lpstr>Arquitectura de una capa Características</vt:lpstr>
      <vt:lpstr>Arquitectura de una capa Características</vt:lpstr>
      <vt:lpstr>Arquitectura de una capa Características</vt:lpstr>
      <vt:lpstr>Arquitectura de una capa Ventajas e inconvenientes</vt:lpstr>
      <vt:lpstr>Arquitectura de dos capas Características</vt:lpstr>
      <vt:lpstr>Arquitectura de dos capas Características</vt:lpstr>
      <vt:lpstr>Arquitectura de dos capas Características</vt:lpstr>
      <vt:lpstr>Arquitectura de dos capas Ventajas e inconvenientes</vt:lpstr>
      <vt:lpstr>Arquitectura de dos capas Patrones relacionados</vt:lpstr>
      <vt:lpstr>Arquitectura multicapa Características</vt:lpstr>
      <vt:lpstr>Arquitectura multicapa  Características</vt:lpstr>
      <vt:lpstr>Arquitectura multicapa  Características</vt:lpstr>
      <vt:lpstr>Arquitectura multicapa  Características</vt:lpstr>
      <vt:lpstr>Arquitectura multicapa  Características</vt:lpstr>
      <vt:lpstr>Arquit. multicapa. Características</vt:lpstr>
      <vt:lpstr>Arquitectura multicapa  Características</vt:lpstr>
      <vt:lpstr>Arquitectura multicapa  Características</vt:lpstr>
      <vt:lpstr>Arquitectura multicapa  Características</vt:lpstr>
      <vt:lpstr>Arquitectura multicapa  Características</vt:lpstr>
      <vt:lpstr>Arquitectura multicapa  Características</vt:lpstr>
      <vt:lpstr>Arquitectura multicapa  Patrones relacionados</vt:lpstr>
      <vt:lpstr>Arquitectura multicapa  Patrones relacionados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PILAR SANCHO THOMAS</dc:creator>
  <cp:lastModifiedBy>conchi núñez</cp:lastModifiedBy>
  <cp:revision>1</cp:revision>
  <dcterms:created xsi:type="dcterms:W3CDTF">2020-02-26T15:05:15Z</dcterms:created>
  <dcterms:modified xsi:type="dcterms:W3CDTF">2020-03-01T12:08:33Z</dcterms:modified>
</cp:coreProperties>
</file>