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72" r:id="rId4"/>
    <p:sldId id="273" r:id="rId5"/>
    <p:sldId id="275" r:id="rId6"/>
    <p:sldId id="276" r:id="rId7"/>
    <p:sldId id="274" r:id="rId8"/>
    <p:sldId id="278" r:id="rId9"/>
    <p:sldId id="279" r:id="rId10"/>
    <p:sldId id="280" r:id="rId11"/>
  </p:sldIdLst>
  <p:sldSz cx="9144000" cy="5143500" type="screen16x9"/>
  <p:notesSz cx="6858000" cy="9144000"/>
  <p:embeddedFontLst>
    <p:embeddedFont>
      <p:font typeface="Lato Light" panose="020F0302020204030203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ExtraBold" panose="020B0604020202020204" charset="0"/>
      <p:bold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  <p:embeddedFont>
      <p:font typeface="Oswald ExtraLigh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111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02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456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042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92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286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006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369470a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fc369470a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54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297650" y="4934650"/>
            <a:ext cx="548700" cy="2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#4">
  <p:cSld name="Slide #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4028934" y="0"/>
            <a:ext cx="3429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#8">
  <p:cSld name="Slide #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>
            <a:spLocks noGrp="1"/>
          </p:cNvSpPr>
          <p:nvPr>
            <p:ph type="pic" idx="2"/>
          </p:nvPr>
        </p:nvSpPr>
        <p:spPr>
          <a:xfrm>
            <a:off x="342990" y="757238"/>
            <a:ext cx="85032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➜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2807700" y="807450"/>
            <a:ext cx="3528600" cy="35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613" y="1623275"/>
            <a:ext cx="3572375" cy="18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669468"/>
            <a:ext cx="5388069" cy="433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MX" dirty="0"/>
              <a:t>La carpeta “app” es donde se crearan componentes, interfaces o servicios para construir una aplicación en angular.</a:t>
            </a:r>
          </a:p>
          <a:p>
            <a:pPr algn="just">
              <a:lnSpc>
                <a:spcPct val="115000"/>
              </a:lnSpc>
            </a:pPr>
            <a:endParaRPr lang="es-MX" dirty="0"/>
          </a:p>
          <a:p>
            <a:pPr algn="just">
              <a:lnSpc>
                <a:spcPct val="115000"/>
              </a:lnSpc>
            </a:pPr>
            <a:r>
              <a:rPr lang="es-MX" b="1" i="1" dirty="0" err="1">
                <a:solidFill>
                  <a:schemeClr val="bg2"/>
                </a:solidFill>
                <a:sym typeface="Oswald"/>
              </a:rPr>
              <a:t>app.module.ts</a:t>
            </a:r>
            <a:endParaRPr lang="es-MX" b="1" i="1" dirty="0">
              <a:solidFill>
                <a:schemeClr val="bg2"/>
              </a:solidFill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dirty="0">
                <a:sym typeface="Oswald"/>
              </a:rPr>
              <a:t>Es el modulo principal de nuestra aplicación.</a:t>
            </a:r>
          </a:p>
          <a:p>
            <a:pPr algn="just">
              <a:lnSpc>
                <a:spcPct val="115000"/>
              </a:lnSpc>
            </a:pPr>
            <a:endParaRPr lang="es-MX" dirty="0"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dirty="0">
                <a:sym typeface="Oswald"/>
              </a:rPr>
              <a:t>El </a:t>
            </a:r>
            <a:r>
              <a:rPr lang="es-MX" dirty="0" err="1">
                <a:sym typeface="Oswald"/>
              </a:rPr>
              <a:t>componenete</a:t>
            </a:r>
            <a:r>
              <a:rPr lang="es-MX" dirty="0">
                <a:sym typeface="Oswald"/>
              </a:rPr>
              <a:t> “</a:t>
            </a:r>
            <a:r>
              <a:rPr lang="es-MX" b="1" dirty="0" err="1">
                <a:sym typeface="Oswald"/>
              </a:rPr>
              <a:t>app.component</a:t>
            </a:r>
            <a:r>
              <a:rPr lang="es-MX" b="1" dirty="0">
                <a:sym typeface="Oswald"/>
              </a:rPr>
              <a:t>”</a:t>
            </a:r>
            <a:r>
              <a:rPr lang="es-MX" dirty="0">
                <a:sym typeface="Oswald"/>
              </a:rPr>
              <a:t> tiene 4 archivos y son: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b="1" i="1" dirty="0">
                <a:sym typeface="Oswald"/>
              </a:rPr>
              <a:t>app.component.css</a:t>
            </a:r>
            <a:r>
              <a:rPr lang="es-MX" dirty="0">
                <a:sym typeface="Oswald"/>
              </a:rPr>
              <a:t>: Hoja de estilos que solo aplica para el componente app.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b="1" dirty="0" err="1">
                <a:sym typeface="Oswald"/>
              </a:rPr>
              <a:t>app.component.spec.ts</a:t>
            </a:r>
            <a:r>
              <a:rPr lang="es-MX" dirty="0">
                <a:sym typeface="Oswald"/>
              </a:rPr>
              <a:t>: archivo que contiene las pruebas unitarias para realízale al componente.</a:t>
            </a:r>
            <a:endParaRPr lang="es-MX" b="1" dirty="0">
              <a:sym typeface="Oswald"/>
            </a:endParaRP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b="1" dirty="0">
                <a:sym typeface="Oswald"/>
              </a:rPr>
              <a:t>app.component.html: </a:t>
            </a:r>
            <a:r>
              <a:rPr lang="es-MX" dirty="0">
                <a:sym typeface="Oswald"/>
              </a:rPr>
              <a:t>pagina </a:t>
            </a:r>
            <a:r>
              <a:rPr lang="es-MX" dirty="0" err="1">
                <a:sym typeface="Oswald"/>
              </a:rPr>
              <a:t>html</a:t>
            </a:r>
            <a:r>
              <a:rPr lang="es-MX" dirty="0">
                <a:sym typeface="Oswald"/>
              </a:rPr>
              <a:t> del componente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b="1" dirty="0" err="1">
                <a:sym typeface="Oswald"/>
              </a:rPr>
              <a:t>app.component.ts</a:t>
            </a:r>
            <a:r>
              <a:rPr lang="es-MX" dirty="0">
                <a:sym typeface="Oswald"/>
              </a:rPr>
              <a:t>: Archivo </a:t>
            </a:r>
            <a:r>
              <a:rPr lang="es-MX" dirty="0" err="1">
                <a:sym typeface="Oswald"/>
              </a:rPr>
              <a:t>typescript</a:t>
            </a:r>
            <a:r>
              <a:rPr lang="es-MX" dirty="0">
                <a:sym typeface="Oswald"/>
              </a:rPr>
              <a:t> con el comportamiento del componente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endParaRPr lang="es-MX" dirty="0">
              <a:sym typeface="Oswald"/>
            </a:endParaRPr>
          </a:p>
          <a:p>
            <a:pPr lvl="7" algn="just">
              <a:lnSpc>
                <a:spcPct val="115000"/>
              </a:lnSpc>
            </a:pPr>
            <a:r>
              <a:rPr lang="es-MX" dirty="0">
                <a:sym typeface="Oswald"/>
              </a:rPr>
              <a:t>Para crear un componente de sebe crear con el comando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b="1" dirty="0">
                <a:sym typeface="Oswald"/>
              </a:rPr>
              <a:t>ng g c </a:t>
            </a:r>
            <a:r>
              <a:rPr lang="es-MX" b="1" dirty="0" err="1">
                <a:sym typeface="Oswald"/>
              </a:rPr>
              <a:t>componene</a:t>
            </a:r>
            <a:endParaRPr lang="es-MX" b="1" dirty="0"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dirty="0"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406674" y="143713"/>
            <a:ext cx="5045035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Clase 2: Carpeta app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4D7D1E-384F-43BA-AFD6-70355496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28" y="1191342"/>
            <a:ext cx="2676453" cy="18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5539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787075"/>
            <a:ext cx="4378800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b="1" dirty="0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Google Chrome</a:t>
            </a:r>
          </a:p>
          <a:p>
            <a:pPr algn="just">
              <a:lnSpc>
                <a:spcPct val="115000"/>
              </a:lnSpc>
            </a:pPr>
            <a:r>
              <a:rPr lang="es-MX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endParaRPr lang="es-MX" sz="16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500" b="1" dirty="0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Visual Studio </a:t>
            </a:r>
            <a:r>
              <a:rPr lang="es-MX" sz="1500" b="1" dirty="0" err="1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Code</a:t>
            </a:r>
            <a:endParaRPr lang="es-MX" sz="1500" b="1" dirty="0">
              <a:solidFill>
                <a:srgbClr val="FF0000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600" dirty="0"/>
              <a:t>https://code.visualstudio.com/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500" b="1" dirty="0" err="1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Node</a:t>
            </a:r>
            <a:endParaRPr lang="es-MX" sz="1500" b="1" dirty="0">
              <a:solidFill>
                <a:srgbClr val="FF0000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CO" sz="1600" dirty="0"/>
              <a:t>https://nodejs.org/es/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500" b="1" dirty="0">
                <a:solidFill>
                  <a:srgbClr val="FF0000"/>
                </a:solidFill>
                <a:latin typeface="Oswald"/>
              </a:rPr>
              <a:t>Angular CLI</a:t>
            </a:r>
          </a:p>
          <a:p>
            <a:pPr algn="just">
              <a:lnSpc>
                <a:spcPct val="115000"/>
              </a:lnSpc>
            </a:pPr>
            <a:r>
              <a:rPr lang="es-CO" sz="1600" dirty="0"/>
              <a:t>https://angular.io/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5" y="143713"/>
            <a:ext cx="3000000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Configuración e Instalación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8A760888-654C-4165-BE05-9DC9CE57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28" y="-22328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971471"/>
            <a:ext cx="4378800" cy="383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Es un lenguaje de programación libre y de código abierto desarrollado y mantenido por Microsoft. Es un superconjunto de JavaScript, que esencialmente añade tipos estáticos y objetos basados en clases.</a:t>
            </a:r>
          </a:p>
          <a:p>
            <a:pPr marL="0" indent="0" algn="just">
              <a:buNone/>
            </a:pPr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Ofrece tipado estricto o flexible.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Código mas legible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algn="r"/>
            <a:r>
              <a:rPr lang="es-MX" sz="2000" dirty="0"/>
              <a:t>https://www.typescriptlang.org/</a:t>
            </a:r>
          </a:p>
          <a:p>
            <a:pPr algn="just">
              <a:lnSpc>
                <a:spcPct val="115000"/>
              </a:lnSpc>
            </a:pPr>
            <a:endParaRPr lang="es-MX" sz="20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4" y="99645"/>
            <a:ext cx="3406339" cy="61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¿ </a:t>
            </a:r>
            <a:r>
              <a:rPr lang="es-CO" sz="24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Que es </a:t>
            </a:r>
            <a:r>
              <a:rPr lang="es-CO" sz="2400" b="1" dirty="0" err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TypeScript</a:t>
            </a:r>
            <a:r>
              <a:rPr lang="es-CO" sz="24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TypeScript - Wikipedia, la enciclopedia libre">
            <a:extLst>
              <a:ext uri="{FF2B5EF4-FFF2-40B4-BE49-F238E27FC236}">
                <a16:creationId xmlns:a16="http://schemas.microsoft.com/office/drawing/2014/main" id="{768D8009-36A8-43E6-ACAE-191E10F6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27" y="669140"/>
            <a:ext cx="3834402" cy="38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6800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971471"/>
            <a:ext cx="4378800" cy="383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4" y="99645"/>
            <a:ext cx="7489242" cy="61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¿ </a:t>
            </a:r>
            <a:r>
              <a:rPr lang="es-CO" sz="24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Tipado?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TypeScript - Wikipedia, la enciclopedia libre">
            <a:extLst>
              <a:ext uri="{FF2B5EF4-FFF2-40B4-BE49-F238E27FC236}">
                <a16:creationId xmlns:a16="http://schemas.microsoft.com/office/drawing/2014/main" id="{768D8009-36A8-43E6-ACAE-191E10F6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" y="99646"/>
            <a:ext cx="52735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60B222A2-08B9-4913-B2D3-F2E2BEB8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047"/>
            <a:ext cx="4378800" cy="2999520"/>
          </a:xfrm>
          <a:prstGeom prst="rect">
            <a:avLst/>
          </a:prstGeom>
        </p:spPr>
      </p:pic>
      <p:pic>
        <p:nvPicPr>
          <p:cNvPr id="11" name="Marcador de contenido 3">
            <a:extLst>
              <a:ext uri="{FF2B5EF4-FFF2-40B4-BE49-F238E27FC236}">
                <a16:creationId xmlns:a16="http://schemas.microsoft.com/office/drawing/2014/main" id="{3DBFAAE5-CB0B-4209-AE8C-2252374D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895" y="2488020"/>
            <a:ext cx="5568334" cy="2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122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787075"/>
            <a:ext cx="3992143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MX" dirty="0"/>
              <a:t>Angular es un Framework de JavaScript de código abierto escrito en </a:t>
            </a:r>
            <a:r>
              <a:rPr lang="es-MX" b="1" dirty="0" err="1"/>
              <a:t>TypeScript</a:t>
            </a:r>
            <a:r>
              <a:rPr lang="es-MX" dirty="0"/>
              <a:t>. Su objetivo principal es desarrollar aplicaciones de una sola página. Google se encarga del mantenimiento y constantes actualizaciones de mejoras para este framework.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500" b="1" dirty="0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Principales Características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FF0000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 err="1"/>
              <a:t>TypeScript</a:t>
            </a: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/>
              <a:t>Data </a:t>
            </a:r>
            <a:r>
              <a:rPr lang="es-CO" dirty="0" err="1"/>
              <a:t>Binding</a:t>
            </a:r>
            <a:r>
              <a:rPr lang="es-CO" dirty="0"/>
              <a:t> 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Inyección de Dependencias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Módulos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/>
              <a:t>Componentes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5" y="143713"/>
            <a:ext cx="3000000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¿ Que es Angular?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8A760888-654C-4165-BE05-9DC9CE57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28" y="-22328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5146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787075"/>
            <a:ext cx="3992143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MX" dirty="0"/>
              <a:t>Angular es un Framework de JavaScript de código abierto escrito en </a:t>
            </a:r>
            <a:r>
              <a:rPr lang="es-MX" b="1" dirty="0" err="1"/>
              <a:t>TypeScript</a:t>
            </a:r>
            <a:r>
              <a:rPr lang="es-MX" dirty="0"/>
              <a:t>. Su objetivo principal es desarrollar aplicaciones de una sola página. Google se encarga del mantenimiento y constantes actualizaciones de mejoras para este framework.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500" b="1" dirty="0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Principales Características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FF0000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 err="1"/>
              <a:t>TypeScript</a:t>
            </a: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/>
              <a:t>Data </a:t>
            </a:r>
            <a:r>
              <a:rPr lang="es-CO" dirty="0" err="1"/>
              <a:t>Binding</a:t>
            </a:r>
            <a:r>
              <a:rPr lang="es-CO" dirty="0"/>
              <a:t> 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Inyección de Dependencias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Módulos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dirty="0"/>
              <a:t>Componentes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5" y="143713"/>
            <a:ext cx="3000000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 err="1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Clas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8A760888-654C-4165-BE05-9DC9CE57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28" y="-22328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772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971471"/>
            <a:ext cx="4378800" cy="383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r>
              <a:rPr lang="es-MX" sz="2000" dirty="0"/>
              <a:t>Arreglos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usuarios:string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[]=["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juan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","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andres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"];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Objetos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interface Usuario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    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Nombre:string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    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Apellido:string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    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Cedula:number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    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Sexo:string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    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Telefono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?:</a:t>
            </a:r>
            <a:r>
              <a:rPr lang="es-CO" sz="1600" dirty="0" err="1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algn="just"/>
            <a:r>
              <a:rPr lang="es-MX" sz="1600" dirty="0"/>
              <a:t>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algn="r"/>
            <a:endParaRPr lang="es-MX" sz="2000" dirty="0"/>
          </a:p>
          <a:p>
            <a:pPr algn="r"/>
            <a:endParaRPr lang="es-MX" sz="2000" dirty="0"/>
          </a:p>
          <a:p>
            <a:pPr algn="r"/>
            <a:endParaRPr lang="es-MX" sz="2000" dirty="0"/>
          </a:p>
          <a:p>
            <a:pPr algn="r"/>
            <a:endParaRPr lang="es-MX" sz="2000" dirty="0"/>
          </a:p>
          <a:p>
            <a:pPr algn="r"/>
            <a:endParaRPr lang="es-MX" sz="2000" dirty="0"/>
          </a:p>
          <a:p>
            <a:pPr algn="r"/>
            <a:r>
              <a:rPr lang="es-MX" sz="2000" dirty="0"/>
              <a:t>https://www.typescriptlang.org/</a:t>
            </a:r>
          </a:p>
          <a:p>
            <a:pPr algn="just">
              <a:lnSpc>
                <a:spcPct val="115000"/>
              </a:lnSpc>
            </a:pPr>
            <a:endParaRPr lang="es-MX" sz="20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4" y="99645"/>
            <a:ext cx="3406339" cy="98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CO" sz="24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CLASE 1: Introducción </a:t>
            </a:r>
            <a:r>
              <a:rPr lang="es-CO" sz="2400" b="1" dirty="0" err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TypeScript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TypeScript - Wikipedia, la enciclopedia libre">
            <a:extLst>
              <a:ext uri="{FF2B5EF4-FFF2-40B4-BE49-F238E27FC236}">
                <a16:creationId xmlns:a16="http://schemas.microsoft.com/office/drawing/2014/main" id="{768D8009-36A8-43E6-ACAE-191E10F6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27" y="669140"/>
            <a:ext cx="3834402" cy="38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447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787075"/>
            <a:ext cx="3992143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MX" sz="1500" b="1" dirty="0">
                <a:solidFill>
                  <a:srgbClr val="FF0000"/>
                </a:solidFill>
                <a:latin typeface="Oswald"/>
                <a:ea typeface="Oswald ExtraLight"/>
                <a:cs typeface="Oswald ExtraLight"/>
                <a:sym typeface="Oswald"/>
              </a:rPr>
              <a:t>1. Crear un proyecto en Angular</a:t>
            </a: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FF0000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chemeClr val="tx1"/>
                </a:solidFill>
                <a:latin typeface="+mj-lt"/>
                <a:ea typeface="Oswald ExtraLight"/>
                <a:cs typeface="Oswald ExtraLight"/>
                <a:sym typeface="Oswald"/>
              </a:rPr>
              <a:t>Para crear un proyecto en angular se debe ejecutar e siguiente comando: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200" b="1" i="1" dirty="0">
                <a:latin typeface="+mj-lt"/>
              </a:rPr>
              <a:t>ng new proyecto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200" dirty="0">
              <a:latin typeface="+mj-lt"/>
            </a:endParaRPr>
          </a:p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chemeClr val="tx1"/>
                </a:solidFill>
                <a:latin typeface="+mj-lt"/>
                <a:ea typeface="Oswald ExtraLight"/>
                <a:cs typeface="Oswald ExtraLight"/>
                <a:sym typeface="Oswald"/>
              </a:rPr>
              <a:t>Para levantar el servidor se ejecuta el coman: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latin typeface="+mj-lt"/>
              </a:rPr>
              <a:t>(opción 1) </a:t>
            </a:r>
            <a:r>
              <a:rPr lang="es-MX" sz="1200" b="1" i="1" dirty="0">
                <a:latin typeface="+mj-lt"/>
              </a:rPr>
              <a:t>ng </a:t>
            </a:r>
            <a:r>
              <a:rPr lang="es-MX" sz="1200" b="1" i="1" dirty="0" err="1">
                <a:latin typeface="+mj-lt"/>
              </a:rPr>
              <a:t>serve</a:t>
            </a:r>
            <a:r>
              <a:rPr lang="es-MX" sz="1200" b="1" i="1" dirty="0">
                <a:latin typeface="+mj-lt"/>
              </a:rPr>
              <a:t> –o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latin typeface="+mj-lt"/>
              </a:rPr>
              <a:t>(opción 2) </a:t>
            </a:r>
            <a:r>
              <a:rPr lang="es-MX" sz="1200" b="1" i="1" dirty="0">
                <a:latin typeface="+mj-lt"/>
              </a:rPr>
              <a:t>ng </a:t>
            </a:r>
            <a:r>
              <a:rPr lang="es-MX" sz="1200" b="1" i="1" dirty="0" err="1">
                <a:latin typeface="+mj-lt"/>
              </a:rPr>
              <a:t>serve</a:t>
            </a:r>
            <a:endParaRPr lang="es-MX" sz="1200" b="1" i="1" dirty="0">
              <a:latin typeface="+mj-lt"/>
            </a:endParaRPr>
          </a:p>
          <a:p>
            <a:pPr algn="just">
              <a:lnSpc>
                <a:spcPct val="115000"/>
              </a:lnSpc>
            </a:pPr>
            <a:endParaRPr lang="es-MX" sz="1200" dirty="0">
              <a:latin typeface="+mj-lt"/>
            </a:endParaRPr>
          </a:p>
          <a:p>
            <a:pPr algn="just">
              <a:lnSpc>
                <a:spcPct val="115000"/>
              </a:lnSpc>
            </a:pPr>
            <a:r>
              <a:rPr lang="es-MX" sz="1200" dirty="0">
                <a:latin typeface="+mj-lt"/>
              </a:rPr>
              <a:t>Nota: Por defecto se levanta el servidor en la siguiente url:</a:t>
            </a:r>
          </a:p>
          <a:p>
            <a:pPr algn="just">
              <a:lnSpc>
                <a:spcPct val="115000"/>
              </a:lnSpc>
            </a:pPr>
            <a:r>
              <a:rPr lang="es-MX" sz="1200" dirty="0">
                <a:latin typeface="+mj-lt"/>
              </a:rPr>
              <a:t>http://localhost:4200</a:t>
            </a:r>
          </a:p>
          <a:p>
            <a:pPr algn="just">
              <a:lnSpc>
                <a:spcPct val="115000"/>
              </a:lnSpc>
            </a:pPr>
            <a:endParaRPr lang="es-MX" sz="1200" dirty="0">
              <a:latin typeface="+mj-lt"/>
            </a:endParaRPr>
          </a:p>
          <a:p>
            <a:pPr algn="just">
              <a:lnSpc>
                <a:spcPct val="115000"/>
              </a:lnSpc>
            </a:pPr>
            <a:r>
              <a:rPr lang="es-MX" sz="1200" dirty="0">
                <a:latin typeface="+mj-lt"/>
              </a:rPr>
              <a:t>Para ejecutar en otro puerto se ejecuta el comando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200" b="1" i="1" dirty="0"/>
              <a:t>ng </a:t>
            </a:r>
            <a:r>
              <a:rPr lang="es-MX" sz="1200" b="1" i="1" dirty="0" err="1"/>
              <a:t>serve</a:t>
            </a:r>
            <a:r>
              <a:rPr lang="es-MX" sz="1200" b="1" i="1" dirty="0"/>
              <a:t> –</a:t>
            </a:r>
            <a:r>
              <a:rPr lang="es-MX" sz="1200" b="1" i="1" dirty="0" err="1"/>
              <a:t>port</a:t>
            </a:r>
            <a:r>
              <a:rPr lang="es-MX" sz="1200" b="1" i="1" dirty="0"/>
              <a:t>=5000</a:t>
            </a:r>
            <a:endParaRPr lang="es-CO" dirty="0"/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74275" y="143713"/>
            <a:ext cx="3000000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Clase 2: Introducción Angular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8A760888-654C-4165-BE05-9DC9CE57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28" y="-22328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1279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4"/>
          <p:cNvGrpSpPr/>
          <p:nvPr/>
        </p:nvGrpSpPr>
        <p:grpSpPr>
          <a:xfrm>
            <a:off x="8706082" y="3917108"/>
            <a:ext cx="240147" cy="240167"/>
            <a:chOff x="2331291" y="1773221"/>
            <a:chExt cx="1939800" cy="1939957"/>
          </a:xfrm>
        </p:grpSpPr>
        <p:sp>
          <p:nvSpPr>
            <p:cNvPr id="335" name="Google Shape;335;p34"/>
            <p:cNvSpPr/>
            <p:nvPr/>
          </p:nvSpPr>
          <p:spPr>
            <a:xfrm rot="-2700000">
              <a:off x="2158224" y="2514600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8100000" flipH="1">
              <a:off x="2158224" y="2514443"/>
              <a:ext cx="2285935" cy="45735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406675" y="787075"/>
            <a:ext cx="5303009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Los Archivos “</a:t>
            </a:r>
            <a:r>
              <a:rPr lang="es-MX" b="1" dirty="0"/>
              <a:t>.</a:t>
            </a:r>
            <a:r>
              <a:rPr lang="es-MX" b="1" dirty="0" err="1"/>
              <a:t>json</a:t>
            </a:r>
            <a:r>
              <a:rPr lang="es-MX" dirty="0"/>
              <a:t>” son archivo de configuración.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El “</a:t>
            </a:r>
            <a:r>
              <a:rPr lang="es-MX" b="1" dirty="0" err="1"/>
              <a:t>package.json</a:t>
            </a:r>
            <a:r>
              <a:rPr lang="es-MX" dirty="0"/>
              <a:t>” es el archivo donde se almacenan las dependencias.</a:t>
            </a:r>
          </a:p>
          <a:p>
            <a:pPr algn="just">
              <a:lnSpc>
                <a:spcPct val="115000"/>
              </a:lnSpc>
            </a:pPr>
            <a:endParaRPr lang="es-MX" dirty="0"/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El “</a:t>
            </a:r>
            <a:r>
              <a:rPr lang="es-MX" b="1" dirty="0"/>
              <a:t>style.css</a:t>
            </a:r>
            <a:r>
              <a:rPr lang="es-MX" dirty="0"/>
              <a:t>” es la hoja de estilos principal del proyecto.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El “</a:t>
            </a:r>
            <a:r>
              <a:rPr lang="es-MX" b="1" dirty="0"/>
              <a:t>index.html</a:t>
            </a:r>
            <a:r>
              <a:rPr lang="es-MX" dirty="0"/>
              <a:t>” es la pagina principal, solo se debe modificar el head si se quieren adicionar referencias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La carpeta “</a:t>
            </a:r>
            <a:r>
              <a:rPr lang="es-MX" b="1" dirty="0" err="1"/>
              <a:t>assets</a:t>
            </a:r>
            <a:r>
              <a:rPr lang="es-MX" dirty="0"/>
              <a:t>” es donde se almacenan los recursos del sistema, ejemplo imágenes.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/>
              <a:t>En la carpeta “</a:t>
            </a:r>
            <a:r>
              <a:rPr lang="es-MX" b="1" dirty="0"/>
              <a:t>app</a:t>
            </a:r>
            <a:r>
              <a:rPr lang="es-MX" dirty="0"/>
              <a:t>” es donde trabajaremos en el curso,</a:t>
            </a:r>
            <a:endParaRPr lang="es-CO" dirty="0"/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algn="just">
              <a:lnSpc>
                <a:spcPct val="115000"/>
              </a:lnSpc>
            </a:pPr>
            <a:endParaRPr lang="es-MX" sz="1500" b="1" dirty="0">
              <a:solidFill>
                <a:srgbClr val="00B2FF"/>
              </a:solidFill>
              <a:latin typeface="Oswald"/>
              <a:ea typeface="Oswald ExtraLight"/>
              <a:cs typeface="Oswald ExtraLight"/>
              <a:sym typeface="Oswa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406674" y="143713"/>
            <a:ext cx="5045035" cy="5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-CO" sz="1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Clase 2: Estructura de un proyecto de angular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17508B-A5D2-4A7D-9710-23CA3031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6" y="144816"/>
            <a:ext cx="2181659" cy="48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287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586</Words>
  <Application>Microsoft Office PowerPoint</Application>
  <PresentationFormat>Presentación en pantalla (16:9)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Montserrat ExtraBold</vt:lpstr>
      <vt:lpstr>Montserrat</vt:lpstr>
      <vt:lpstr>Oswald ExtraLight</vt:lpstr>
      <vt:lpstr>Lato Light</vt:lpstr>
      <vt:lpstr>Oswald</vt:lpstr>
      <vt:lpstr>Wingdings</vt:lpstr>
      <vt:lpstr>Muli</vt:lpstr>
      <vt:lpstr>Montserrat SemiBold</vt:lpstr>
      <vt:lpstr>Banquo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Loaiza Orozco</dc:creator>
  <cp:lastModifiedBy>Juan Camilo Loaiza Orozco</cp:lastModifiedBy>
  <cp:revision>11</cp:revision>
  <dcterms:modified xsi:type="dcterms:W3CDTF">2023-02-07T01:41:36Z</dcterms:modified>
</cp:coreProperties>
</file>