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6349" autoAdjust="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94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9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2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1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0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8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8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8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7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8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00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CCC9-C4DE-4D11-85ED-AA4BDD4E766A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51E44-87C0-4F04-83A2-0F359368E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8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64021" y="2065405"/>
            <a:ext cx="476002" cy="385007"/>
            <a:chOff x="2173692" y="2073718"/>
            <a:chExt cx="476002" cy="385007"/>
          </a:xfrm>
        </p:grpSpPr>
        <p:sp>
          <p:nvSpPr>
            <p:cNvPr id="13" name="Oval 12"/>
            <p:cNvSpPr/>
            <p:nvPr/>
          </p:nvSpPr>
          <p:spPr>
            <a:xfrm>
              <a:off x="2217943" y="2077102"/>
              <a:ext cx="410547" cy="381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73692" y="2073718"/>
              <a:ext cx="47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+/-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9268" y="2071001"/>
                <a:ext cx="60478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8" y="2071001"/>
                <a:ext cx="6047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4" idx="3"/>
            <a:endCxn id="25" idx="1"/>
          </p:cNvCxnSpPr>
          <p:nvPr/>
        </p:nvCxnSpPr>
        <p:spPr>
          <a:xfrm flipV="1">
            <a:off x="3140023" y="2237805"/>
            <a:ext cx="301523" cy="122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441546" y="1828377"/>
            <a:ext cx="1522035" cy="818855"/>
            <a:chOff x="4553339" y="1828800"/>
            <a:chExt cx="1380930" cy="1110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78175" y="2018914"/>
                  <a:ext cx="1047100" cy="5570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b="0" dirty="0"/>
                    <a:t>15</a:t>
                  </a:r>
                  <a14:m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+10.5</m:t>
                          </m:r>
                        </m:den>
                      </m:f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175" y="2018914"/>
                  <a:ext cx="1047100" cy="557027"/>
                </a:xfrm>
                <a:prstGeom prst="rect">
                  <a:avLst/>
                </a:prstGeom>
                <a:blipFill>
                  <a:blip r:embed="rId3"/>
                  <a:stretch>
                    <a:fillRect l="-3175" b="-283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747989" y="1897724"/>
            <a:ext cx="2085489" cy="699038"/>
            <a:chOff x="4553339" y="1828800"/>
            <a:chExt cx="1380930" cy="1144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728111" y="1959734"/>
                  <a:ext cx="1047099" cy="1013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0.66538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0.030541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1" y="1959734"/>
                  <a:ext cx="1047099" cy="1013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57231" y="4607851"/>
            <a:ext cx="627508" cy="580060"/>
            <a:chOff x="4553339" y="1828800"/>
            <a:chExt cx="1380930" cy="1110343"/>
          </a:xfrm>
        </p:grpSpPr>
        <p:sp>
          <p:nvSpPr>
            <p:cNvPr id="43" name="TextBox 42"/>
            <p:cNvSpPr txBox="1"/>
            <p:nvPr/>
          </p:nvSpPr>
          <p:spPr>
            <a:xfrm>
              <a:off x="4720254" y="2153200"/>
              <a:ext cx="1047099" cy="424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29528" y="4493075"/>
            <a:ext cx="3426723" cy="829940"/>
            <a:chOff x="4553339" y="1828800"/>
            <a:chExt cx="1380930" cy="1110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573133" y="2192054"/>
                  <a:ext cx="1317998" cy="4941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b="0" dirty="0"/>
                    <a:t>ServoAng </a:t>
                  </a:r>
                  <a14:m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𝑎𝑛𝑔𝑉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5.895</m:t>
                      </m:r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133" y="2192054"/>
                  <a:ext cx="1317998" cy="494114"/>
                </a:xfrm>
                <a:prstGeom prst="rect">
                  <a:avLst/>
                </a:prstGeom>
                <a:blipFill>
                  <a:blip r:embed="rId5"/>
                  <a:stretch>
                    <a:fillRect l="-1306" t="-10000" b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49" name="Elbow Connector 48"/>
          <p:cNvCxnSpPr>
            <a:stCxn id="47" idx="1"/>
            <a:endCxn id="14" idx="2"/>
          </p:cNvCxnSpPr>
          <p:nvPr/>
        </p:nvCxnSpPr>
        <p:spPr>
          <a:xfrm rot="10800000">
            <a:off x="2902022" y="2434737"/>
            <a:ext cx="627506" cy="24733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62" idx="3"/>
            <a:endCxn id="34" idx="1"/>
          </p:cNvCxnSpPr>
          <p:nvPr/>
        </p:nvCxnSpPr>
        <p:spPr>
          <a:xfrm>
            <a:off x="8352878" y="2235310"/>
            <a:ext cx="395111" cy="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1"/>
            <a:endCxn id="47" idx="3"/>
          </p:cNvCxnSpPr>
          <p:nvPr/>
        </p:nvCxnSpPr>
        <p:spPr>
          <a:xfrm flipH="1">
            <a:off x="6956251" y="4897881"/>
            <a:ext cx="800980" cy="101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26890" y="3934713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</a:t>
            </a:r>
            <a:r>
              <a:rPr lang="en-CA" sz="1200" dirty="0" err="1"/>
              <a:t>rads</a:t>
            </a:r>
            <a:r>
              <a:rPr lang="en-CA" sz="1200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74169" y="4598391"/>
            <a:ext cx="64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(V)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6349" y="1846952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</a:t>
            </a:r>
            <a:r>
              <a:rPr lang="en-CA" sz="1200" dirty="0" err="1"/>
              <a:t>rads</a:t>
            </a:r>
            <a:r>
              <a:rPr lang="en-CA" sz="1200" dirty="0"/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46675" y="1902922"/>
            <a:ext cx="438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(V)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072025" y="4598390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(V)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804733" y="1795486"/>
            <a:ext cx="105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</a:t>
            </a:r>
            <a:r>
              <a:rPr lang="en-CA" sz="1200" dirty="0" err="1"/>
              <a:t>rads</a:t>
            </a:r>
            <a:r>
              <a:rPr lang="en-CA" sz="1200" dirty="0"/>
              <a:t>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39272" y="1902923"/>
            <a:ext cx="365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(V)</a:t>
            </a:r>
          </a:p>
        </p:txBody>
      </p:sp>
      <p:cxnSp>
        <p:nvCxnSpPr>
          <p:cNvPr id="83" name="Straight Arrow Connector 82"/>
          <p:cNvCxnSpPr>
            <a:stCxn id="16" idx="3"/>
            <a:endCxn id="81" idx="1"/>
          </p:cNvCxnSpPr>
          <p:nvPr/>
        </p:nvCxnSpPr>
        <p:spPr>
          <a:xfrm flipV="1">
            <a:off x="794048" y="2254642"/>
            <a:ext cx="547363" cy="1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3"/>
            <a:endCxn id="14" idx="1"/>
          </p:cNvCxnSpPr>
          <p:nvPr/>
        </p:nvCxnSpPr>
        <p:spPr>
          <a:xfrm flipV="1">
            <a:off x="2407200" y="2250071"/>
            <a:ext cx="256821" cy="4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52328" y="1720552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</a:t>
            </a:r>
            <a:r>
              <a:rPr lang="en-CA" sz="1200" dirty="0" err="1"/>
              <a:t>rads</a:t>
            </a:r>
            <a:r>
              <a:rPr lang="en-CA" sz="1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1466395" y="2041423"/>
                <a:ext cx="655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395" y="2041423"/>
                <a:ext cx="6554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84904E-FE5B-4FDA-8490-79B673DFA9F4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7414007" y="2230770"/>
            <a:ext cx="411979" cy="45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E0C418-4265-4663-8A0B-D2BCB2A530FF}"/>
              </a:ext>
            </a:extLst>
          </p:cNvPr>
          <p:cNvGrpSpPr/>
          <p:nvPr/>
        </p:nvGrpSpPr>
        <p:grpSpPr>
          <a:xfrm>
            <a:off x="7825986" y="1985769"/>
            <a:ext cx="526892" cy="499081"/>
            <a:chOff x="4553339" y="1828800"/>
            <a:chExt cx="1380930" cy="111034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D024C8-685D-4B63-A6E7-2F987C3AB4B0}"/>
                </a:ext>
              </a:extLst>
            </p:cNvPr>
            <p:cNvSpPr txBox="1"/>
            <p:nvPr/>
          </p:nvSpPr>
          <p:spPr>
            <a:xfrm>
              <a:off x="4720254" y="2153200"/>
              <a:ext cx="1047099" cy="424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E6CFC3-046E-4D12-890B-444DBC022D2F}"/>
                </a:ext>
              </a:extLst>
            </p:cNvPr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B2F15DA-B2D5-41A9-8DDA-1F2B0EBD47E6}"/>
              </a:ext>
            </a:extLst>
          </p:cNvPr>
          <p:cNvSpPr txBox="1"/>
          <p:nvPr/>
        </p:nvSpPr>
        <p:spPr>
          <a:xfrm>
            <a:off x="8405074" y="1938422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(V)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947CD1-3431-445B-9ED3-1A847A8DA0EF}"/>
              </a:ext>
            </a:extLst>
          </p:cNvPr>
          <p:cNvGrpSpPr/>
          <p:nvPr/>
        </p:nvGrpSpPr>
        <p:grpSpPr>
          <a:xfrm>
            <a:off x="6314250" y="1669117"/>
            <a:ext cx="1263186" cy="1125365"/>
            <a:chOff x="5823921" y="1669117"/>
            <a:chExt cx="1263186" cy="1125365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459AC1D-A70B-41D8-9509-746B1EE9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7889" y="1701185"/>
              <a:ext cx="1065789" cy="10591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2BA04D-52BB-4054-B02C-039F5602095A}"/>
                </a:ext>
              </a:extLst>
            </p:cNvPr>
            <p:cNvSpPr txBox="1"/>
            <p:nvPr/>
          </p:nvSpPr>
          <p:spPr>
            <a:xfrm>
              <a:off x="6581104" y="1669117"/>
              <a:ext cx="5060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6V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4741107-EE99-4C8B-950C-A08B56846066}"/>
                </a:ext>
              </a:extLst>
            </p:cNvPr>
            <p:cNvSpPr txBox="1"/>
            <p:nvPr/>
          </p:nvSpPr>
          <p:spPr>
            <a:xfrm>
              <a:off x="5823921" y="2532872"/>
              <a:ext cx="5060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-6V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334119" y="1701185"/>
            <a:ext cx="1421821" cy="1150844"/>
            <a:chOff x="843790" y="1701185"/>
            <a:chExt cx="1421821" cy="1150844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1082" y="1725057"/>
              <a:ext cx="1065789" cy="10591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58E60C-A032-4709-9234-71E998DFEBD2}"/>
                </a:ext>
              </a:extLst>
            </p:cNvPr>
            <p:cNvSpPr txBox="1"/>
            <p:nvPr/>
          </p:nvSpPr>
          <p:spPr>
            <a:xfrm>
              <a:off x="1442869" y="1701185"/>
              <a:ext cx="822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0.785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BF13AA-2378-4563-A197-0797425DF511}"/>
                </a:ext>
              </a:extLst>
            </p:cNvPr>
            <p:cNvSpPr txBox="1"/>
            <p:nvPr/>
          </p:nvSpPr>
          <p:spPr>
            <a:xfrm>
              <a:off x="843790" y="2590419"/>
              <a:ext cx="673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-0.785</a:t>
              </a:r>
            </a:p>
          </p:txBody>
        </p:sp>
      </p:grpSp>
      <p:cxnSp>
        <p:nvCxnSpPr>
          <p:cNvPr id="98" name="Straight Arrow Connector 97"/>
          <p:cNvCxnSpPr>
            <a:cxnSpLocks/>
            <a:stCxn id="34" idx="3"/>
            <a:endCxn id="93" idx="1"/>
          </p:cNvCxnSpPr>
          <p:nvPr/>
        </p:nvCxnSpPr>
        <p:spPr>
          <a:xfrm flipV="1">
            <a:off x="10833478" y="2226089"/>
            <a:ext cx="632917" cy="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cxnSpLocks/>
            <a:stCxn id="34" idx="3"/>
            <a:endCxn id="44" idx="3"/>
          </p:cNvCxnSpPr>
          <p:nvPr/>
        </p:nvCxnSpPr>
        <p:spPr>
          <a:xfrm flipH="1">
            <a:off x="8384739" y="2236848"/>
            <a:ext cx="2448739" cy="2661033"/>
          </a:xfrm>
          <a:prstGeom prst="bentConnector3">
            <a:avLst>
              <a:gd name="adj1" fmla="val -9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441546" y="417116"/>
            <a:ext cx="1818843" cy="966652"/>
            <a:chOff x="4553339" y="1828800"/>
            <a:chExt cx="1380930" cy="1110343"/>
          </a:xfrm>
        </p:grpSpPr>
        <p:sp>
          <p:nvSpPr>
            <p:cNvPr id="103" name="TextBox 102"/>
            <p:cNvSpPr txBox="1"/>
            <p:nvPr/>
          </p:nvSpPr>
          <p:spPr>
            <a:xfrm>
              <a:off x="4577327" y="2020406"/>
              <a:ext cx="1317998" cy="742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0" dirty="0" err="1"/>
                <a:t>Stiction</a:t>
              </a:r>
              <a:r>
                <a:rPr lang="en-CA" b="0" dirty="0"/>
                <a:t> Offset</a:t>
              </a:r>
            </a:p>
            <a:p>
              <a:pPr algn="ctr"/>
              <a:endParaRPr lang="en-CA" b="0" i="1" dirty="0">
                <a:latin typeface="Cambria Math" panose="02040503050406030204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466442" y="2042229"/>
            <a:ext cx="476002" cy="381622"/>
            <a:chOff x="2190317" y="2077102"/>
            <a:chExt cx="476002" cy="381623"/>
          </a:xfrm>
        </p:grpSpPr>
        <p:sp>
          <p:nvSpPr>
            <p:cNvPr id="106" name="Oval 105"/>
            <p:cNvSpPr/>
            <p:nvPr/>
          </p:nvSpPr>
          <p:spPr>
            <a:xfrm>
              <a:off x="2217943" y="2077102"/>
              <a:ext cx="410547" cy="381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90317" y="2098660"/>
              <a:ext cx="4760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+/+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84904E-FE5B-4FDA-8490-79B673DFA9F4}"/>
              </a:ext>
            </a:extLst>
          </p:cNvPr>
          <p:cNvCxnSpPr>
            <a:cxnSpLocks/>
            <a:stCxn id="107" idx="3"/>
            <a:endCxn id="64" idx="1"/>
          </p:cNvCxnSpPr>
          <p:nvPr/>
        </p:nvCxnSpPr>
        <p:spPr>
          <a:xfrm flipV="1">
            <a:off x="5942444" y="2230770"/>
            <a:ext cx="405774" cy="22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E775B76-83B4-4FC3-835F-8649AC400C6C}"/>
              </a:ext>
            </a:extLst>
          </p:cNvPr>
          <p:cNvGrpSpPr/>
          <p:nvPr/>
        </p:nvGrpSpPr>
        <p:grpSpPr>
          <a:xfrm>
            <a:off x="4963581" y="1904832"/>
            <a:ext cx="877200" cy="332973"/>
            <a:chOff x="4580787" y="1904832"/>
            <a:chExt cx="877200" cy="332973"/>
          </a:xfrm>
        </p:grpSpPr>
        <p:sp>
          <p:nvSpPr>
            <p:cNvPr id="89" name="TextBox 88"/>
            <p:cNvSpPr txBox="1"/>
            <p:nvPr/>
          </p:nvSpPr>
          <p:spPr>
            <a:xfrm>
              <a:off x="4580787" y="1904832"/>
              <a:ext cx="87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(V)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684904E-FE5B-4FDA-8490-79B673DFA9F4}"/>
                </a:ext>
              </a:extLst>
            </p:cNvPr>
            <p:cNvCxnSpPr>
              <a:cxnSpLocks/>
              <a:stCxn id="25" idx="3"/>
              <a:endCxn id="107" idx="1"/>
            </p:cNvCxnSpPr>
            <p:nvPr/>
          </p:nvCxnSpPr>
          <p:spPr>
            <a:xfrm flipV="1">
              <a:off x="4633796" y="2233064"/>
              <a:ext cx="502861" cy="47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Elbow Connector 116"/>
          <p:cNvCxnSpPr>
            <a:stCxn id="104" idx="3"/>
            <a:endCxn id="106" idx="0"/>
          </p:cNvCxnSpPr>
          <p:nvPr/>
        </p:nvCxnSpPr>
        <p:spPr>
          <a:xfrm>
            <a:off x="5260389" y="900442"/>
            <a:ext cx="438953" cy="1141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81469" y="2065405"/>
            <a:ext cx="476002" cy="385007"/>
            <a:chOff x="2173692" y="2073718"/>
            <a:chExt cx="476002" cy="385007"/>
          </a:xfrm>
        </p:grpSpPr>
        <p:sp>
          <p:nvSpPr>
            <p:cNvPr id="13" name="Oval 12"/>
            <p:cNvSpPr/>
            <p:nvPr/>
          </p:nvSpPr>
          <p:spPr>
            <a:xfrm>
              <a:off x="2217943" y="2077102"/>
              <a:ext cx="410547" cy="381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73692" y="2073718"/>
              <a:ext cx="47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+/-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206" y="2071001"/>
            <a:ext cx="6047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ref</a:t>
            </a:r>
          </a:p>
        </p:txBody>
      </p:sp>
      <p:cxnSp>
        <p:nvCxnSpPr>
          <p:cNvPr id="21" name="Straight Arrow Connector 20"/>
          <p:cNvCxnSpPr>
            <a:stCxn id="14" idx="3"/>
            <a:endCxn id="25" idx="1"/>
          </p:cNvCxnSpPr>
          <p:nvPr/>
        </p:nvCxnSpPr>
        <p:spPr>
          <a:xfrm flipV="1">
            <a:off x="3057471" y="2248065"/>
            <a:ext cx="588845" cy="2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646316" y="1896768"/>
            <a:ext cx="1004317" cy="702593"/>
            <a:chOff x="4553339" y="1828800"/>
            <a:chExt cx="1380930" cy="1110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78175" y="2018914"/>
                  <a:ext cx="1047100" cy="3822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175" y="2018914"/>
                  <a:ext cx="1047100" cy="382230"/>
                </a:xfrm>
                <a:prstGeom prst="rect">
                  <a:avLst/>
                </a:prstGeom>
                <a:blipFill>
                  <a:blip r:embed="rId3"/>
                  <a:stretch>
                    <a:fillRect b="-7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50033" y="4682459"/>
            <a:ext cx="585544" cy="476786"/>
            <a:chOff x="4553339" y="1828800"/>
            <a:chExt cx="1380930" cy="1110343"/>
          </a:xfrm>
        </p:grpSpPr>
        <p:sp>
          <p:nvSpPr>
            <p:cNvPr id="43" name="TextBox 42"/>
            <p:cNvSpPr txBox="1"/>
            <p:nvPr/>
          </p:nvSpPr>
          <p:spPr>
            <a:xfrm>
              <a:off x="4720254" y="2153200"/>
              <a:ext cx="1047099" cy="424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56105" y="4626493"/>
            <a:ext cx="3298554" cy="570467"/>
            <a:chOff x="4553339" y="1828800"/>
            <a:chExt cx="1380930" cy="1110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577327" y="2020406"/>
                  <a:ext cx="1317998" cy="42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𝐵𝑎𝑙𝑙𝑃𝑜𝑠𝑛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𝑝𝑜𝑠𝑉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3.3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327" y="2020406"/>
                  <a:ext cx="1317998" cy="424233"/>
                </a:xfrm>
                <a:prstGeom prst="rect">
                  <a:avLst/>
                </a:prstGeom>
                <a:blipFill>
                  <a:blip r:embed="rId4"/>
                  <a:stretch>
                    <a:fillRect l="-388" b="-8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49" name="Elbow Connector 48"/>
          <p:cNvCxnSpPr>
            <a:cxnSpLocks/>
            <a:stCxn id="47" idx="1"/>
            <a:endCxn id="14" idx="2"/>
          </p:cNvCxnSpPr>
          <p:nvPr/>
        </p:nvCxnSpPr>
        <p:spPr>
          <a:xfrm rot="10800000">
            <a:off x="2819471" y="2434737"/>
            <a:ext cx="736635" cy="24769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1"/>
            <a:endCxn id="47" idx="3"/>
          </p:cNvCxnSpPr>
          <p:nvPr/>
        </p:nvCxnSpPr>
        <p:spPr>
          <a:xfrm flipH="1" flipV="1">
            <a:off x="6854659" y="4911727"/>
            <a:ext cx="795374" cy="91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26896" y="4313602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(m)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89786" y="4628966"/>
            <a:ext cx="64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(V)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6862" y="1812912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(m)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47954" y="4616001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(V)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82363" y="2361295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</a:t>
            </a:r>
            <a:r>
              <a:rPr lang="en-CA" sz="1200" dirty="0" err="1"/>
              <a:t>rads</a:t>
            </a:r>
            <a:r>
              <a:rPr lang="en-CA" sz="1200" dirty="0"/>
              <a:t>)</a:t>
            </a:r>
          </a:p>
        </p:txBody>
      </p:sp>
      <p:cxnSp>
        <p:nvCxnSpPr>
          <p:cNvPr id="83" name="Straight Arrow Connector 82"/>
          <p:cNvCxnSpPr>
            <a:stCxn id="16" idx="3"/>
            <a:endCxn id="81" idx="1"/>
          </p:cNvCxnSpPr>
          <p:nvPr/>
        </p:nvCxnSpPr>
        <p:spPr>
          <a:xfrm flipV="1">
            <a:off x="845986" y="2254642"/>
            <a:ext cx="375803" cy="1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3"/>
            <a:endCxn id="14" idx="1"/>
          </p:cNvCxnSpPr>
          <p:nvPr/>
        </p:nvCxnSpPr>
        <p:spPr>
          <a:xfrm flipV="1">
            <a:off x="2287578" y="2250071"/>
            <a:ext cx="293891" cy="4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030488" y="2226768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(m)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12277" y="1836680"/>
            <a:ext cx="42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(m)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977503" y="1928509"/>
            <a:ext cx="1138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Ball position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84904E-FE5B-4FDA-8490-79B673DFA9F4}"/>
              </a:ext>
            </a:extLst>
          </p:cNvPr>
          <p:cNvCxnSpPr>
            <a:cxnSpLocks/>
            <a:stCxn id="110" idx="3"/>
            <a:endCxn id="62" idx="1"/>
          </p:cNvCxnSpPr>
          <p:nvPr/>
        </p:nvCxnSpPr>
        <p:spPr>
          <a:xfrm flipV="1">
            <a:off x="8327811" y="2246712"/>
            <a:ext cx="705002" cy="244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E0C418-4265-4663-8A0B-D2BCB2A530FF}"/>
              </a:ext>
            </a:extLst>
          </p:cNvPr>
          <p:cNvGrpSpPr/>
          <p:nvPr/>
        </p:nvGrpSpPr>
        <p:grpSpPr>
          <a:xfrm>
            <a:off x="9032813" y="1878828"/>
            <a:ext cx="1052399" cy="735768"/>
            <a:chOff x="4553339" y="1828800"/>
            <a:chExt cx="1380930" cy="1110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CD024C8-685D-4B63-A6E7-2F987C3AB4B0}"/>
                    </a:ext>
                  </a:extLst>
                </p:cNvPr>
                <p:cNvSpPr txBox="1"/>
                <p:nvPr/>
              </p:nvSpPr>
              <p:spPr>
                <a:xfrm>
                  <a:off x="4720254" y="2153200"/>
                  <a:ext cx="1047099" cy="735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CD024C8-685D-4B63-A6E7-2F987C3AB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254" y="2153200"/>
                  <a:ext cx="1047099" cy="7351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E6CFC3-046E-4D12-890B-444DBC022D2F}"/>
                </a:ext>
              </a:extLst>
            </p:cNvPr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B2F15DA-B2D5-41A9-8DDA-1F2B0EBD47E6}"/>
              </a:ext>
            </a:extLst>
          </p:cNvPr>
          <p:cNvSpPr txBox="1"/>
          <p:nvPr/>
        </p:nvSpPr>
        <p:spPr>
          <a:xfrm>
            <a:off x="10414503" y="1936182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(m)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214497" y="1701185"/>
            <a:ext cx="1421821" cy="1150844"/>
            <a:chOff x="843790" y="1701185"/>
            <a:chExt cx="1421821" cy="1150844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1082" y="1725057"/>
              <a:ext cx="1065789" cy="10591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58E60C-A032-4709-9234-71E998DFEBD2}"/>
                </a:ext>
              </a:extLst>
            </p:cNvPr>
            <p:cNvSpPr txBox="1"/>
            <p:nvPr/>
          </p:nvSpPr>
          <p:spPr>
            <a:xfrm>
              <a:off x="1442869" y="1701185"/>
              <a:ext cx="822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0.417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BF13AA-2378-4563-A197-0797425DF511}"/>
                </a:ext>
              </a:extLst>
            </p:cNvPr>
            <p:cNvSpPr txBox="1"/>
            <p:nvPr/>
          </p:nvSpPr>
          <p:spPr>
            <a:xfrm>
              <a:off x="843790" y="2590419"/>
              <a:ext cx="673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0</a:t>
              </a:r>
            </a:p>
          </p:txBody>
        </p:sp>
      </p:grpSp>
      <p:cxnSp>
        <p:nvCxnSpPr>
          <p:cNvPr id="98" name="Straight Arrow Connector 97"/>
          <p:cNvCxnSpPr>
            <a:cxnSpLocks/>
            <a:stCxn id="62" idx="3"/>
            <a:endCxn id="93" idx="1"/>
          </p:cNvCxnSpPr>
          <p:nvPr/>
        </p:nvCxnSpPr>
        <p:spPr>
          <a:xfrm>
            <a:off x="10085212" y="2246712"/>
            <a:ext cx="892291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cxnSpLocks/>
            <a:stCxn id="62" idx="3"/>
            <a:endCxn id="44" idx="3"/>
          </p:cNvCxnSpPr>
          <p:nvPr/>
        </p:nvCxnSpPr>
        <p:spPr>
          <a:xfrm flipH="1">
            <a:off x="8235577" y="2246712"/>
            <a:ext cx="1849635" cy="2674140"/>
          </a:xfrm>
          <a:prstGeom prst="bentConnector3">
            <a:avLst>
              <a:gd name="adj1" fmla="val -22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25" idx="3"/>
            <a:endCxn id="104" idx="1"/>
          </p:cNvCxnSpPr>
          <p:nvPr/>
        </p:nvCxnSpPr>
        <p:spPr>
          <a:xfrm flipV="1">
            <a:off x="4650633" y="2245061"/>
            <a:ext cx="411403" cy="3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5996017" y="1873836"/>
            <a:ext cx="909695" cy="741297"/>
            <a:chOff x="4553339" y="1828800"/>
            <a:chExt cx="1380930" cy="1110343"/>
          </a:xfrm>
        </p:grpSpPr>
        <p:sp>
          <p:nvSpPr>
            <p:cNvPr id="86" name="TextBox 85"/>
            <p:cNvSpPr txBox="1"/>
            <p:nvPr/>
          </p:nvSpPr>
          <p:spPr>
            <a:xfrm>
              <a:off x="4678175" y="2018914"/>
              <a:ext cx="1047100" cy="382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Inner Loop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72308" y="1898958"/>
            <a:ext cx="755503" cy="700403"/>
            <a:chOff x="5044741" y="1764829"/>
            <a:chExt cx="1380930" cy="1110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5322932" y="2081936"/>
                  <a:ext cx="1070048" cy="5836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932" y="2081936"/>
                  <a:ext cx="1070048" cy="58367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5044741" y="1764829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11" name="Straight Arrow Connector 110"/>
          <p:cNvCxnSpPr>
            <a:cxnSpLocks/>
            <a:stCxn id="99" idx="3"/>
            <a:endCxn id="110" idx="1"/>
          </p:cNvCxnSpPr>
          <p:nvPr/>
        </p:nvCxnSpPr>
        <p:spPr>
          <a:xfrm>
            <a:off x="6905712" y="2244485"/>
            <a:ext cx="666596" cy="467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022622" y="2272261"/>
            <a:ext cx="54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Gear angle (rad)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73707" y="2307223"/>
            <a:ext cx="54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Arm angle (rad)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32785D-36D6-448A-9AB0-E7F011476C22}"/>
              </a:ext>
            </a:extLst>
          </p:cNvPr>
          <p:cNvGrpSpPr/>
          <p:nvPr/>
        </p:nvGrpSpPr>
        <p:grpSpPr>
          <a:xfrm>
            <a:off x="3613492" y="1044698"/>
            <a:ext cx="1004317" cy="702593"/>
            <a:chOff x="4553339" y="1828800"/>
            <a:chExt cx="1380930" cy="1110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30749E5-A0A7-47F2-95CF-C7F54EFFC9EA}"/>
                    </a:ext>
                  </a:extLst>
                </p:cNvPr>
                <p:cNvSpPr txBox="1"/>
                <p:nvPr/>
              </p:nvSpPr>
              <p:spPr>
                <a:xfrm>
                  <a:off x="4678175" y="1901744"/>
                  <a:ext cx="1047101" cy="10147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𝐴𝑛𝑡𝑖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𝑆𝑖𝑡𝑐𝑡𝑖𝑜𝑛</m:t>
                        </m:r>
                      </m:oMath>
                    </m:oMathPara>
                  </a14:m>
                  <a:endParaRPr lang="en-US" sz="12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𝐵𝑙𝑜𝑐𝑘</m:t>
                        </m:r>
                      </m:oMath>
                    </m:oMathPara>
                  </a14:m>
                  <a:endParaRPr lang="en-CA" sz="12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30749E5-A0A7-47F2-95CF-C7F54EFFC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175" y="1901744"/>
                  <a:ext cx="1047101" cy="1014741"/>
                </a:xfrm>
                <a:prstGeom prst="rect">
                  <a:avLst/>
                </a:prstGeom>
                <a:blipFill>
                  <a:blip r:embed="rId9"/>
                  <a:stretch>
                    <a:fillRect r="-88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C0BF12D-6884-4B8C-A1E6-8CC1DB8E5BE5}"/>
                </a:ext>
              </a:extLst>
            </p:cNvPr>
            <p:cNvSpPr/>
            <p:nvPr/>
          </p:nvSpPr>
          <p:spPr>
            <a:xfrm>
              <a:off x="4553339" y="1828800"/>
              <a:ext cx="1380930" cy="1110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5C4E91D-F634-422E-BB2A-7B7BAFB0E6EA}"/>
              </a:ext>
            </a:extLst>
          </p:cNvPr>
          <p:cNvGrpSpPr/>
          <p:nvPr/>
        </p:nvGrpSpPr>
        <p:grpSpPr>
          <a:xfrm>
            <a:off x="5062036" y="2054226"/>
            <a:ext cx="476002" cy="381622"/>
            <a:chOff x="2190317" y="2077102"/>
            <a:chExt cx="476002" cy="38162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E46CBA3-1DFF-452C-993A-E4BAF348C75D}"/>
                </a:ext>
              </a:extLst>
            </p:cNvPr>
            <p:cNvSpPr/>
            <p:nvPr/>
          </p:nvSpPr>
          <p:spPr>
            <a:xfrm>
              <a:off x="2217943" y="2077102"/>
              <a:ext cx="410547" cy="381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FFA67D-0330-4381-B300-1BAEEEB04C14}"/>
                </a:ext>
              </a:extLst>
            </p:cNvPr>
            <p:cNvSpPr txBox="1"/>
            <p:nvPr/>
          </p:nvSpPr>
          <p:spPr>
            <a:xfrm>
              <a:off x="2190317" y="2098660"/>
              <a:ext cx="4760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+/+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99DAC55-4007-4C86-83BC-70EDA9BAEB45}"/>
              </a:ext>
            </a:extLst>
          </p:cNvPr>
          <p:cNvCxnSpPr>
            <a:cxnSpLocks/>
            <a:stCxn id="104" idx="3"/>
            <a:endCxn id="99" idx="1"/>
          </p:cNvCxnSpPr>
          <p:nvPr/>
        </p:nvCxnSpPr>
        <p:spPr>
          <a:xfrm flipV="1">
            <a:off x="5538038" y="2244485"/>
            <a:ext cx="457979" cy="5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545736C-2229-4A15-8F3C-371C57849AA2}"/>
              </a:ext>
            </a:extLst>
          </p:cNvPr>
          <p:cNvSpPr txBox="1"/>
          <p:nvPr/>
        </p:nvSpPr>
        <p:spPr>
          <a:xfrm>
            <a:off x="5405691" y="2376086"/>
            <a:ext cx="8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</a:t>
            </a:r>
            <a:r>
              <a:rPr lang="en-CA" sz="1200" dirty="0" err="1"/>
              <a:t>rads</a:t>
            </a:r>
            <a:r>
              <a:rPr lang="en-CA" sz="1200" dirty="0"/>
              <a:t>)</a:t>
            </a:r>
          </a:p>
        </p:txBody>
      </p:sp>
      <p:cxnSp>
        <p:nvCxnSpPr>
          <p:cNvPr id="115" name="Elbow Connector 48">
            <a:extLst>
              <a:ext uri="{FF2B5EF4-FFF2-40B4-BE49-F238E27FC236}">
                <a16:creationId xmlns:a16="http://schemas.microsoft.com/office/drawing/2014/main" id="{02102CC1-5E9A-4512-A5A3-A0D72A2661F5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042420" y="1616318"/>
            <a:ext cx="791397" cy="3507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48">
            <a:extLst>
              <a:ext uri="{FF2B5EF4-FFF2-40B4-BE49-F238E27FC236}">
                <a16:creationId xmlns:a16="http://schemas.microsoft.com/office/drawing/2014/main" id="{59A4F4E7-510A-4753-AD56-46E2E6BCDDEB}"/>
              </a:ext>
            </a:extLst>
          </p:cNvPr>
          <p:cNvCxnSpPr>
            <a:cxnSpLocks/>
            <a:stCxn id="78" idx="3"/>
            <a:endCxn id="103" idx="0"/>
          </p:cNvCxnSpPr>
          <p:nvPr/>
        </p:nvCxnSpPr>
        <p:spPr>
          <a:xfrm>
            <a:off x="4617809" y="1395995"/>
            <a:ext cx="677127" cy="65823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124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Lundy, Joseph Corwin</dc:creator>
  <cp:lastModifiedBy>Jacob Rampertab</cp:lastModifiedBy>
  <cp:revision>20</cp:revision>
  <dcterms:created xsi:type="dcterms:W3CDTF">2017-10-01T19:18:38Z</dcterms:created>
  <dcterms:modified xsi:type="dcterms:W3CDTF">2017-11-23T05:27:03Z</dcterms:modified>
</cp:coreProperties>
</file>