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69D3-EA77-2D42-31AC-4B2E264A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C186F-FD8A-D09B-1FFF-DEC758B98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F232-31D0-2C4C-E695-3EFBAD70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9DE-CF9E-41A1-B23A-826744E0A3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3135-1CB1-6497-0FBD-E3C7D151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E506-6E1C-A8C5-E206-096B0C4B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03F-E2C0-4FB3-BA39-D9456EEE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23D5-63BA-7AA8-D4AE-6BA55F5A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BAEC6-6EBE-3B2B-3484-9DA48EB5D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36B0-6DE1-F5C9-0820-833D81C8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9DE-CF9E-41A1-B23A-826744E0A3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5EE8-9231-D716-CC81-B85D8122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BD4D-A039-8538-699E-7B435F3E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03F-E2C0-4FB3-BA39-D9456EEE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9A09A-71A0-B0F3-FCA4-0D9AE56E0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0F4C-B0FF-91EE-ECE1-0939E65D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E74D-B372-A5A4-BEF6-40C75FDA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9DE-CF9E-41A1-B23A-826744E0A3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03A2-AB16-4A2D-67EA-1ABAEDE3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AD90-3BEB-3A82-8E76-BAAC0D37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03F-E2C0-4FB3-BA39-D9456EEE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1851-1DD3-1A27-FB1F-58FF3A95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04CD-2DA7-30AC-9E8B-9D4749514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643-3C88-8604-95CF-0F3AE33E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9DE-CF9E-41A1-B23A-826744E0A3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EE91-195A-BE39-1ED4-49904E54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FCA5-B2B4-121B-AB4B-F6EA3828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03F-E2C0-4FB3-BA39-D9456EEE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54A2-4B73-60CE-AE14-407A743D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12767-4E41-7D5C-445A-47F0C1A8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08F1-4EBD-1085-BDE6-1AB6F45C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9DE-CF9E-41A1-B23A-826744E0A3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BFC6D-B9C8-74EB-2F09-C5C2A7A6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BC780-7A8C-4B0F-C52E-E9FF086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03F-E2C0-4FB3-BA39-D9456EEE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2DA4-C15A-34B9-246A-D3A3E1B3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8320-FC7C-6A7C-3EB3-50BA38C32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2576B-A08F-8142-A04E-00BE85D9E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6E544-B10A-A7D2-26DE-05B19B7A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9DE-CF9E-41A1-B23A-826744E0A3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E8000-FF79-FD7D-6B5B-4068F007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63563-1BCC-E754-BAED-9463A7AF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03F-E2C0-4FB3-BA39-D9456EEE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27A-5F2B-AF3D-4566-8790119E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10983-0F87-1E23-AD4B-27DA72CE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7F68F-DD54-0262-C084-501C47F4D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75509-53CE-6697-C11E-4520CE6BF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211E1-0215-F15C-185B-62EB251D4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5C638-EF93-F1C0-A929-716A0409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9DE-CF9E-41A1-B23A-826744E0A3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EA597-8724-E2E1-32D7-A33E6CD4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77D11-7003-CD2F-9FCF-FA892A5F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03F-E2C0-4FB3-BA39-D9456EEE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3D59-D405-7C8B-35BA-D95FFACB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99177-5207-83B3-76EC-704F3538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9DE-CF9E-41A1-B23A-826744E0A3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A0091-660A-F70C-1882-ECD2512D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E63A2-106C-00D2-B77E-4BAF3B55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03F-E2C0-4FB3-BA39-D9456EEE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6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50A4F-760E-0EBF-87B6-6CCD4316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9DE-CF9E-41A1-B23A-826744E0A3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5B7ED-611E-0266-0F50-1947FD8C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3692D-E543-05A3-F9B4-C74E23A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03F-E2C0-4FB3-BA39-D9456EEE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3376-F1DC-3CA9-64D8-4F0987C3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49E6-58E3-18ED-010B-61E66E713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DDA41-CF21-1BAB-C077-B1346530D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4754A-812F-88E2-D2A1-D1CD749E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9DE-CF9E-41A1-B23A-826744E0A3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BA332-BABE-6203-2AAA-22BADA8B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6BB1-034D-665F-27DE-0F27CF1F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03F-E2C0-4FB3-BA39-D9456EEE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3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69A3-8569-57FF-347F-2A8B109B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A5032-AC7D-DB29-CD4D-56089E87A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9B670-BB42-7D62-3092-C2A711CFD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6B9B-90CA-96D4-BEE0-F21B342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9DE-CF9E-41A1-B23A-826744E0A3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7F54B-80C3-A2EE-21E9-C8B3337C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BF7D1-5FD3-DB26-1F80-F2A47C59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03F-E2C0-4FB3-BA39-D9456EEE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A972A-AED1-0D98-71F8-735B743F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8C96-7717-3068-0E34-B415083B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5120-B1B4-A3C3-2468-E62BEBC52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A9DE-CF9E-41A1-B23A-826744E0A33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3131-062F-E744-0959-D834BA7C5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0E9A-8EE0-0AF3-0508-AC06931BC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B03F-E2C0-4FB3-BA39-D9456EEE9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4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271D-85AE-F412-8894-14EA26060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DSM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D0883-6820-6B78-4C44-0211EA8BF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DSM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 Report</dc:title>
  <dc:creator>Jonathan Clutton</dc:creator>
  <cp:lastModifiedBy>Jonathan Clutton</cp:lastModifiedBy>
  <cp:revision>1</cp:revision>
  <dcterms:created xsi:type="dcterms:W3CDTF">2024-05-21T23:35:11Z</dcterms:created>
  <dcterms:modified xsi:type="dcterms:W3CDTF">2024-05-21T23:35:45Z</dcterms:modified>
</cp:coreProperties>
</file>