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17A36E-40FE-406D-EB70-152F22BC23AF}" name="Amanda Szabo-Reed" initials="ASR" userId="S::aszabo@kumc.edu::138cad0d-cb36-474b-8e0b-9dcfd8350ee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 Szabo-Reed" initials="ASR" lastIdx="2" clrIdx="0">
    <p:extLst>
      <p:ext uri="{19B8F6BF-5375-455C-9EA6-DF929625EA0E}">
        <p15:presenceInfo xmlns:p15="http://schemas.microsoft.com/office/powerpoint/2012/main" userId="S::aszabo@kumc.edu::138cad0d-cb36-474b-8e0b-9dcfd8350e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88776" autoAdjust="0"/>
  </p:normalViewPr>
  <p:slideViewPr>
    <p:cSldViewPr snapToGrid="0">
      <p:cViewPr varScale="1">
        <p:scale>
          <a:sx n="73" d="100"/>
          <a:sy n="73" d="100"/>
        </p:scale>
        <p:origin x="10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2F9CE-513B-9249-9B03-E777346260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75DCB-5ECE-AD4B-A413-2C2520638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64F-E7E6-334F-88ED-A48CAFBBF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704C8-D56B-C141-A52B-312921FD2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E0E6-7CC7-BE44-A059-82353156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FC9-3FB7-7F46-83F3-21A28C7A694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B3F7-9C56-D94D-A844-A5A15174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053FA-4E63-2040-B16D-0DE8E5BA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84B-DAB7-9945-8324-3CF43A8B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6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C57B-2271-A248-ADEB-58CB4DAB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B66D6-D553-B944-9884-19CB59E4E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53B8-568E-884F-9A6F-53415E5D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FC9-3FB7-7F46-83F3-21A28C7A694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6973-2932-BD45-AFDF-C8194B7F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5634B-B6F6-FC4B-9720-4C5DEA52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84B-DAB7-9945-8324-3CF43A8B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FA06C-E88B-8D46-9CA3-5C295DC3D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62F14-B5D6-B541-B3C4-27B96CFB0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33D37-A15B-0941-88BB-9A073C2B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FC9-3FB7-7F46-83F3-21A28C7A694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6A729-C2A0-0D4C-B465-FFEEC127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A23E-107A-C54E-B295-08CA538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84B-DAB7-9945-8324-3CF43A8B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8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798C-5448-1545-919A-21F7AF41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62B7-DA2A-7840-82E1-1849034F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9BC8-ECFC-9143-AA04-18BA9C3F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FC9-3FB7-7F46-83F3-21A28C7A694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0FA6-3F27-BA48-A35B-C7279035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C2DC-68CB-7045-83CF-7E2FEBEF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84B-DAB7-9945-8324-3CF43A8B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8BC7-6559-A84E-AA30-8126127A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7BBD8-92D6-2A46-B136-31E0A7B4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0D0CA-2D72-4249-B49C-333ABB54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FC9-3FB7-7F46-83F3-21A28C7A694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D8E0-96AE-FB4F-B4D4-3DA7DE00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90F6-ECB6-ED47-9047-8AC934B8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84B-DAB7-9945-8324-3CF43A8B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C601-1B68-7A43-8B11-12165222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F462-DBF7-364B-85AB-ABF3E5198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9C41C-198D-E84D-8D3A-CBFAF23F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8A6EE-0C73-8146-920E-C3AB4EBB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FC9-3FB7-7F46-83F3-21A28C7A694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51D36-3E24-974B-8426-DE12CA90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ADD45-9950-7249-8951-4EB43EAF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84B-DAB7-9945-8324-3CF43A8B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2A91-A388-634E-8EDF-2CB8A310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F0898-E9F6-E547-8768-5D2CFF6F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E0AAF-FFC3-544A-8B12-12340476B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B3D2C-F295-774F-8964-22A8FEBA5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9716C-2FA9-0D47-B92B-E5AD9F8F6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A9BC1-976E-AA4D-8238-581CC65B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FC9-3FB7-7F46-83F3-21A28C7A694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4DF11-3822-9441-8CED-E1AF977D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E513-C00C-B041-BC9A-57D1A94A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84B-DAB7-9945-8324-3CF43A8B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20CA-75E9-3B44-8C84-4DAF94FE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43789-31AB-0944-894D-27D0335B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FC9-3FB7-7F46-83F3-21A28C7A694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41A2F-0E78-1241-830D-2E392F8A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386F2-B160-D94A-B800-51AADE2D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84B-DAB7-9945-8324-3CF43A8B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81D49-DD4C-ED41-9072-2B55DD7A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FC9-3FB7-7F46-83F3-21A28C7A694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29336-473C-D746-BAFD-1C746548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6D349-82E7-F74A-A777-EA6BEAF5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84B-DAB7-9945-8324-3CF43A8B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35F1-031A-7A42-A0DA-8EB7734C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19BD-524C-4943-9B09-2267B6DB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013E2-0A4E-9A41-ADA9-C52038E97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BFCCD-5989-B043-9244-4A0FB148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FC9-3FB7-7F46-83F3-21A28C7A694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18B9B-05F8-5148-8D83-9EF732D1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1842B-12E6-F947-9789-86F90474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84B-DAB7-9945-8324-3CF43A8B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6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0653-6914-4F48-8794-E47DBFB9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67BB6-8995-3A4B-82B3-EA8C13ED7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09DD5-F5A1-2C4C-AD46-D8C53B763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8533A-9268-A141-A98F-FADF6D09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FC9-3FB7-7F46-83F3-21A28C7A694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543B8-E54E-9F4F-8C4C-60260E23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03636-1D7C-1C42-B202-62B52D29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84B-DAB7-9945-8324-3CF43A8B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8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600C5-1072-D544-A1E8-445F35A9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2FBE0-1D1F-1F4B-B2A2-C42467ED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6CB1D-FD6B-6A42-8D21-831DD6D13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9FC9-3FB7-7F46-83F3-21A28C7A694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4DA8-098A-9C46-A452-6E99A08B8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4D78-F9B5-C04A-9DD3-DA6C6B0AD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184B-DAB7-9945-8324-3CF43A8B7D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755C378-573A-BE41-BF37-698D8334360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68000" y="182552"/>
            <a:ext cx="1136998" cy="11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F7C7-2A7F-3043-9727-7B5DEC5AF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COMET DSMC Meeting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80061-00B2-1549-8A05-F66077D35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9673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R01 AG070036</a:t>
            </a:r>
          </a:p>
          <a:p>
            <a:r>
              <a:rPr lang="en-US" sz="1800" dirty="0"/>
              <a:t>NCT04848038</a:t>
            </a: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683EEB5-8865-994B-A518-BADB790E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540" y="90478"/>
            <a:ext cx="1136998" cy="11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1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06F88C697B34C9E3C30EB1498CFB4" ma:contentTypeVersion="4" ma:contentTypeDescription="Create a new document." ma:contentTypeScope="" ma:versionID="5b9134bfc7494bcb2806e6ef8a7e4764">
  <xsd:schema xmlns:xsd="http://www.w3.org/2001/XMLSchema" xmlns:xs="http://www.w3.org/2001/XMLSchema" xmlns:p="http://schemas.microsoft.com/office/2006/metadata/properties" xmlns:ns2="9a7a471e-8910-4aff-b861-c777a123c081" targetNamespace="http://schemas.microsoft.com/office/2006/metadata/properties" ma:root="true" ma:fieldsID="01375db28e2104835fbe56fea9e30aa0" ns2:_="">
    <xsd:import namespace="9a7a471e-8910-4aff-b861-c777a123c0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a471e-8910-4aff-b861-c777a123c0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5B9F08-CA21-43E8-9F90-485A3E8128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9CE707-4DED-46A0-B64D-EF8F9D48E540}">
  <ds:schemaRefs>
    <ds:schemaRef ds:uri="9a7a471e-8910-4aff-b861-c777a123c0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E448C3-7790-4B29-A487-3B82AE16A9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COMET DSMC Meeting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COMET DSMB Meeting Study Highlights</dc:title>
  <dc:creator>Eric Vidoni</dc:creator>
  <cp:lastModifiedBy>Jonathan Clutton</cp:lastModifiedBy>
  <cp:revision>73</cp:revision>
  <dcterms:created xsi:type="dcterms:W3CDTF">2022-01-10T19:41:34Z</dcterms:created>
  <dcterms:modified xsi:type="dcterms:W3CDTF">2023-09-21T19:36:09Z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0x01010043E06F88C697B34C9E3C30EB1498CFB4</vt:lpwstr>
  </property>
</Properties>
</file>