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1F9B-6168-42DC-9EE0-EF09861BF23D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3B6A-13BD-452B-A859-E7720518E4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00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1F9B-6168-42DC-9EE0-EF09861BF23D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3B6A-13BD-452B-A859-E7720518E4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27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1F9B-6168-42DC-9EE0-EF09861BF23D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3B6A-13BD-452B-A859-E7720518E4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12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1F9B-6168-42DC-9EE0-EF09861BF23D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3B6A-13BD-452B-A859-E7720518E4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52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1F9B-6168-42DC-9EE0-EF09861BF23D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3B6A-13BD-452B-A859-E7720518E4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53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1F9B-6168-42DC-9EE0-EF09861BF23D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3B6A-13BD-452B-A859-E7720518E4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71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1F9B-6168-42DC-9EE0-EF09861BF23D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3B6A-13BD-452B-A859-E7720518E4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65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1F9B-6168-42DC-9EE0-EF09861BF23D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3B6A-13BD-452B-A859-E7720518E4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37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1F9B-6168-42DC-9EE0-EF09861BF23D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3B6A-13BD-452B-A859-E7720518E4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73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1F9B-6168-42DC-9EE0-EF09861BF23D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3B6A-13BD-452B-A859-E7720518E4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1F9B-6168-42DC-9EE0-EF09861BF23D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3B6A-13BD-452B-A859-E7720518E4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08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51F9B-6168-42DC-9EE0-EF09861BF23D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D3B6A-13BD-452B-A859-E7720518E4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55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AF081F9E-0C37-4D97-8F57-EC7FF5DD8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66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F1A061C8-C175-441F-8A78-6909E512F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DB85C50F-5DA2-4366-9005-D138B38F1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84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Papel Carta (216 x 279 mm)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Carlos Monteiro de Oliveira</dc:creator>
  <cp:lastModifiedBy>João Carlos Monteiro de Oliveira</cp:lastModifiedBy>
  <cp:revision>1</cp:revision>
  <dcterms:created xsi:type="dcterms:W3CDTF">2024-02-19T17:00:24Z</dcterms:created>
  <dcterms:modified xsi:type="dcterms:W3CDTF">2024-02-19T17:01:15Z</dcterms:modified>
</cp:coreProperties>
</file>