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6858000" type="letter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DAF23-A729-468D-9925-5F0C731414B5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B8F1-2585-4461-8E19-62513B02B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in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301CFE11-6637-497A-8543-842EE8793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40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1000" y="3691467"/>
            <a:ext cx="7895435" cy="1283266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21000" y="5066808"/>
            <a:ext cx="7895435" cy="893725"/>
          </a:xfr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Subtítulo da apresentação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0" y="6052606"/>
            <a:ext cx="7895435" cy="533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Data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3598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2 - Conteúdo bi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1" y="1060768"/>
            <a:ext cx="9143999" cy="5797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6000" y="1296000"/>
            <a:ext cx="3886200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1038" y="1296000"/>
            <a:ext cx="3729041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Retângulo 8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Arredondar Retângulo no Mesmo Canto Lateral 10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13052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2 -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1" y="1060768"/>
            <a:ext cx="9143999" cy="5797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6001" y="1296000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01" y="2232001"/>
            <a:ext cx="3868340" cy="41433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55000" y="1296000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55000" y="2232000"/>
            <a:ext cx="3887391" cy="41433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4" name="Retângulo 13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Arredondar Retângulo no Mesmo Canto Lateral 15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95836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2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1" y="1060768"/>
            <a:ext cx="9143999" cy="5797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14" name="Retângulo 13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9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3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tângulo no Mesmo Canto Lateral 6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0"/>
            <a:ext cx="7886699" cy="50104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  <a:noFill/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147618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3 - Conteúdo bi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edondar Retângulo no Mesmo Canto Lateral 13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6000" y="1296000"/>
            <a:ext cx="3886200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1038" y="1296000"/>
            <a:ext cx="3729041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  <a:noFill/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25944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3 -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edondar Retângulo no Mesmo Canto Lateral 12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6001" y="1296000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01" y="2232001"/>
            <a:ext cx="3868340" cy="41433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55000" y="1296000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55000" y="2232000"/>
            <a:ext cx="3887391" cy="41433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104045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3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0"/>
            <a:ext cx="7886699" cy="50104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4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Arredondar Retângulo no Mesmo Canto Lateral 11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1"/>
            <a:ext cx="7750973" cy="4981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1" y="6563089"/>
            <a:ext cx="6453980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3860134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4 - Conteúdo bi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6000" y="1296000"/>
            <a:ext cx="3886200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1038" y="1296000"/>
            <a:ext cx="3729041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Arredondar Retângulo no Mesmo Canto Lateral 10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4 -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6001" y="1296000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01" y="2232001"/>
            <a:ext cx="3868340" cy="41433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55000" y="1296000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55000" y="2232000"/>
            <a:ext cx="3887391" cy="41433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Arredondar Retângulo no Mesmo Canto Lateral 15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ácio e 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459708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65200"/>
            <a:ext cx="4046934" cy="108000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pt-BR" dirty="0"/>
              <a:t>Título do prefácio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366" y="2219322"/>
            <a:ext cx="4046934" cy="4068000"/>
          </a:xfrm>
        </p:spPr>
        <p:txBody>
          <a:bodyPr/>
          <a:lstStyle>
            <a:lvl1pPr marL="0" indent="0" algn="just">
              <a:lnSpc>
                <a:spcPct val="100000"/>
              </a:lnSpc>
              <a:buNone/>
              <a:defRPr sz="12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prefácio...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 hasCustomPrompt="1"/>
          </p:nvPr>
        </p:nvSpPr>
        <p:spPr>
          <a:xfrm>
            <a:off x="4853773" y="965200"/>
            <a:ext cx="4017177" cy="1080000"/>
          </a:xfrm>
        </p:spPr>
        <p:txBody>
          <a:bodyPr anchor="b">
            <a:noAutofit/>
          </a:bodyPr>
          <a:lstStyle>
            <a:lvl1pPr marL="0" indent="0">
              <a:buNone/>
              <a:defRPr sz="2250" b="1">
                <a:solidFill>
                  <a:schemeClr val="tx1"/>
                </a:solidFill>
                <a:latin typeface="+mj-lt"/>
              </a:defRPr>
            </a:lvl1pPr>
            <a:lvl2pPr marL="342900" indent="0" algn="l">
              <a:buNone/>
              <a:defRPr sz="2250" b="1">
                <a:solidFill>
                  <a:schemeClr val="tx2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Título do índice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854133" y="2219326"/>
            <a:ext cx="4017215" cy="4067997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1500"/>
            </a:lvl1pPr>
            <a:lvl2pPr algn="just">
              <a:lnSpc>
                <a:spcPct val="100000"/>
              </a:lnSpc>
              <a:defRPr sz="1350"/>
            </a:lvl2pPr>
            <a:lvl3pPr algn="just">
              <a:lnSpc>
                <a:spcPct val="100000"/>
              </a:lnSpc>
              <a:defRPr sz="1200"/>
            </a:lvl3pPr>
            <a:lvl4pPr algn="just">
              <a:lnSpc>
                <a:spcPct val="100000"/>
              </a:lnSpc>
              <a:defRPr sz="1050"/>
            </a:lvl4pPr>
            <a:lvl5pPr algn="just"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4561986" y="2918"/>
            <a:ext cx="35100" cy="68550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27381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4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0"/>
            <a:ext cx="7886699" cy="50104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01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delo 4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0"/>
            <a:ext cx="7886699" cy="50104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defRPr sz="15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00000"/>
              </a:lnSpc>
              <a:defRPr sz="135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6" name="Picture 6" descr="Congregação Cristã no Brasil - Ofic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2" y="191855"/>
            <a:ext cx="1038371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46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4511710"/>
            <a:ext cx="9144000" cy="2346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2" name="Arredondar Retângulo no Mesmo Canto Lateral 11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00" y="4681323"/>
            <a:ext cx="8729752" cy="778641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8466"/>
            <a:ext cx="9144000" cy="451081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4" hasCustomPrompt="1"/>
          </p:nvPr>
        </p:nvSpPr>
        <p:spPr>
          <a:xfrm>
            <a:off x="259200" y="5507721"/>
            <a:ext cx="8729751" cy="913176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5" hasCustomPrompt="1"/>
          </p:nvPr>
        </p:nvSpPr>
        <p:spPr>
          <a:xfrm>
            <a:off x="162000" y="6563089"/>
            <a:ext cx="6267052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4182260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ção com imagem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4511710"/>
            <a:ext cx="9144000" cy="2346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00" y="4681323"/>
            <a:ext cx="8729752" cy="778641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8466"/>
            <a:ext cx="9144000" cy="451081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4" hasCustomPrompt="1"/>
          </p:nvPr>
        </p:nvSpPr>
        <p:spPr>
          <a:xfrm>
            <a:off x="259200" y="5507721"/>
            <a:ext cx="8729751" cy="913176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5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ção com imagem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4511710"/>
            <a:ext cx="9144000" cy="23462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9200" y="4681323"/>
            <a:ext cx="8729752" cy="778641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8466"/>
            <a:ext cx="9144000" cy="451081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4" hasCustomPrompt="1"/>
          </p:nvPr>
        </p:nvSpPr>
        <p:spPr>
          <a:xfrm>
            <a:off x="259200" y="5507721"/>
            <a:ext cx="8729751" cy="913176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3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co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376475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Arredondar Retângulo no Mesmo Canto Lateral 10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0742" y="987425"/>
            <a:ext cx="4850208" cy="504084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366" y="2219324"/>
            <a:ext cx="3240000" cy="38089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1" y="6563089"/>
            <a:ext cx="6343649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025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com conteúdo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376475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0742" y="987425"/>
            <a:ext cx="4850208" cy="504084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366" y="2219324"/>
            <a:ext cx="3240000" cy="38089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31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tão com conteúdo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376475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0742" y="987425"/>
            <a:ext cx="4850208" cy="504084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1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366" y="2219324"/>
            <a:ext cx="3240000" cy="38089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50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378569" y="0"/>
            <a:ext cx="376475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Arredondar Retângulo no Mesmo Canto Lateral 11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653088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260350" y="987426"/>
            <a:ext cx="4867984" cy="487362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653088" y="2219324"/>
            <a:ext cx="3240000" cy="360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1" y="6563089"/>
            <a:ext cx="6343649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262040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com imagem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378569" y="0"/>
            <a:ext cx="376475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653088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260350" y="987426"/>
            <a:ext cx="4867984" cy="487362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653088" y="2219324"/>
            <a:ext cx="3240000" cy="360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77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18784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39397" y="36000"/>
            <a:ext cx="5671103" cy="1224000"/>
          </a:xfrm>
        </p:spPr>
        <p:txBody>
          <a:bodyPr anchor="b">
            <a:normAutofit/>
          </a:bodyPr>
          <a:lstStyle>
            <a:lvl1pPr algn="l">
              <a:defRPr sz="3000" b="1"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Pauta da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139397" y="1375340"/>
            <a:ext cx="5671103" cy="4946632"/>
          </a:xfrm>
        </p:spPr>
        <p:txBody>
          <a:bodyPr>
            <a:normAutofit/>
          </a:bodyPr>
          <a:lstStyle>
            <a:lvl1pPr marL="257175" indent="-257175" algn="l">
              <a:lnSpc>
                <a:spcPct val="100000"/>
              </a:lnSpc>
              <a:buFont typeface="Arial" panose="020B0604020202020204" pitchFamily="34" charset="0"/>
              <a:buChar char="•"/>
              <a:defRPr sz="2100" baseline="0">
                <a:latin typeface="+mj-lt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Tópicos ou seções da apresentação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tão com imagem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5378569" y="0"/>
            <a:ext cx="376475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653088" y="987423"/>
            <a:ext cx="3240000" cy="1080000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260350" y="987426"/>
            <a:ext cx="4867984" cy="487362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653088" y="2219324"/>
            <a:ext cx="3240000" cy="360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Descrição do slide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6" descr="Congregação Cristã no Brasil - Ofic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2" y="191855"/>
            <a:ext cx="1038371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10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459708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65200"/>
            <a:ext cx="4046934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1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 hasCustomPrompt="1"/>
          </p:nvPr>
        </p:nvSpPr>
        <p:spPr>
          <a:xfrm>
            <a:off x="4853773" y="965200"/>
            <a:ext cx="4017177" cy="1080000"/>
          </a:xfrm>
        </p:spPr>
        <p:txBody>
          <a:bodyPr anchor="b">
            <a:noAutofit/>
          </a:bodyPr>
          <a:lstStyle>
            <a:lvl1pPr marL="0" indent="0">
              <a:buNone/>
              <a:defRPr sz="2250" b="1">
                <a:solidFill>
                  <a:schemeClr val="tx1"/>
                </a:solidFill>
                <a:latin typeface="+mj-lt"/>
              </a:defRPr>
            </a:lvl1pPr>
            <a:lvl2pPr marL="342900" indent="0" algn="l">
              <a:buNone/>
              <a:defRPr sz="2250" b="1">
                <a:solidFill>
                  <a:schemeClr val="tx2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854133" y="2219326"/>
            <a:ext cx="4017215" cy="4067997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1500"/>
            </a:lvl1pPr>
            <a:lvl2pPr algn="just">
              <a:lnSpc>
                <a:spcPct val="100000"/>
              </a:lnSpc>
              <a:defRPr sz="1350"/>
            </a:lvl2pPr>
            <a:lvl3pPr algn="just">
              <a:lnSpc>
                <a:spcPct val="100000"/>
              </a:lnSpc>
              <a:defRPr sz="1200"/>
            </a:lvl3pPr>
            <a:lvl4pPr algn="just">
              <a:lnSpc>
                <a:spcPct val="100000"/>
              </a:lnSpc>
              <a:defRPr sz="1050"/>
            </a:lvl4pPr>
            <a:lvl5pPr algn="just"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>
          <a:xfrm>
            <a:off x="260350" y="2219326"/>
            <a:ext cx="4044950" cy="40679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Arredondar Retângulo no Mesmo Canto Lateral 10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8516939" y="6564588"/>
            <a:ext cx="622301" cy="29049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FFB26-1639-4BDF-8BB4-B0380403798F}" type="slidenum">
              <a:rPr lang="pt-BR" sz="900" smtClean="0"/>
              <a:pPr/>
              <a:t>‹nº›</a:t>
            </a:fld>
            <a:endParaRPr lang="pt-BR" sz="900"/>
          </a:p>
        </p:txBody>
      </p:sp>
      <p:sp>
        <p:nvSpPr>
          <p:cNvPr id="13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1" y="6563089"/>
            <a:ext cx="6343649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1339996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vr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459708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8366" y="965200"/>
            <a:ext cx="4046934" cy="108000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1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 hasCustomPrompt="1"/>
          </p:nvPr>
        </p:nvSpPr>
        <p:spPr>
          <a:xfrm>
            <a:off x="4853773" y="965200"/>
            <a:ext cx="4017177" cy="1080000"/>
          </a:xfrm>
        </p:spPr>
        <p:txBody>
          <a:bodyPr anchor="b">
            <a:noAutofit/>
          </a:bodyPr>
          <a:lstStyle>
            <a:lvl1pPr marL="0" indent="0">
              <a:buNone/>
              <a:defRPr sz="2250" b="1">
                <a:solidFill>
                  <a:schemeClr val="tx1"/>
                </a:solidFill>
                <a:latin typeface="+mj-lt"/>
              </a:defRPr>
            </a:lvl1pPr>
            <a:lvl2pPr marL="342900" indent="0" algn="l">
              <a:buNone/>
              <a:defRPr sz="2250" b="1">
                <a:solidFill>
                  <a:schemeClr val="tx2"/>
                </a:solidFill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/>
          </p:nvPr>
        </p:nvSpPr>
        <p:spPr>
          <a:xfrm>
            <a:off x="4854133" y="2219326"/>
            <a:ext cx="4017215" cy="4067997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1500"/>
            </a:lvl1pPr>
            <a:lvl2pPr algn="just">
              <a:lnSpc>
                <a:spcPct val="100000"/>
              </a:lnSpc>
              <a:defRPr sz="1350"/>
            </a:lvl2pPr>
            <a:lvl3pPr algn="just">
              <a:lnSpc>
                <a:spcPct val="100000"/>
              </a:lnSpc>
              <a:defRPr sz="1200"/>
            </a:lvl3pPr>
            <a:lvl4pPr algn="just">
              <a:lnSpc>
                <a:spcPct val="100000"/>
              </a:lnSpc>
              <a:defRPr sz="1050"/>
            </a:lvl4pPr>
            <a:lvl5pPr algn="just"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>
          <a:xfrm>
            <a:off x="260350" y="2219326"/>
            <a:ext cx="4044950" cy="40679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8516939" y="6564588"/>
            <a:ext cx="622301" cy="29049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FFB26-1639-4BDF-8BB4-B0380403798F}" type="slidenum">
              <a:rPr lang="pt-BR" sz="900" smtClean="0"/>
              <a:pPr/>
              <a:t>‹nº›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25489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elo 4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4000" y="2569267"/>
            <a:ext cx="7468000" cy="792000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3999" y="3488265"/>
            <a:ext cx="7468000" cy="668867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Descrição do Slide</a:t>
            </a:r>
          </a:p>
        </p:txBody>
      </p:sp>
    </p:spTree>
    <p:extLst>
      <p:ext uri="{BB962C8B-B14F-4D97-AF65-F5344CB8AC3E}">
        <p14:creationId xmlns:p14="http://schemas.microsoft.com/office/powerpoint/2010/main" val="2914072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delo 4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350" y="2569267"/>
            <a:ext cx="7461650" cy="792000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60349" y="3488265"/>
            <a:ext cx="7461650" cy="668867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Descrição do Slide</a:t>
            </a:r>
          </a:p>
        </p:txBody>
      </p:sp>
      <p:pic>
        <p:nvPicPr>
          <p:cNvPr id="6" name="Picture 6" descr="Congregação Cristã no Brasil - Ofic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100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42" y="191855"/>
            <a:ext cx="1038371" cy="7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7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final - Dados de co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92259" y="893845"/>
            <a:ext cx="7567407" cy="147598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pt-BR" dirty="0"/>
              <a:t>Texto de encerramento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45818" y="2708905"/>
            <a:ext cx="3513848" cy="441587"/>
          </a:xfrm>
        </p:spPr>
        <p:txBody>
          <a:bodyPr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Administração / Regional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" y="2708904"/>
            <a:ext cx="2961162" cy="2041448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4294523" y="2717589"/>
            <a:ext cx="0" cy="2038252"/>
          </a:xfrm>
          <a:prstGeom prst="lin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72" y="4424347"/>
            <a:ext cx="3513294" cy="326006"/>
          </a:xfrm>
        </p:spPr>
        <p:txBody>
          <a:bodyPr>
            <a:normAutofit/>
          </a:bodyPr>
          <a:lstStyle>
            <a:lvl1pPr marL="0" indent="0">
              <a:buNone/>
              <a:defRPr sz="1350" b="0" i="0" baseline="0"/>
            </a:lvl1pPr>
          </a:lstStyle>
          <a:p>
            <a:pPr lvl="0"/>
            <a:r>
              <a:rPr lang="pt-BR" dirty="0"/>
              <a:t>Telefone ou e-mail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45818" y="3151172"/>
            <a:ext cx="3513848" cy="127317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pt-BR" dirty="0"/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71372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/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" y="3429000"/>
            <a:ext cx="9143999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Elipse 7"/>
          <p:cNvSpPr/>
          <p:nvPr userDrawn="1"/>
        </p:nvSpPr>
        <p:spPr>
          <a:xfrm>
            <a:off x="806290" y="2007515"/>
            <a:ext cx="2133452" cy="2842970"/>
          </a:xfrm>
          <a:prstGeom prst="ellipse">
            <a:avLst/>
          </a:prstGeom>
          <a:solidFill>
            <a:schemeClr val="bg1"/>
          </a:solidFill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59000" y="1645707"/>
            <a:ext cx="5324474" cy="1685925"/>
          </a:xfrm>
        </p:spPr>
        <p:txBody>
          <a:bodyPr anchor="b">
            <a:normAutofit/>
          </a:bodyPr>
          <a:lstStyle>
            <a:lvl1pPr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Título do capítulo ou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159000" y="3539595"/>
            <a:ext cx="5324474" cy="1500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500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Descrição deste capítulo ou seção</a:t>
            </a:r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 hasCustomPrompt="1"/>
          </p:nvPr>
        </p:nvSpPr>
        <p:spPr>
          <a:xfrm>
            <a:off x="806290" y="2007515"/>
            <a:ext cx="2133452" cy="28429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dirty="0"/>
              <a:t>Imagem ou logo do capítulo ou seção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1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" y="0"/>
            <a:ext cx="9143999" cy="1068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Arredondar Retângulo no Mesmo Canto Lateral 12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0"/>
            <a:ext cx="8024813" cy="50400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1800"/>
            </a:lvl1pPr>
            <a:lvl2pPr algn="just">
              <a:lnSpc>
                <a:spcPct val="100000"/>
              </a:lnSpc>
              <a:defRPr sz="1500"/>
            </a:lvl2pPr>
            <a:lvl3pPr algn="just">
              <a:lnSpc>
                <a:spcPct val="100000"/>
              </a:lnSpc>
              <a:defRPr sz="1350"/>
            </a:lvl3pPr>
            <a:lvl4pPr algn="just">
              <a:lnSpc>
                <a:spcPct val="100000"/>
              </a:lnSpc>
              <a:defRPr sz="1200"/>
            </a:lvl4pPr>
            <a:lvl5pPr algn="just">
              <a:lnSpc>
                <a:spcPct val="100000"/>
              </a:lnSpc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 flipV="1">
            <a:off x="1" y="1048069"/>
            <a:ext cx="9143999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22126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1 - Conteúdo bi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1" y="0"/>
            <a:ext cx="9143999" cy="1068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Arredondar Retângulo no Mesmo Canto Lateral 13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6000" y="1296000"/>
            <a:ext cx="3886200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81513" y="1296000"/>
            <a:ext cx="3729041" cy="5003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latin typeface="+mj-lt"/>
              </a:defRPr>
            </a:lvl1pPr>
            <a:lvl2pPr>
              <a:lnSpc>
                <a:spcPct val="100000"/>
              </a:lnSpc>
              <a:defRPr sz="1500">
                <a:latin typeface="+mj-lt"/>
              </a:defRPr>
            </a:lvl2pPr>
            <a:lvl3pPr>
              <a:lnSpc>
                <a:spcPct val="100000"/>
              </a:lnSpc>
              <a:defRPr sz="1350">
                <a:latin typeface="+mj-lt"/>
              </a:defRPr>
            </a:lvl3pPr>
            <a:lvl4pPr>
              <a:lnSpc>
                <a:spcPct val="100000"/>
              </a:lnSpc>
              <a:defRPr sz="1200">
                <a:latin typeface="+mj-lt"/>
              </a:defRPr>
            </a:lvl4pPr>
            <a:lvl5pPr>
              <a:lnSpc>
                <a:spcPct val="100000"/>
              </a:lnSpc>
              <a:defRPr sz="1200">
                <a:latin typeface="+mj-lt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  <p:sp>
        <p:nvSpPr>
          <p:cNvPr id="9" name="Retângulo 8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1 -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1" y="0"/>
            <a:ext cx="9143999" cy="1068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Arredondar Retângulo no Mesmo Canto Lateral 12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6001" y="1296000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01" y="2232001"/>
            <a:ext cx="3868340" cy="41433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55000" y="1294400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55000" y="2232000"/>
            <a:ext cx="3887391" cy="41433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/>
            </a:lvl1pPr>
            <a:lvl2pPr>
              <a:lnSpc>
                <a:spcPct val="100000"/>
              </a:lnSpc>
              <a:defRPr sz="135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  <a:noFill/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  <p:sp>
        <p:nvSpPr>
          <p:cNvPr id="14" name="Retângulo 13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1 -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" y="0"/>
            <a:ext cx="9143999" cy="1068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000" y="216000"/>
            <a:ext cx="7560000" cy="792000"/>
          </a:xfrm>
        </p:spPr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17" name="Retângulo 16"/>
          <p:cNvSpPr/>
          <p:nvPr userDrawn="1"/>
        </p:nvSpPr>
        <p:spPr>
          <a:xfrm flipV="1">
            <a:off x="1" y="1048069"/>
            <a:ext cx="9143999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9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2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" y="1060768"/>
            <a:ext cx="9143999" cy="5797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Arredondar Retângulo no Mesmo Canto Lateral 13"/>
          <p:cNvSpPr/>
          <p:nvPr userDrawn="1"/>
        </p:nvSpPr>
        <p:spPr>
          <a:xfrm>
            <a:off x="115817" y="6561667"/>
            <a:ext cx="8912368" cy="2963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01" y="1296001"/>
            <a:ext cx="8010524" cy="50323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500"/>
            </a:lvl2pPr>
            <a:lvl3pPr>
              <a:lnSpc>
                <a:spcPct val="100000"/>
              </a:lnSpc>
              <a:defRPr sz="135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 flipV="1">
            <a:off x="1" y="1049706"/>
            <a:ext cx="9143999" cy="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16939" y="6564588"/>
            <a:ext cx="622301" cy="290495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162000" y="6563089"/>
            <a:ext cx="6453981" cy="285555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apresentação, seção ou capítulo</a:t>
            </a:r>
          </a:p>
        </p:txBody>
      </p:sp>
    </p:spTree>
    <p:extLst>
      <p:ext uri="{BB962C8B-B14F-4D97-AF65-F5344CB8AC3E}">
        <p14:creationId xmlns:p14="http://schemas.microsoft.com/office/powerpoint/2010/main" val="24680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00" y="216000"/>
            <a:ext cx="7560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1296000"/>
            <a:ext cx="7554630" cy="498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79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580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7FFB26-1639-4BDF-8BB4-B0380403798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01" y="180000"/>
            <a:ext cx="1052654" cy="7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672" r:id="rId3"/>
    <p:sldLayoutId id="2147483663" r:id="rId4"/>
    <p:sldLayoutId id="2147483674" r:id="rId5"/>
    <p:sldLayoutId id="2147483695" r:id="rId6"/>
    <p:sldLayoutId id="2147483696" r:id="rId7"/>
    <p:sldLayoutId id="2147483707" r:id="rId8"/>
    <p:sldLayoutId id="2147483662" r:id="rId9"/>
    <p:sldLayoutId id="2147483697" r:id="rId10"/>
    <p:sldLayoutId id="2147483698" r:id="rId11"/>
    <p:sldLayoutId id="2147483703" r:id="rId12"/>
    <p:sldLayoutId id="2147483673" r:id="rId13"/>
    <p:sldLayoutId id="2147483664" r:id="rId14"/>
    <p:sldLayoutId id="2147483665" r:id="rId15"/>
    <p:sldLayoutId id="2147483701" r:id="rId16"/>
    <p:sldLayoutId id="2147483678" r:id="rId17"/>
    <p:sldLayoutId id="2147483713" r:id="rId18"/>
    <p:sldLayoutId id="2147483714" r:id="rId19"/>
    <p:sldLayoutId id="2147483705" r:id="rId20"/>
    <p:sldLayoutId id="2147483720" r:id="rId21"/>
    <p:sldLayoutId id="2147483683" r:id="rId22"/>
    <p:sldLayoutId id="2147483709" r:id="rId23"/>
    <p:sldLayoutId id="2147483719" r:id="rId24"/>
    <p:sldLayoutId id="2147483668" r:id="rId25"/>
    <p:sldLayoutId id="2147483710" r:id="rId26"/>
    <p:sldLayoutId id="2147483717" r:id="rId27"/>
    <p:sldLayoutId id="2147483669" r:id="rId28"/>
    <p:sldLayoutId id="2147483711" r:id="rId29"/>
    <p:sldLayoutId id="2147483718" r:id="rId30"/>
    <p:sldLayoutId id="2147483708" r:id="rId31"/>
    <p:sldLayoutId id="2147483721" r:id="rId32"/>
    <p:sldLayoutId id="2147483715" r:id="rId33"/>
    <p:sldLayoutId id="2147483716" r:id="rId34"/>
    <p:sldLayoutId id="2147483675" r:id="rId3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F081F9E-0C37-4D97-8F57-EC7FF5D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8069572-854F-46A8-8A65-6BE721429CBA}"/>
              </a:ext>
            </a:extLst>
          </p:cNvPr>
          <p:cNvSpPr/>
          <p:nvPr/>
        </p:nvSpPr>
        <p:spPr>
          <a:xfrm>
            <a:off x="-1" y="-1"/>
            <a:ext cx="9143997" cy="6857999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74836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F1A061C8-C175-441F-8A78-6909E512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46607A0-1BC7-4B6B-B1AC-97B983676E6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203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B85C50F-5DA2-4366-9005-D138B38F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51B1BDB-4227-459F-9831-D4F453C59074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43528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CB">
      <a:dk1>
        <a:srgbClr val="201E1E"/>
      </a:dk1>
      <a:lt1>
        <a:sysClr val="window" lastClr="FFFFFF"/>
      </a:lt1>
      <a:dk2>
        <a:srgbClr val="033D60"/>
      </a:dk2>
      <a:lt2>
        <a:srgbClr val="CDD4DC"/>
      </a:lt2>
      <a:accent1>
        <a:srgbClr val="DC3C00"/>
      </a:accent1>
      <a:accent2>
        <a:srgbClr val="FFCC66"/>
      </a:accent2>
      <a:accent3>
        <a:srgbClr val="A5A5A5"/>
      </a:accent3>
      <a:accent4>
        <a:srgbClr val="49656C"/>
      </a:accent4>
      <a:accent5>
        <a:srgbClr val="5DB196"/>
      </a:accent5>
      <a:accent6>
        <a:srgbClr val="98CDBD"/>
      </a:accent6>
      <a:hlink>
        <a:srgbClr val="0563C1"/>
      </a:hlink>
      <a:folHlink>
        <a:srgbClr val="48A1FA"/>
      </a:folHlink>
    </a:clrScheme>
    <a:fontScheme name="CC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Z_ApresentaçãoPowerPoint_CCB_Rev.06" id="{B0E403B4-2AE8-471D-AA9F-0E26B37C56DE}" vid="{DD394E47-99DB-4C77-9ADE-B3DB746A6E7B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5B638E5617684880705E6EA20EEB54" ma:contentTypeVersion="19" ma:contentTypeDescription="Crie um novo documento." ma:contentTypeScope="" ma:versionID="5404df21ea1cf7a0a43129d6196747a9">
  <xsd:schema xmlns:xsd="http://www.w3.org/2001/XMLSchema" xmlns:xs="http://www.w3.org/2001/XMLSchema" xmlns:p="http://schemas.microsoft.com/office/2006/metadata/properties" xmlns:ns2="3f844856-0aa4-4998-8138-f1bc187d3049" xmlns:ns3="fef6458d-e8c9-4ffe-bca7-12157913778b" targetNamespace="http://schemas.microsoft.com/office/2006/metadata/properties" ma:root="true" ma:fieldsID="921b0094051a2b87848eb570f8f5dab1" ns2:_="" ns3:_="">
    <xsd:import namespace="3f844856-0aa4-4998-8138-f1bc187d3049"/>
    <xsd:import namespace="fef6458d-e8c9-4ffe-bca7-121579137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Pessoa" minOccurs="0"/>
                <xsd:element ref="ns2:Valor" minOccurs="0"/>
                <xsd:element ref="ns2:Inclus_x00e3_o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44856-0aa4-4998-8138-f1bc187d3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Pessoa" ma:index="17" nillable="true" ma:displayName="Pessoa" ma:format="Dropdown" ma:indexed="true" ma:list="UserInfo" ma:SharePointGroup="0" ma:internalName="Pessoa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alor" ma:index="18" nillable="true" ma:displayName="Valor" ma:format="R$ 123,456.00 (Brasil)" ma:LCID="1046" ma:internalName="Valor">
      <xsd:simpleType>
        <xsd:restriction base="dms:Currency"/>
      </xsd:simpleType>
    </xsd:element>
    <xsd:element name="Inclus_x00e3_o" ma:index="19" nillable="true" ma:displayName="Inclusão" ma:default="[today]" ma:format="DateTime" ma:internalName="Inclus_x00e3_o">
      <xsd:simpleType>
        <xsd:restriction base="dms:DateTime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9325869d-36fa-4357-a348-30d1682b3b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6458d-e8c9-4ffe-bca7-12157913778b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dbc98a2-9ee9-49a4-94d1-2b8fce71ffd1}" ma:internalName="TaxCatchAll" ma:showField="CatchAllData" ma:web="fef6458d-e8c9-4ffe-bca7-121579137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clus_x00e3_o xmlns="3f844856-0aa4-4998-8138-f1bc187d3049">2021-02-18T16:43:17+00:00</Inclus_x00e3_o>
    <Pessoa xmlns="3f844856-0aa4-4998-8138-f1bc187d3049">
      <UserInfo>
        <DisplayName/>
        <AccountId xsi:nil="true"/>
        <AccountType/>
      </UserInfo>
    </Pessoa>
    <Valor xmlns="3f844856-0aa4-4998-8138-f1bc187d3049" xsi:nil="true"/>
    <TaxCatchAll xmlns="fef6458d-e8c9-4ffe-bca7-12157913778b" xsi:nil="true"/>
    <lcf76f155ced4ddcb4097134ff3c332f xmlns="3f844856-0aa4-4998-8138-f1bc187d304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6B28AD-D766-4280-BBC1-7FE8537B3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3345A3-AFB2-4DED-BE48-EF610C846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44856-0aa4-4998-8138-f1bc187d3049"/>
    <ds:schemaRef ds:uri="fef6458d-e8c9-4ffe-bca7-1215791377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4E0105-C9D9-484E-9414-6FD57E77707C}">
  <ds:schemaRefs>
    <ds:schemaRef ds:uri="http://schemas.openxmlformats.org/package/2006/metadata/core-properties"/>
    <ds:schemaRef ds:uri="http://schemas.microsoft.com/office/2006/metadata/properties"/>
    <ds:schemaRef ds:uri="3f844856-0aa4-4998-8138-f1bc187d3049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fef6458d-e8c9-4ffe-bca7-12157913778b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MODELO_ApresentaçãoPowerPoint_CCB_Rev.06</Template>
  <TotalTime>3</TotalTime>
  <Words>0</Words>
  <Application>Microsoft Office PowerPoint</Application>
  <PresentationFormat>Papel Carta (216 x 279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Carlos Monteiro de Oliveira</dc:creator>
  <cp:lastModifiedBy>João Carlos Monteiro de Oliveira</cp:lastModifiedBy>
  <cp:revision>2</cp:revision>
  <dcterms:created xsi:type="dcterms:W3CDTF">2024-02-19T17:18:51Z</dcterms:created>
  <dcterms:modified xsi:type="dcterms:W3CDTF">2024-02-19T17:25:27Z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0x0101000E5B638E5617684880705E6EA20EEB54</vt:lpwstr>
  </property>
  <property fmtid="{D5CDD505-2E9C-101B-9397-08002B2CF9AE}" pid="3" name="MediaServiceImageTags">
    <vt:lpwstr/>
  </property>
</Properties>
</file>