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62" r:id="rId5"/>
    <p:sldId id="260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2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 Morphing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1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Inverse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Invers is: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But the inverse matrix is equal to the </a:t>
                </a:r>
                <a:r>
                  <a:rPr lang="en-US" dirty="0" err="1" smtClean="0"/>
                  <a:t>adj</a:t>
                </a:r>
                <a:r>
                  <a:rPr lang="en-US" dirty="0" smtClean="0"/>
                  <a:t>(A), so we can just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use the </a:t>
                </a:r>
                <a:r>
                  <a:rPr lang="en-US" dirty="0" err="1" smtClean="0"/>
                  <a:t>Adjoint</a:t>
                </a:r>
                <a:r>
                  <a:rPr lang="en-US" dirty="0" smtClean="0"/>
                  <a:t> (also called </a:t>
                </a:r>
                <a:r>
                  <a:rPr lang="en-US" dirty="0" err="1" smtClean="0"/>
                  <a:t>adjugate</a:t>
                </a:r>
                <a:r>
                  <a:rPr lang="en-US" dirty="0" smtClean="0"/>
                  <a:t> or adjunct) matrix of 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59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Inferring </a:t>
            </a:r>
            <a:r>
              <a:rPr lang="en-US" dirty="0" err="1" smtClean="0"/>
              <a:t>PerSpective</a:t>
            </a:r>
            <a:r>
              <a:rPr lang="en-US" dirty="0" smtClean="0"/>
              <a:t> Transformations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𝑢𝑥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𝑣𝑥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𝑢𝑦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𝑣𝑦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855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Square to Quadrilateral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First some Definitions: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290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2" y="685800"/>
                <a:ext cx="8534400" cy="591242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i="0" dirty="0" smtClean="0">
                    <a:latin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!= 0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!= 0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!= 0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!= 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685800"/>
                <a:ext cx="8534400" cy="5912427"/>
              </a:xfrm>
              <a:blipFill rotWithShape="0"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86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 Quadrilateral to 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Case 1 then find the inverse matrix (the </a:t>
            </a:r>
            <a:r>
              <a:rPr lang="en-US" dirty="0" err="1" smtClean="0"/>
              <a:t>Adj</a:t>
            </a:r>
            <a:r>
              <a:rPr lang="en-US" dirty="0" smtClean="0"/>
              <a:t> of the A you get)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30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3: Quadrilateral to Quadrilateral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case 2 then Case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22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082" y="1205345"/>
            <a:ext cx="66784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References:</a:t>
            </a:r>
          </a:p>
          <a:p>
            <a:r>
              <a:rPr lang="en-US" dirty="0" smtClean="0"/>
              <a:t>Warping and Morphing of Graphical Objects </a:t>
            </a:r>
          </a:p>
          <a:p>
            <a:r>
              <a:rPr lang="en-US" dirty="0"/>
              <a:t>	</a:t>
            </a:r>
            <a:r>
              <a:rPr lang="en-US" dirty="0" smtClean="0"/>
              <a:t>by Jonas Gomes, Lucia </a:t>
            </a:r>
            <a:r>
              <a:rPr lang="en-US" dirty="0" err="1" smtClean="0"/>
              <a:t>Darsa</a:t>
            </a:r>
            <a:r>
              <a:rPr lang="en-US" dirty="0" smtClean="0"/>
              <a:t>, Bruno Costa, Luiz Velho</a:t>
            </a:r>
          </a:p>
          <a:p>
            <a:r>
              <a:rPr lang="en-US" dirty="0" smtClean="0"/>
              <a:t>Digital Image Warping</a:t>
            </a:r>
          </a:p>
          <a:p>
            <a:r>
              <a:rPr lang="en-US" dirty="0"/>
              <a:t>	</a:t>
            </a:r>
            <a:r>
              <a:rPr lang="en-US" dirty="0" smtClean="0"/>
              <a:t>by George </a:t>
            </a:r>
            <a:r>
              <a:rPr lang="en-US" dirty="0" err="1" smtClean="0"/>
              <a:t>Wolberg</a:t>
            </a:r>
            <a:endParaRPr lang="en-US" dirty="0" smtClean="0"/>
          </a:p>
          <a:p>
            <a:r>
              <a:rPr lang="en-US" dirty="0" smtClean="0"/>
              <a:t>Digital Image Processing </a:t>
            </a:r>
          </a:p>
          <a:p>
            <a:r>
              <a:rPr lang="en-US" dirty="0"/>
              <a:t>	</a:t>
            </a:r>
            <a:r>
              <a:rPr lang="en-US" dirty="0" smtClean="0"/>
              <a:t>by Rafael C. Gonzalez , Richard E. </a:t>
            </a:r>
            <a:r>
              <a:rPr lang="en-US" smtClean="0"/>
              <a:t>Woods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0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Affine</a:t>
            </a:r>
          </a:p>
          <a:p>
            <a:r>
              <a:rPr lang="en-US" dirty="0" smtClean="0"/>
              <a:t>Bilinear Transformation</a:t>
            </a:r>
          </a:p>
          <a:p>
            <a:r>
              <a:rPr lang="en-US" dirty="0" smtClean="0"/>
              <a:t>Perspective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88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Affine Transformation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3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the Best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well On Triangles to Triangles</a:t>
            </a:r>
          </a:p>
          <a:p>
            <a:r>
              <a:rPr lang="en-US" dirty="0" smtClean="0"/>
              <a:t>Done Piecewise on other shapes</a:t>
            </a:r>
          </a:p>
          <a:p>
            <a:r>
              <a:rPr lang="en-US" dirty="0" smtClean="0"/>
              <a:t>The transformation is Continuous</a:t>
            </a:r>
          </a:p>
          <a:p>
            <a:pPr lvl="1"/>
            <a:r>
              <a:rPr lang="en-US" dirty="0" smtClean="0"/>
              <a:t>But there is discontinuity in the first derivative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259" y="1091045"/>
            <a:ext cx="4726706" cy="283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5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Bilinear and Perspective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two useful 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BilINear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Non-planar – useful for mapping none 2-D things</a:t>
            </a:r>
          </a:p>
          <a:p>
            <a:pPr lvl="1"/>
            <a:r>
              <a:rPr lang="en-US" dirty="0" smtClean="0"/>
              <a:t>Very General</a:t>
            </a:r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Non-planar – none vertical or horizontal lines map to quadratic curves</a:t>
            </a:r>
          </a:p>
          <a:p>
            <a:pPr lvl="1"/>
            <a:r>
              <a:rPr lang="en-US" dirty="0" smtClean="0"/>
              <a:t>Quadratic in the Inverse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419" y="3493215"/>
            <a:ext cx="5441990" cy="31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8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uses matrix operations much like the affine Transformations</a:t>
            </a:r>
          </a:p>
          <a:p>
            <a:pPr lvl="1"/>
            <a:r>
              <a:rPr lang="en-US" dirty="0" smtClean="0"/>
              <a:t>Planar like the Affine Transformations – does Quadrilateral transforms well</a:t>
            </a:r>
          </a:p>
          <a:p>
            <a:pPr lvl="1"/>
            <a:r>
              <a:rPr lang="en-US" dirty="0" smtClean="0"/>
              <a:t>Lines remain lines  - though they foreshorten distant lines to a vanishing point, renders a nice realistic image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Not as general as bilinear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94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911" y="4406900"/>
            <a:ext cx="8534401" cy="2281600"/>
          </a:xfrm>
        </p:spPr>
        <p:txBody>
          <a:bodyPr/>
          <a:lstStyle/>
          <a:p>
            <a:r>
              <a:rPr lang="en-US" dirty="0" smtClean="0"/>
              <a:t>Doing the Perspective Transform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509" y="1083751"/>
            <a:ext cx="8427027" cy="427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5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Forward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84369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138</TotalTime>
  <Words>189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Cambria Math</vt:lpstr>
      <vt:lpstr>Century Gothic</vt:lpstr>
      <vt:lpstr>Wingdings 3</vt:lpstr>
      <vt:lpstr>Slice</vt:lpstr>
      <vt:lpstr>General Morphing</vt:lpstr>
      <vt:lpstr>Multiple Approaches</vt:lpstr>
      <vt:lpstr>Affine Transformation</vt:lpstr>
      <vt:lpstr>Not the Best Solution</vt:lpstr>
      <vt:lpstr>Bilinear and Perspective</vt:lpstr>
      <vt:lpstr>BilINear</vt:lpstr>
      <vt:lpstr>Perspective Transform</vt:lpstr>
      <vt:lpstr>Doing the Perspective Transform</vt:lpstr>
      <vt:lpstr>The Forward Equations</vt:lpstr>
      <vt:lpstr>The Inverse Equations</vt:lpstr>
      <vt:lpstr>Inferring PerSpective Transformations</vt:lpstr>
      <vt:lpstr>Case 1: Square to Quadrilateral</vt:lpstr>
      <vt:lpstr>PowerPoint Presentation</vt:lpstr>
      <vt:lpstr>Case 2: Quadrilateral to Square</vt:lpstr>
      <vt:lpstr>Case 3: Quadrilateral to Quadrilateral</vt:lpstr>
      <vt:lpstr>PowerPoint Presentation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Morphing</dc:title>
  <dc:creator>Tomes, Jonathan A</dc:creator>
  <cp:lastModifiedBy>Tomes, Jonathan A</cp:lastModifiedBy>
  <cp:revision>17</cp:revision>
  <dcterms:created xsi:type="dcterms:W3CDTF">2015-04-29T00:10:50Z</dcterms:created>
  <dcterms:modified xsi:type="dcterms:W3CDTF">2015-04-29T02:48:48Z</dcterms:modified>
</cp:coreProperties>
</file>