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7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4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5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C0F26-1981-4109-A6B9-1103C11AFF1B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88410-F005-48CF-80F3-63E1CA81D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Geometric Transformations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</a:t>
            </a:r>
            <a:r>
              <a:rPr lang="en-US" dirty="0" err="1" smtClean="0"/>
              <a:t>Manke</a:t>
            </a:r>
            <a:r>
              <a:rPr lang="en-US" dirty="0" smtClean="0"/>
              <a:t>, Adam </a:t>
            </a:r>
            <a:r>
              <a:rPr lang="en-US" dirty="0" err="1" smtClean="0"/>
              <a:t>Meaney</a:t>
            </a:r>
            <a:r>
              <a:rPr lang="en-US" dirty="0" smtClean="0"/>
              <a:t>, &amp; Jonathan Tomes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2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spatial relationship between pixels in an image</a:t>
            </a:r>
          </a:p>
          <a:p>
            <a:r>
              <a:rPr lang="en-US" dirty="0" smtClean="0"/>
              <a:t>Consists of 2 basic operations</a:t>
            </a:r>
          </a:p>
          <a:p>
            <a:pPr lvl="1"/>
            <a:r>
              <a:rPr lang="en-US" dirty="0" smtClean="0"/>
              <a:t>Spatial transformation of coordinates</a:t>
            </a:r>
          </a:p>
          <a:p>
            <a:pPr lvl="1"/>
            <a:r>
              <a:rPr lang="en-US" dirty="0" smtClean="0"/>
              <a:t>Intensity 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7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Transform an image using the affine transformation matrix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Scale, rotate, translate, or shear depending on the values in </a:t>
                </a:r>
                <a:r>
                  <a:rPr lang="en-US" i="1" dirty="0" smtClean="0"/>
                  <a:t>T</a:t>
                </a:r>
              </a:p>
              <a:p>
                <a:r>
                  <a:rPr lang="en-US" dirty="0" smtClean="0"/>
                  <a:t>Can combine multiple transformations by multiplying their matrices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2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2296108"/>
                  </p:ext>
                </p:extLst>
              </p:nvPr>
            </p:nvGraphicFramePr>
            <p:xfrm>
              <a:off x="838200" y="1617807"/>
              <a:ext cx="10515600" cy="4753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𝑣𝑠𝑖𝑛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𝑤𝑐𝑜𝑠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62296108"/>
                  </p:ext>
                </p:extLst>
              </p:nvPr>
            </p:nvGraphicFramePr>
            <p:xfrm>
              <a:off x="838200" y="1617807"/>
              <a:ext cx="10515600" cy="47537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Transformation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Affine Matrix </a:t>
                          </a:r>
                          <a:r>
                            <a:rPr lang="en-US" i="1" dirty="0" smtClean="0"/>
                            <a:t>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Coordinate Equations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61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Scaling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6479" r="-100521" b="-408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6479" r="-696" b="-408451"/>
                          </a:stretch>
                        </a:blipFill>
                      </a:tcPr>
                    </a:tc>
                  </a:tr>
                  <a:tr h="81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Rotation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55224" r="-100521" b="-332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55224" r="-696" b="-332836"/>
                          </a:stretch>
                        </a:blipFill>
                      </a:tcPr>
                    </a:tc>
                  </a:tr>
                  <a:tr h="963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Translation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6456" r="-100521" b="-182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6456" r="-696" b="-182278"/>
                          </a:stretch>
                        </a:blipFill>
                      </a:tcPr>
                    </a:tc>
                  </a:tr>
                  <a:tr h="824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Vertical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367647" r="-100521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367647" r="-696" b="-111765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Horizontal</a:t>
                          </a:r>
                          <a:r>
                            <a:rPr lang="en-US" baseline="0" dirty="0" smtClean="0"/>
                            <a:t> Shear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24000" r="-100521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24000" r="-696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223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Interpolation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Forward mapping – Map each pixel </a:t>
                </a:r>
                <a:r>
                  <a:rPr lang="en-US" dirty="0"/>
                  <a:t>(</a:t>
                </a:r>
                <a:r>
                  <a:rPr lang="en-US" dirty="0" err="1"/>
                  <a:t>u,v</a:t>
                </a:r>
                <a:r>
                  <a:rPr lang="en-US" dirty="0"/>
                  <a:t>) </a:t>
                </a:r>
                <a:r>
                  <a:rPr lang="en-US" dirty="0" smtClean="0"/>
                  <a:t>from original image to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of output image</a:t>
                </a:r>
              </a:p>
              <a:p>
                <a:r>
                  <a:rPr lang="en-US" dirty="0" smtClean="0"/>
                  <a:t>Inverse mapping – Map each pixel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of output image to a pixel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of input image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Interpolate intensity value from nearest input pixel(s)</a:t>
                </a:r>
              </a:p>
              <a:p>
                <a:r>
                  <a:rPr lang="en-US" dirty="0" smtClean="0"/>
                  <a:t>Inverse mappings are more efficient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8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Simplest technique – round (</a:t>
            </a:r>
            <a:r>
              <a:rPr lang="en-US" dirty="0" err="1" smtClean="0"/>
              <a:t>u,v</a:t>
            </a:r>
            <a:r>
              <a:rPr lang="en-US" dirty="0" smtClean="0"/>
              <a:t>) to nearest integer values, use that pixel’s intensity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8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Gonzalez, Rafael C., and Richard E. Woods. </a:t>
            </a:r>
            <a:r>
              <a:rPr lang="en-US" i="1" dirty="0"/>
              <a:t>Digital Image Processing</a:t>
            </a:r>
            <a:r>
              <a:rPr lang="en-US" dirty="0"/>
              <a:t>. 3rd ed. Upper Saddle River, NJ: Prentice Hall, 2008. </a:t>
            </a:r>
            <a:r>
              <a:rPr lang="en-US"/>
              <a:t>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Geometric Transformations</vt:lpstr>
      <vt:lpstr>Geometric Transformations</vt:lpstr>
      <vt:lpstr>Affine Transformations</vt:lpstr>
      <vt:lpstr>Affine Transformations</vt:lpstr>
      <vt:lpstr>Mapping and Interpolation</vt:lpstr>
      <vt:lpstr>Nearest Neighbor Interpolation</vt:lpstr>
      <vt:lpstr>References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Transformations</dc:title>
  <dc:creator>Manke, Joseph C.</dc:creator>
  <cp:lastModifiedBy>Manke, Joseph C.</cp:lastModifiedBy>
  <cp:revision>5</cp:revision>
  <dcterms:created xsi:type="dcterms:W3CDTF">2015-04-29T01:06:30Z</dcterms:created>
  <dcterms:modified xsi:type="dcterms:W3CDTF">2015-04-29T03:57:06Z</dcterms:modified>
</cp:coreProperties>
</file>