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Lounge against the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for the Butterfield Cup – Part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Manke</a:t>
            </a:r>
            <a:r>
              <a:rPr lang="en-US" dirty="0" smtClean="0"/>
              <a:t> – Product Owner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Meaney</a:t>
            </a:r>
            <a:r>
              <a:rPr lang="en-US" dirty="0" smtClean="0"/>
              <a:t> – Scrum Master</a:t>
            </a:r>
          </a:p>
          <a:p>
            <a:endParaRPr lang="en-US" dirty="0"/>
          </a:p>
          <a:p>
            <a:r>
              <a:rPr lang="en-US" dirty="0" smtClean="0"/>
              <a:t>Known each other for 7 years</a:t>
            </a:r>
          </a:p>
          <a:p>
            <a:r>
              <a:rPr lang="en-US" dirty="0"/>
              <a:t>W</a:t>
            </a:r>
            <a:r>
              <a:rPr lang="en-US" dirty="0" smtClean="0"/>
              <a:t>orking together for 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“lounge”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mission: to lounge as much as possible while delivering quality software</a:t>
            </a:r>
          </a:p>
          <a:p>
            <a:endParaRPr lang="en-US" dirty="0"/>
          </a:p>
          <a:p>
            <a:r>
              <a:rPr lang="en-US" dirty="0" smtClean="0"/>
              <a:t>Relaxed approach to development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 inspired by the Richard Cheese album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teslaconsulting.shawwebspace.ca/asset/view/32275/richard_cheese.jpg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911475"/>
            <a:ext cx="3679825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8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/>
              <a:t>P</a:t>
            </a:r>
            <a:r>
              <a:rPr lang="en-US" dirty="0" smtClean="0"/>
              <a:t>rogram Tester</a:t>
            </a:r>
          </a:p>
          <a:p>
            <a:endParaRPr lang="en-US" dirty="0"/>
          </a:p>
          <a:p>
            <a:r>
              <a:rPr lang="en-US" dirty="0" smtClean="0"/>
              <a:t>The need: ease of program grading for computer science professors</a:t>
            </a:r>
          </a:p>
          <a:p>
            <a:pPr lvl="1"/>
            <a:r>
              <a:rPr lang="en-US" dirty="0" smtClean="0"/>
              <a:t>No longer need to write test cases by hand</a:t>
            </a:r>
          </a:p>
          <a:p>
            <a:pPr lvl="1"/>
            <a:r>
              <a:rPr lang="en-US" dirty="0" smtClean="0"/>
              <a:t>Can run all test cases against all students automatically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0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Marketing/distribution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to universities</a:t>
            </a:r>
          </a:p>
          <a:p>
            <a:endParaRPr lang="en-US" dirty="0"/>
          </a:p>
          <a:p>
            <a:r>
              <a:rPr lang="en-US" dirty="0" smtClean="0"/>
              <a:t>Download source code, </a:t>
            </a:r>
            <a:r>
              <a:rPr lang="en-US" dirty="0" err="1" smtClean="0"/>
              <a:t>makefile</a:t>
            </a:r>
            <a:r>
              <a:rPr lang="en-US" dirty="0" smtClean="0"/>
              <a:t>, documentation online</a:t>
            </a:r>
          </a:p>
          <a:p>
            <a:endParaRPr lang="en-US" dirty="0"/>
          </a:p>
          <a:p>
            <a:r>
              <a:rPr lang="en-US" dirty="0" smtClean="0"/>
              <a:t>License product to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with GNU General Public License</a:t>
            </a:r>
          </a:p>
          <a:p>
            <a:pPr lvl="1"/>
            <a:r>
              <a:rPr lang="en-US" dirty="0" smtClean="0"/>
              <a:t>Allow customers to modify code</a:t>
            </a:r>
          </a:p>
          <a:p>
            <a:endParaRPr lang="en-US" dirty="0"/>
          </a:p>
          <a:p>
            <a:r>
              <a:rPr lang="en-US" dirty="0" smtClean="0"/>
              <a:t>Documentation provided</a:t>
            </a:r>
          </a:p>
          <a:p>
            <a:endParaRPr lang="en-US" dirty="0"/>
          </a:p>
          <a:p>
            <a:r>
              <a:rPr lang="en-US" dirty="0" smtClean="0"/>
              <a:t>Release updates online with notification</a:t>
            </a:r>
          </a:p>
          <a:p>
            <a:endParaRPr lang="en-US" dirty="0"/>
          </a:p>
          <a:p>
            <a:r>
              <a:rPr lang="en-US" dirty="0" smtClean="0"/>
              <a:t>Support email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770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52</TotalTime>
  <Words>138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Lounge against the machine</vt:lpstr>
      <vt:lpstr>Who are we?</vt:lpstr>
      <vt:lpstr>The “lounge” brand</vt:lpstr>
      <vt:lpstr>The product</vt:lpstr>
      <vt:lpstr>Marketing/distribution</vt:lpstr>
      <vt:lpstr>support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Lounge against the machine</dc:title>
  <dc:creator>Manke, Joseph C.</dc:creator>
  <cp:lastModifiedBy>Manke, Joseph C.</cp:lastModifiedBy>
  <cp:revision>6</cp:revision>
  <dcterms:created xsi:type="dcterms:W3CDTF">2014-04-28T15:53:52Z</dcterms:created>
  <dcterms:modified xsi:type="dcterms:W3CDTF">2014-04-28T16:46:11Z</dcterms:modified>
</cp:coreProperties>
</file>