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Lounge against the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for the Butterfield Cup – Part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1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Comparing file </a:t>
            </a:r>
            <a:r>
              <a:rPr lang="en-US" dirty="0" smtClean="0"/>
              <a:t>outputs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6" y="1702173"/>
            <a:ext cx="6125430" cy="293410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46" y="3169227"/>
            <a:ext cx="6430272" cy="3572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940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file 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6" y="1726334"/>
            <a:ext cx="5586200" cy="50017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73" y="2231705"/>
            <a:ext cx="608732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5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</a:t>
            </a:r>
            <a:br>
              <a:rPr lang="en-US" dirty="0" smtClean="0"/>
            </a:br>
            <a:r>
              <a:rPr lang="en-US" dirty="0" smtClean="0"/>
              <a:t>file 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5" y="180327"/>
            <a:ext cx="5727988" cy="59026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25" y="2776530"/>
            <a:ext cx="5596515" cy="40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93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96</TotalTime>
  <Words>20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Lounge against the machine</vt:lpstr>
      <vt:lpstr> Comparing file outputs</vt:lpstr>
      <vt:lpstr>Comparing file outputs</vt:lpstr>
      <vt:lpstr>Comparing file outputs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Lounge against the machine</dc:title>
  <dc:creator>Manke, Joseph C.</dc:creator>
  <cp:lastModifiedBy>Manke, Joseph C.</cp:lastModifiedBy>
  <cp:revision>10</cp:revision>
  <dcterms:created xsi:type="dcterms:W3CDTF">2014-04-28T15:53:52Z</dcterms:created>
  <dcterms:modified xsi:type="dcterms:W3CDTF">2014-04-30T17:14:41Z</dcterms:modified>
</cp:coreProperties>
</file>