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A9631"/>
    <a:srgbClr val="666600"/>
    <a:srgbClr val="CECE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0678" autoAdjust="0"/>
    <p:restoredTop sz="94660"/>
  </p:normalViewPr>
  <p:slideViewPr>
    <p:cSldViewPr snapToGrid="0" snapToObjects="1">
      <p:cViewPr>
        <p:scale>
          <a:sx n="400" d="100"/>
          <a:sy n="400" d="100"/>
        </p:scale>
        <p:origin x="5768" y="2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5EF-1309-8140-999A-B7620B1057A5}" type="datetimeFigureOut">
              <a:rPr lang="es-ES_tradnl" smtClean="0"/>
              <a:t>22/12/13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4EED-4034-5A40-9881-AC9441F0843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5EF-1309-8140-999A-B7620B1057A5}" type="datetimeFigureOut">
              <a:rPr lang="es-ES_tradnl" smtClean="0"/>
              <a:t>22/12/13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4EED-4034-5A40-9881-AC9441F0843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5EF-1309-8140-999A-B7620B1057A5}" type="datetimeFigureOut">
              <a:rPr lang="es-ES_tradnl" smtClean="0"/>
              <a:t>22/12/13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4EED-4034-5A40-9881-AC9441F0843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5EF-1309-8140-999A-B7620B1057A5}" type="datetimeFigureOut">
              <a:rPr lang="es-ES_tradnl" smtClean="0"/>
              <a:t>22/12/13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4EED-4034-5A40-9881-AC9441F0843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5EF-1309-8140-999A-B7620B1057A5}" type="datetimeFigureOut">
              <a:rPr lang="es-ES_tradnl" smtClean="0"/>
              <a:t>22/12/13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4EED-4034-5A40-9881-AC9441F0843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5EF-1309-8140-999A-B7620B1057A5}" type="datetimeFigureOut">
              <a:rPr lang="es-ES_tradnl" smtClean="0"/>
              <a:t>22/12/13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4EED-4034-5A40-9881-AC9441F0843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5EF-1309-8140-999A-B7620B1057A5}" type="datetimeFigureOut">
              <a:rPr lang="es-ES_tradnl" smtClean="0"/>
              <a:t>22/12/13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4EED-4034-5A40-9881-AC9441F0843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5EF-1309-8140-999A-B7620B1057A5}" type="datetimeFigureOut">
              <a:rPr lang="es-ES_tradnl" smtClean="0"/>
              <a:t>22/12/13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4EED-4034-5A40-9881-AC9441F0843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5EF-1309-8140-999A-B7620B1057A5}" type="datetimeFigureOut">
              <a:rPr lang="es-ES_tradnl" smtClean="0"/>
              <a:t>22/12/13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4EED-4034-5A40-9881-AC9441F0843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5EF-1309-8140-999A-B7620B1057A5}" type="datetimeFigureOut">
              <a:rPr lang="es-ES_tradnl" smtClean="0"/>
              <a:t>22/12/13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4EED-4034-5A40-9881-AC9441F0843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E5EF-1309-8140-999A-B7620B1057A5}" type="datetimeFigureOut">
              <a:rPr lang="es-ES_tradnl" smtClean="0"/>
              <a:t>22/12/13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4EED-4034-5A40-9881-AC9441F0843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E5EF-1309-8140-999A-B7620B1057A5}" type="datetimeFigureOut">
              <a:rPr lang="es-ES_tradnl" smtClean="0"/>
              <a:t>22/12/13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4EED-4034-5A40-9881-AC9441F0843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71356" y="958850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visión 7"/>
          <p:cNvSpPr/>
          <p:nvPr/>
        </p:nvSpPr>
        <p:spPr>
          <a:xfrm>
            <a:off x="140970" y="1460500"/>
            <a:ext cx="174619" cy="190500"/>
          </a:xfrm>
          <a:prstGeom prst="mathDivid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Agrupar 10"/>
          <p:cNvGrpSpPr/>
          <p:nvPr/>
        </p:nvGrpSpPr>
        <p:grpSpPr>
          <a:xfrm>
            <a:off x="163201" y="2082958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10" name="Extraer 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Cinta curvada hacia arriba 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" name="Agrupar 18"/>
          <p:cNvGrpSpPr/>
          <p:nvPr/>
        </p:nvGrpSpPr>
        <p:grpSpPr>
          <a:xfrm>
            <a:off x="158308" y="2783264"/>
            <a:ext cx="114300" cy="125730"/>
            <a:chOff x="203200" y="1912620"/>
            <a:chExt cx="765810" cy="822960"/>
          </a:xfrm>
          <a:solidFill>
            <a:srgbClr val="800000">
              <a:alpha val="50000"/>
            </a:srgbClr>
          </a:solidFill>
        </p:grpSpPr>
        <p:sp>
          <p:nvSpPr>
            <p:cNvPr id="15" name="Datos almacenados 1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atos almacenados 1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heurón 17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4" name="Agrupar 23"/>
          <p:cNvGrpSpPr/>
          <p:nvPr/>
        </p:nvGrpSpPr>
        <p:grpSpPr>
          <a:xfrm>
            <a:off x="136077" y="3461589"/>
            <a:ext cx="146050" cy="179070"/>
            <a:chOff x="247650" y="2185670"/>
            <a:chExt cx="259080" cy="392430"/>
          </a:xfrm>
          <a:solidFill>
            <a:srgbClr val="800000">
              <a:alpha val="50000"/>
            </a:srgbClr>
          </a:solidFill>
        </p:grpSpPr>
        <p:sp>
          <p:nvSpPr>
            <p:cNvPr id="21" name="Llamada de flecha cuádruple 20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ntercalar 21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Elipse 24"/>
          <p:cNvSpPr/>
          <p:nvPr/>
        </p:nvSpPr>
        <p:spPr>
          <a:xfrm>
            <a:off x="503268" y="958850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visión 25"/>
          <p:cNvSpPr/>
          <p:nvPr/>
        </p:nvSpPr>
        <p:spPr>
          <a:xfrm>
            <a:off x="472882" y="1460500"/>
            <a:ext cx="174619" cy="190500"/>
          </a:xfrm>
          <a:prstGeom prst="mathDivid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Agrupar 26"/>
          <p:cNvGrpSpPr/>
          <p:nvPr/>
        </p:nvGrpSpPr>
        <p:grpSpPr>
          <a:xfrm>
            <a:off x="495113" y="2082958"/>
            <a:ext cx="125730" cy="170180"/>
            <a:chOff x="337820" y="1404620"/>
            <a:chExt cx="835660" cy="1172210"/>
          </a:xfrm>
          <a:solidFill>
            <a:srgbClr val="1A9631">
              <a:alpha val="50000"/>
            </a:srgbClr>
          </a:solidFill>
          <a:effectLst/>
        </p:grpSpPr>
        <p:sp>
          <p:nvSpPr>
            <p:cNvPr id="28" name="Extraer 27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Cinta curvada hacia arriba 2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0" name="Agrupar 29"/>
          <p:cNvGrpSpPr/>
          <p:nvPr/>
        </p:nvGrpSpPr>
        <p:grpSpPr>
          <a:xfrm>
            <a:off x="490220" y="2783264"/>
            <a:ext cx="114300" cy="125730"/>
            <a:chOff x="203200" y="1912620"/>
            <a:chExt cx="765810" cy="822960"/>
          </a:xfrm>
          <a:solidFill>
            <a:srgbClr val="1A9631">
              <a:alpha val="50000"/>
            </a:srgbClr>
          </a:solidFill>
        </p:grpSpPr>
        <p:sp>
          <p:nvSpPr>
            <p:cNvPr id="31" name="Datos almacenados 30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Datos almacenados 31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Cheurón 32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4" name="Agrupar 33"/>
          <p:cNvGrpSpPr/>
          <p:nvPr/>
        </p:nvGrpSpPr>
        <p:grpSpPr>
          <a:xfrm>
            <a:off x="467989" y="3461589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35" name="Llamada de flecha cuádruple 34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ntercalar 35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Elipse 36"/>
          <p:cNvSpPr/>
          <p:nvPr/>
        </p:nvSpPr>
        <p:spPr>
          <a:xfrm>
            <a:off x="835180" y="958850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visión 37"/>
          <p:cNvSpPr/>
          <p:nvPr/>
        </p:nvSpPr>
        <p:spPr>
          <a:xfrm>
            <a:off x="804794" y="1460500"/>
            <a:ext cx="174619" cy="190500"/>
          </a:xfrm>
          <a:prstGeom prst="mathDivid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Agrupar 38"/>
          <p:cNvGrpSpPr/>
          <p:nvPr/>
        </p:nvGrpSpPr>
        <p:grpSpPr>
          <a:xfrm>
            <a:off x="827025" y="2082958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40" name="Extraer 3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Cinta curvada hacia arriba 4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2" name="Agrupar 41"/>
          <p:cNvGrpSpPr/>
          <p:nvPr/>
        </p:nvGrpSpPr>
        <p:grpSpPr>
          <a:xfrm>
            <a:off x="822132" y="2783264"/>
            <a:ext cx="114300" cy="125730"/>
            <a:chOff x="203200" y="1912620"/>
            <a:chExt cx="765810" cy="822960"/>
          </a:xfrm>
          <a:solidFill>
            <a:srgbClr val="CECE00">
              <a:alpha val="50000"/>
            </a:srgbClr>
          </a:solidFill>
        </p:grpSpPr>
        <p:sp>
          <p:nvSpPr>
            <p:cNvPr id="43" name="Datos almacenados 42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Datos almacenados 43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Cheurón 44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6" name="Agrupar 45"/>
          <p:cNvGrpSpPr/>
          <p:nvPr/>
        </p:nvGrpSpPr>
        <p:grpSpPr>
          <a:xfrm>
            <a:off x="799901" y="3461589"/>
            <a:ext cx="146050" cy="179070"/>
            <a:chOff x="247650" y="2185670"/>
            <a:chExt cx="259080" cy="392430"/>
          </a:xfrm>
          <a:solidFill>
            <a:srgbClr val="CECE00">
              <a:alpha val="50000"/>
            </a:srgbClr>
          </a:solidFill>
        </p:grpSpPr>
        <p:sp>
          <p:nvSpPr>
            <p:cNvPr id="47" name="Llamada de flecha cuádruple 46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ntercalar 47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Elipse 48"/>
          <p:cNvSpPr/>
          <p:nvPr/>
        </p:nvSpPr>
        <p:spPr>
          <a:xfrm>
            <a:off x="1153134" y="958850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visión 49"/>
          <p:cNvSpPr/>
          <p:nvPr/>
        </p:nvSpPr>
        <p:spPr>
          <a:xfrm>
            <a:off x="1122748" y="1460500"/>
            <a:ext cx="174619" cy="190500"/>
          </a:xfrm>
          <a:prstGeom prst="mathDivid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1" name="Agrupar 50"/>
          <p:cNvGrpSpPr/>
          <p:nvPr/>
        </p:nvGrpSpPr>
        <p:grpSpPr>
          <a:xfrm>
            <a:off x="1144979" y="2082958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52" name="Extraer 5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Cinta curvada hacia arriba 5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4" name="Agrupar 53"/>
          <p:cNvGrpSpPr/>
          <p:nvPr/>
        </p:nvGrpSpPr>
        <p:grpSpPr>
          <a:xfrm>
            <a:off x="1140086" y="2783264"/>
            <a:ext cx="114300" cy="125730"/>
            <a:chOff x="203200" y="1912620"/>
            <a:chExt cx="765810" cy="822960"/>
          </a:xfrm>
          <a:solidFill>
            <a:srgbClr val="3366FF">
              <a:alpha val="50000"/>
            </a:srgbClr>
          </a:solidFill>
        </p:grpSpPr>
        <p:sp>
          <p:nvSpPr>
            <p:cNvPr id="55" name="Datos almacenados 5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Datos almacenados 5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Cheurón 56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8" name="Agrupar 57"/>
          <p:cNvGrpSpPr/>
          <p:nvPr/>
        </p:nvGrpSpPr>
        <p:grpSpPr>
          <a:xfrm>
            <a:off x="1117855" y="3461589"/>
            <a:ext cx="146050" cy="179070"/>
            <a:chOff x="247650" y="2185670"/>
            <a:chExt cx="259080" cy="392430"/>
          </a:xfrm>
          <a:solidFill>
            <a:srgbClr val="3366FF">
              <a:alpha val="50000"/>
            </a:srgbClr>
          </a:solidFill>
        </p:grpSpPr>
        <p:sp>
          <p:nvSpPr>
            <p:cNvPr id="59" name="Llamada de flecha cuádruple 58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ntercalar 59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5" name="Agrupar 64"/>
          <p:cNvGrpSpPr/>
          <p:nvPr/>
        </p:nvGrpSpPr>
        <p:grpSpPr>
          <a:xfrm>
            <a:off x="1681407" y="476251"/>
            <a:ext cx="4002776" cy="3717256"/>
            <a:chOff x="1681407" y="476251"/>
            <a:chExt cx="4002776" cy="3717256"/>
          </a:xfrm>
        </p:grpSpPr>
        <p:grpSp>
          <p:nvGrpSpPr>
            <p:cNvPr id="62" name="Agrupar 61"/>
            <p:cNvGrpSpPr/>
            <p:nvPr/>
          </p:nvGrpSpPr>
          <p:grpSpPr>
            <a:xfrm>
              <a:off x="1681407" y="476251"/>
              <a:ext cx="4002776" cy="3717256"/>
              <a:chOff x="1681407" y="476251"/>
              <a:chExt cx="4002776" cy="3717256"/>
            </a:xfrm>
          </p:grpSpPr>
          <p:pic>
            <p:nvPicPr>
              <p:cNvPr id="4" name="Imagen 3" descr="triangle.pdf"/>
              <p:cNvPicPr>
                <a:picLocks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"/>
                  <a:srcRect l="6948" b="35791"/>
                  <a:stretch>
                    <a:fillRect/>
                  </a:stretch>
                </p:blipFill>
              </mc:Choice>
              <mc:Fallback>
                <p:blipFill>
                  <a:blip r:embed="rId3"/>
                  <a:srcRect l="6948" b="35791"/>
                  <a:stretch>
                    <a:fillRect/>
                  </a:stretch>
                </p:blipFill>
              </mc:Fallback>
            </mc:AlternateContent>
            <p:spPr>
              <a:xfrm>
                <a:off x="1681407" y="476251"/>
                <a:ext cx="3952902" cy="3486150"/>
              </a:xfrm>
              <a:prstGeom prst="rect">
                <a:avLst/>
              </a:prstGeom>
            </p:spPr>
          </p:pic>
          <p:pic>
            <p:nvPicPr>
              <p:cNvPr id="5" name="Imagen 4" descr="hex.gif"/>
              <p:cNvPicPr>
                <a:picLocks/>
              </p:cNvPicPr>
              <p:nvPr/>
            </p:nvPicPr>
            <p:blipFill>
              <a:blip r:embed="rId4"/>
              <a:srcRect r="12598" b="25197"/>
              <a:stretch>
                <a:fillRect/>
              </a:stretch>
            </p:blipFill>
            <p:spPr>
              <a:xfrm>
                <a:off x="1760183" y="840909"/>
                <a:ext cx="3924000" cy="3352598"/>
              </a:xfrm>
              <a:prstGeom prst="rect">
                <a:avLst/>
              </a:prstGeom>
            </p:spPr>
          </p:pic>
        </p:grpSp>
        <p:sp>
          <p:nvSpPr>
            <p:cNvPr id="63" name="Hexágono 62"/>
            <p:cNvSpPr/>
            <p:nvPr/>
          </p:nvSpPr>
          <p:spPr>
            <a:xfrm>
              <a:off x="3260937" y="2128520"/>
              <a:ext cx="489600" cy="428400"/>
            </a:xfrm>
            <a:prstGeom prst="hexagon">
              <a:avLst>
                <a:gd name="adj" fmla="val 27965"/>
                <a:gd name="vf" fmla="val 115470"/>
              </a:avLst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CuadroTexto 65"/>
          <p:cNvSpPr txBox="1"/>
          <p:nvPr/>
        </p:nvSpPr>
        <p:spPr>
          <a:xfrm>
            <a:off x="315588" y="612309"/>
            <a:ext cx="86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Planets</a:t>
            </a:r>
            <a:endParaRPr lang="en-U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264789" y="11038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Stations</a:t>
            </a:r>
            <a:endParaRPr lang="en-U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226689" y="17145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Fighters</a:t>
            </a:r>
            <a:endParaRPr lang="en-U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63188" y="24139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Freighters</a:t>
            </a:r>
            <a:endParaRPr lang="en-US" dirty="0"/>
          </a:p>
        </p:txBody>
      </p:sp>
      <p:sp>
        <p:nvSpPr>
          <p:cNvPr id="70" name="CuadroTexto 69"/>
          <p:cNvSpPr txBox="1"/>
          <p:nvPr/>
        </p:nvSpPr>
        <p:spPr>
          <a:xfrm>
            <a:off x="-14184" y="3092257"/>
            <a:ext cx="152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 Vessel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64"/>
          <p:cNvGrpSpPr/>
          <p:nvPr/>
        </p:nvGrpSpPr>
        <p:grpSpPr>
          <a:xfrm>
            <a:off x="1681407" y="476251"/>
            <a:ext cx="4002776" cy="3717256"/>
            <a:chOff x="1681407" y="476251"/>
            <a:chExt cx="4002776" cy="3717256"/>
          </a:xfrm>
        </p:grpSpPr>
        <p:grpSp>
          <p:nvGrpSpPr>
            <p:cNvPr id="30" name="Agrupar 61"/>
            <p:cNvGrpSpPr/>
            <p:nvPr/>
          </p:nvGrpSpPr>
          <p:grpSpPr>
            <a:xfrm>
              <a:off x="1681407" y="476251"/>
              <a:ext cx="4002776" cy="3717256"/>
              <a:chOff x="1681407" y="476251"/>
              <a:chExt cx="4002776" cy="3717256"/>
            </a:xfrm>
          </p:grpSpPr>
          <p:pic>
            <p:nvPicPr>
              <p:cNvPr id="4" name="Imagen 3" descr="triangle.pdf"/>
              <p:cNvPicPr>
                <a:picLocks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"/>
                  <a:srcRect l="6948" b="35791"/>
                  <a:stretch>
                    <a:fillRect/>
                  </a:stretch>
                </p:blipFill>
              </mc:Choice>
              <mc:Fallback>
                <p:blipFill>
                  <a:blip r:embed="rId3"/>
                  <a:srcRect l="6948" b="35791"/>
                  <a:stretch>
                    <a:fillRect/>
                  </a:stretch>
                </p:blipFill>
              </mc:Fallback>
            </mc:AlternateContent>
            <p:spPr>
              <a:xfrm>
                <a:off x="1681407" y="476251"/>
                <a:ext cx="3952902" cy="3486150"/>
              </a:xfrm>
              <a:prstGeom prst="rect">
                <a:avLst/>
              </a:prstGeom>
            </p:spPr>
          </p:pic>
          <p:pic>
            <p:nvPicPr>
              <p:cNvPr id="5" name="Imagen 4" descr="hex.gif"/>
              <p:cNvPicPr>
                <a:picLocks/>
              </p:cNvPicPr>
              <p:nvPr/>
            </p:nvPicPr>
            <p:blipFill>
              <a:blip r:embed="rId4"/>
              <a:srcRect r="12598" b="25197"/>
              <a:stretch>
                <a:fillRect/>
              </a:stretch>
            </p:blipFill>
            <p:spPr>
              <a:xfrm>
                <a:off x="1760183" y="840909"/>
                <a:ext cx="3924000" cy="3352598"/>
              </a:xfrm>
              <a:prstGeom prst="rect">
                <a:avLst/>
              </a:prstGeom>
            </p:spPr>
          </p:pic>
        </p:grpSp>
        <p:sp>
          <p:nvSpPr>
            <p:cNvPr id="63" name="Hexágono 62"/>
            <p:cNvSpPr/>
            <p:nvPr/>
          </p:nvSpPr>
          <p:spPr>
            <a:xfrm>
              <a:off x="3260937" y="2128520"/>
              <a:ext cx="489600" cy="428400"/>
            </a:xfrm>
            <a:prstGeom prst="hexagon">
              <a:avLst>
                <a:gd name="adj" fmla="val 27965"/>
                <a:gd name="vf" fmla="val 115470"/>
              </a:avLst>
            </a:prstGeom>
            <a:noFill/>
            <a:ln w="127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Elipse 5"/>
          <p:cNvSpPr/>
          <p:nvPr/>
        </p:nvSpPr>
        <p:spPr>
          <a:xfrm>
            <a:off x="171356" y="958850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visión 7"/>
          <p:cNvSpPr/>
          <p:nvPr/>
        </p:nvSpPr>
        <p:spPr>
          <a:xfrm>
            <a:off x="140970" y="1460500"/>
            <a:ext cx="174619" cy="190500"/>
          </a:xfrm>
          <a:prstGeom prst="mathDivid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Agrupar 10"/>
          <p:cNvGrpSpPr/>
          <p:nvPr/>
        </p:nvGrpSpPr>
        <p:grpSpPr>
          <a:xfrm>
            <a:off x="163201" y="2082958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10" name="Extraer 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Cinta curvada hacia arriba 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Agrupar 18"/>
          <p:cNvGrpSpPr/>
          <p:nvPr/>
        </p:nvGrpSpPr>
        <p:grpSpPr>
          <a:xfrm>
            <a:off x="158308" y="2783264"/>
            <a:ext cx="114300" cy="125730"/>
            <a:chOff x="203200" y="1912620"/>
            <a:chExt cx="765810" cy="822960"/>
          </a:xfrm>
          <a:solidFill>
            <a:srgbClr val="800000">
              <a:alpha val="50000"/>
            </a:srgbClr>
          </a:solidFill>
        </p:grpSpPr>
        <p:sp>
          <p:nvSpPr>
            <p:cNvPr id="15" name="Datos almacenados 1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atos almacenados 1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heurón 17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" name="Agrupar 23"/>
          <p:cNvGrpSpPr/>
          <p:nvPr/>
        </p:nvGrpSpPr>
        <p:grpSpPr>
          <a:xfrm>
            <a:off x="136077" y="3461589"/>
            <a:ext cx="146050" cy="179070"/>
            <a:chOff x="247650" y="2185670"/>
            <a:chExt cx="259080" cy="392430"/>
          </a:xfrm>
          <a:solidFill>
            <a:srgbClr val="800000">
              <a:alpha val="50000"/>
            </a:srgbClr>
          </a:solidFill>
        </p:grpSpPr>
        <p:sp>
          <p:nvSpPr>
            <p:cNvPr id="21" name="Llamada de flecha cuádruple 20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ntercalar 21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Elipse 24"/>
          <p:cNvSpPr/>
          <p:nvPr/>
        </p:nvSpPr>
        <p:spPr>
          <a:xfrm>
            <a:off x="503268" y="958850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visión 25"/>
          <p:cNvSpPr/>
          <p:nvPr/>
        </p:nvSpPr>
        <p:spPr>
          <a:xfrm>
            <a:off x="472882" y="1460500"/>
            <a:ext cx="174619" cy="190500"/>
          </a:xfrm>
          <a:prstGeom prst="mathDivid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Agrupar 26"/>
          <p:cNvGrpSpPr/>
          <p:nvPr/>
        </p:nvGrpSpPr>
        <p:grpSpPr>
          <a:xfrm>
            <a:off x="495113" y="2082958"/>
            <a:ext cx="125730" cy="170180"/>
            <a:chOff x="337820" y="1404620"/>
            <a:chExt cx="835660" cy="1172210"/>
          </a:xfrm>
          <a:solidFill>
            <a:srgbClr val="1A9631">
              <a:alpha val="50000"/>
            </a:srgbClr>
          </a:solidFill>
          <a:effectLst/>
        </p:grpSpPr>
        <p:sp>
          <p:nvSpPr>
            <p:cNvPr id="28" name="Extraer 27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Cinta curvada hacia arriba 2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" name="Agrupar 29"/>
          <p:cNvGrpSpPr/>
          <p:nvPr/>
        </p:nvGrpSpPr>
        <p:grpSpPr>
          <a:xfrm>
            <a:off x="490220" y="2783264"/>
            <a:ext cx="114300" cy="125730"/>
            <a:chOff x="203200" y="1912620"/>
            <a:chExt cx="765810" cy="822960"/>
          </a:xfrm>
          <a:solidFill>
            <a:srgbClr val="1A9631">
              <a:alpha val="50000"/>
            </a:srgbClr>
          </a:solidFill>
        </p:grpSpPr>
        <p:sp>
          <p:nvSpPr>
            <p:cNvPr id="31" name="Datos almacenados 30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Datos almacenados 31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Cheurón 32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3" name="Agrupar 33"/>
          <p:cNvGrpSpPr/>
          <p:nvPr/>
        </p:nvGrpSpPr>
        <p:grpSpPr>
          <a:xfrm>
            <a:off x="467989" y="3461589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35" name="Llamada de flecha cuádruple 34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ntercalar 35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Elipse 36"/>
          <p:cNvSpPr/>
          <p:nvPr/>
        </p:nvSpPr>
        <p:spPr>
          <a:xfrm>
            <a:off x="835180" y="958850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visión 37"/>
          <p:cNvSpPr/>
          <p:nvPr/>
        </p:nvSpPr>
        <p:spPr>
          <a:xfrm>
            <a:off x="804794" y="1460500"/>
            <a:ext cx="174619" cy="190500"/>
          </a:xfrm>
          <a:prstGeom prst="mathDivid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Agrupar 38"/>
          <p:cNvGrpSpPr/>
          <p:nvPr/>
        </p:nvGrpSpPr>
        <p:grpSpPr>
          <a:xfrm>
            <a:off x="827025" y="2082958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40" name="Extraer 3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Cinta curvada hacia arriba 4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7" name="Agrupar 41"/>
          <p:cNvGrpSpPr/>
          <p:nvPr/>
        </p:nvGrpSpPr>
        <p:grpSpPr>
          <a:xfrm>
            <a:off x="822132" y="2783264"/>
            <a:ext cx="114300" cy="125730"/>
            <a:chOff x="203200" y="1912620"/>
            <a:chExt cx="765810" cy="822960"/>
          </a:xfrm>
          <a:solidFill>
            <a:srgbClr val="CECE00">
              <a:alpha val="50000"/>
            </a:srgbClr>
          </a:solidFill>
        </p:grpSpPr>
        <p:sp>
          <p:nvSpPr>
            <p:cNvPr id="43" name="Datos almacenados 42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Datos almacenados 43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Cheurón 44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" name="Agrupar 45"/>
          <p:cNvGrpSpPr/>
          <p:nvPr/>
        </p:nvGrpSpPr>
        <p:grpSpPr>
          <a:xfrm>
            <a:off x="799901" y="3461589"/>
            <a:ext cx="146050" cy="179070"/>
            <a:chOff x="247650" y="2185670"/>
            <a:chExt cx="259080" cy="392430"/>
          </a:xfrm>
          <a:solidFill>
            <a:srgbClr val="CECE00">
              <a:alpha val="50000"/>
            </a:srgbClr>
          </a:solidFill>
        </p:grpSpPr>
        <p:sp>
          <p:nvSpPr>
            <p:cNvPr id="47" name="Llamada de flecha cuádruple 46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ntercalar 47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Elipse 48"/>
          <p:cNvSpPr/>
          <p:nvPr/>
        </p:nvSpPr>
        <p:spPr>
          <a:xfrm>
            <a:off x="1153134" y="958850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visión 49"/>
          <p:cNvSpPr/>
          <p:nvPr/>
        </p:nvSpPr>
        <p:spPr>
          <a:xfrm>
            <a:off x="1122748" y="1460500"/>
            <a:ext cx="174619" cy="190500"/>
          </a:xfrm>
          <a:prstGeom prst="mathDivid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Agrupar 50"/>
          <p:cNvGrpSpPr/>
          <p:nvPr/>
        </p:nvGrpSpPr>
        <p:grpSpPr>
          <a:xfrm>
            <a:off x="1144979" y="2082958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52" name="Extraer 5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Cinta curvada hacia arriba 5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3" name="Agrupar 53"/>
          <p:cNvGrpSpPr/>
          <p:nvPr/>
        </p:nvGrpSpPr>
        <p:grpSpPr>
          <a:xfrm>
            <a:off x="1140086" y="2783264"/>
            <a:ext cx="114300" cy="125730"/>
            <a:chOff x="203200" y="1912620"/>
            <a:chExt cx="765810" cy="822960"/>
          </a:xfrm>
          <a:solidFill>
            <a:srgbClr val="3366FF">
              <a:alpha val="50000"/>
            </a:srgbClr>
          </a:solidFill>
        </p:grpSpPr>
        <p:sp>
          <p:nvSpPr>
            <p:cNvPr id="55" name="Datos almacenados 5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Datos almacenados 5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Cheurón 56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4" name="Agrupar 57"/>
          <p:cNvGrpSpPr/>
          <p:nvPr/>
        </p:nvGrpSpPr>
        <p:grpSpPr>
          <a:xfrm>
            <a:off x="1117855" y="3461589"/>
            <a:ext cx="146050" cy="179070"/>
            <a:chOff x="247650" y="2185670"/>
            <a:chExt cx="259080" cy="392430"/>
          </a:xfrm>
          <a:solidFill>
            <a:srgbClr val="3366FF">
              <a:alpha val="50000"/>
            </a:srgbClr>
          </a:solidFill>
        </p:grpSpPr>
        <p:sp>
          <p:nvSpPr>
            <p:cNvPr id="59" name="Llamada de flecha cuádruple 58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ntercalar 59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CuadroTexto 65"/>
          <p:cNvSpPr txBox="1"/>
          <p:nvPr/>
        </p:nvSpPr>
        <p:spPr>
          <a:xfrm>
            <a:off x="315588" y="612309"/>
            <a:ext cx="86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Planets</a:t>
            </a:r>
            <a:endParaRPr lang="en-U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264789" y="11038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Stations</a:t>
            </a:r>
            <a:endParaRPr lang="en-U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226689" y="17145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Fighters</a:t>
            </a:r>
            <a:endParaRPr lang="en-U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63188" y="24139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Freighters</a:t>
            </a:r>
            <a:endParaRPr lang="en-US" dirty="0"/>
          </a:p>
        </p:txBody>
      </p:sp>
      <p:sp>
        <p:nvSpPr>
          <p:cNvPr id="70" name="CuadroTexto 69"/>
          <p:cNvSpPr txBox="1"/>
          <p:nvPr/>
        </p:nvSpPr>
        <p:spPr>
          <a:xfrm>
            <a:off x="-14184" y="3092257"/>
            <a:ext cx="152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 Vessel</a:t>
            </a:r>
            <a:endParaRPr lang="en-US" dirty="0"/>
          </a:p>
        </p:txBody>
      </p:sp>
      <p:sp>
        <p:nvSpPr>
          <p:cNvPr id="61" name="Elipse 60"/>
          <p:cNvSpPr/>
          <p:nvPr/>
        </p:nvSpPr>
        <p:spPr>
          <a:xfrm>
            <a:off x="2940050" y="2413931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/>
          <p:cNvSpPr/>
          <p:nvPr/>
        </p:nvSpPr>
        <p:spPr>
          <a:xfrm>
            <a:off x="3575050" y="2211619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ipse 63"/>
          <p:cNvSpPr/>
          <p:nvPr/>
        </p:nvSpPr>
        <p:spPr>
          <a:xfrm>
            <a:off x="3324437" y="1920567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/>
          <p:cNvSpPr/>
          <p:nvPr/>
        </p:nvSpPr>
        <p:spPr>
          <a:xfrm>
            <a:off x="3835400" y="2633572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exágono 103"/>
          <p:cNvSpPr/>
          <p:nvPr/>
        </p:nvSpPr>
        <p:spPr>
          <a:xfrm>
            <a:off x="2885637" y="2335910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noFill/>
          <a:ln w="127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Hexágono 105"/>
          <p:cNvSpPr/>
          <p:nvPr/>
        </p:nvSpPr>
        <p:spPr>
          <a:xfrm>
            <a:off x="3260937" y="1697568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noFill/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Hexágono 106"/>
          <p:cNvSpPr/>
          <p:nvPr/>
        </p:nvSpPr>
        <p:spPr>
          <a:xfrm>
            <a:off x="3634321" y="2338487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noFill/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71356" y="958850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visión 7"/>
          <p:cNvSpPr/>
          <p:nvPr/>
        </p:nvSpPr>
        <p:spPr>
          <a:xfrm>
            <a:off x="140970" y="1460500"/>
            <a:ext cx="174619" cy="190500"/>
          </a:xfrm>
          <a:prstGeom prst="mathDivid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Agrupar 10"/>
          <p:cNvGrpSpPr/>
          <p:nvPr/>
        </p:nvGrpSpPr>
        <p:grpSpPr>
          <a:xfrm>
            <a:off x="163201" y="2082958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10" name="Extraer 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Cinta curvada hacia arriba 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Agrupar 18"/>
          <p:cNvGrpSpPr/>
          <p:nvPr/>
        </p:nvGrpSpPr>
        <p:grpSpPr>
          <a:xfrm>
            <a:off x="158308" y="2783264"/>
            <a:ext cx="114300" cy="125730"/>
            <a:chOff x="203200" y="1912620"/>
            <a:chExt cx="765810" cy="822960"/>
          </a:xfrm>
          <a:solidFill>
            <a:srgbClr val="800000">
              <a:alpha val="50000"/>
            </a:srgbClr>
          </a:solidFill>
        </p:grpSpPr>
        <p:sp>
          <p:nvSpPr>
            <p:cNvPr id="15" name="Datos almacenados 1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atos almacenados 1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heurón 17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" name="Agrupar 23"/>
          <p:cNvGrpSpPr/>
          <p:nvPr/>
        </p:nvGrpSpPr>
        <p:grpSpPr>
          <a:xfrm>
            <a:off x="136077" y="3461589"/>
            <a:ext cx="146050" cy="179070"/>
            <a:chOff x="247650" y="2185670"/>
            <a:chExt cx="259080" cy="392430"/>
          </a:xfrm>
          <a:solidFill>
            <a:srgbClr val="800000">
              <a:alpha val="50000"/>
            </a:srgbClr>
          </a:solidFill>
        </p:grpSpPr>
        <p:sp>
          <p:nvSpPr>
            <p:cNvPr id="21" name="Llamada de flecha cuádruple 20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ntercalar 21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Elipse 24"/>
          <p:cNvSpPr/>
          <p:nvPr/>
        </p:nvSpPr>
        <p:spPr>
          <a:xfrm>
            <a:off x="503268" y="958850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visión 25"/>
          <p:cNvSpPr/>
          <p:nvPr/>
        </p:nvSpPr>
        <p:spPr>
          <a:xfrm>
            <a:off x="472882" y="1460500"/>
            <a:ext cx="174619" cy="190500"/>
          </a:xfrm>
          <a:prstGeom prst="mathDivid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Agrupar 26"/>
          <p:cNvGrpSpPr/>
          <p:nvPr/>
        </p:nvGrpSpPr>
        <p:grpSpPr>
          <a:xfrm>
            <a:off x="495113" y="2082958"/>
            <a:ext cx="125730" cy="170180"/>
            <a:chOff x="337820" y="1404620"/>
            <a:chExt cx="835660" cy="1172210"/>
          </a:xfrm>
          <a:solidFill>
            <a:srgbClr val="1A9631">
              <a:alpha val="50000"/>
            </a:srgbClr>
          </a:solidFill>
          <a:effectLst/>
        </p:grpSpPr>
        <p:sp>
          <p:nvSpPr>
            <p:cNvPr id="28" name="Extraer 27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Cinta curvada hacia arriba 2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" name="Agrupar 29"/>
          <p:cNvGrpSpPr/>
          <p:nvPr/>
        </p:nvGrpSpPr>
        <p:grpSpPr>
          <a:xfrm>
            <a:off x="490220" y="2783264"/>
            <a:ext cx="114300" cy="125730"/>
            <a:chOff x="203200" y="1912620"/>
            <a:chExt cx="765810" cy="822960"/>
          </a:xfrm>
          <a:solidFill>
            <a:srgbClr val="1A9631">
              <a:alpha val="50000"/>
            </a:srgbClr>
          </a:solidFill>
        </p:grpSpPr>
        <p:sp>
          <p:nvSpPr>
            <p:cNvPr id="31" name="Datos almacenados 30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Datos almacenados 31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Cheurón 32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3" name="Agrupar 33"/>
          <p:cNvGrpSpPr/>
          <p:nvPr/>
        </p:nvGrpSpPr>
        <p:grpSpPr>
          <a:xfrm>
            <a:off x="467989" y="3461589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35" name="Llamada de flecha cuádruple 34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ntercalar 35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Elipse 36"/>
          <p:cNvSpPr/>
          <p:nvPr/>
        </p:nvSpPr>
        <p:spPr>
          <a:xfrm>
            <a:off x="835180" y="958850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visión 37"/>
          <p:cNvSpPr/>
          <p:nvPr/>
        </p:nvSpPr>
        <p:spPr>
          <a:xfrm>
            <a:off x="804794" y="1460500"/>
            <a:ext cx="174619" cy="190500"/>
          </a:xfrm>
          <a:prstGeom prst="mathDivid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Agrupar 38"/>
          <p:cNvGrpSpPr/>
          <p:nvPr/>
        </p:nvGrpSpPr>
        <p:grpSpPr>
          <a:xfrm>
            <a:off x="827025" y="2082958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40" name="Extraer 3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Cinta curvada hacia arriba 4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7" name="Agrupar 41"/>
          <p:cNvGrpSpPr/>
          <p:nvPr/>
        </p:nvGrpSpPr>
        <p:grpSpPr>
          <a:xfrm>
            <a:off x="822132" y="2783264"/>
            <a:ext cx="114300" cy="125730"/>
            <a:chOff x="203200" y="1912620"/>
            <a:chExt cx="765810" cy="822960"/>
          </a:xfrm>
          <a:solidFill>
            <a:srgbClr val="CECE00">
              <a:alpha val="50000"/>
            </a:srgbClr>
          </a:solidFill>
        </p:grpSpPr>
        <p:sp>
          <p:nvSpPr>
            <p:cNvPr id="43" name="Datos almacenados 42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Datos almacenados 43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Cheurón 44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" name="Agrupar 45"/>
          <p:cNvGrpSpPr/>
          <p:nvPr/>
        </p:nvGrpSpPr>
        <p:grpSpPr>
          <a:xfrm>
            <a:off x="799901" y="3461589"/>
            <a:ext cx="146050" cy="179070"/>
            <a:chOff x="247650" y="2185670"/>
            <a:chExt cx="259080" cy="392430"/>
          </a:xfrm>
          <a:solidFill>
            <a:srgbClr val="CECE00">
              <a:alpha val="50000"/>
            </a:srgbClr>
          </a:solidFill>
        </p:grpSpPr>
        <p:sp>
          <p:nvSpPr>
            <p:cNvPr id="47" name="Llamada de flecha cuádruple 46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ntercalar 47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Elipse 48"/>
          <p:cNvSpPr/>
          <p:nvPr/>
        </p:nvSpPr>
        <p:spPr>
          <a:xfrm>
            <a:off x="1153134" y="958850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visión 49"/>
          <p:cNvSpPr/>
          <p:nvPr/>
        </p:nvSpPr>
        <p:spPr>
          <a:xfrm>
            <a:off x="1122748" y="1460500"/>
            <a:ext cx="174619" cy="190500"/>
          </a:xfrm>
          <a:prstGeom prst="mathDivid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Agrupar 50"/>
          <p:cNvGrpSpPr/>
          <p:nvPr/>
        </p:nvGrpSpPr>
        <p:grpSpPr>
          <a:xfrm>
            <a:off x="1144979" y="2082958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52" name="Extraer 5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Cinta curvada hacia arriba 5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3" name="Agrupar 53"/>
          <p:cNvGrpSpPr/>
          <p:nvPr/>
        </p:nvGrpSpPr>
        <p:grpSpPr>
          <a:xfrm>
            <a:off x="1140086" y="2783264"/>
            <a:ext cx="114300" cy="125730"/>
            <a:chOff x="203200" y="1912620"/>
            <a:chExt cx="765810" cy="822960"/>
          </a:xfrm>
          <a:solidFill>
            <a:srgbClr val="3366FF">
              <a:alpha val="50000"/>
            </a:srgbClr>
          </a:solidFill>
        </p:grpSpPr>
        <p:sp>
          <p:nvSpPr>
            <p:cNvPr id="55" name="Datos almacenados 5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Datos almacenados 5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Cheurón 56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4" name="Agrupar 57"/>
          <p:cNvGrpSpPr/>
          <p:nvPr/>
        </p:nvGrpSpPr>
        <p:grpSpPr>
          <a:xfrm>
            <a:off x="1117855" y="3461589"/>
            <a:ext cx="146050" cy="179070"/>
            <a:chOff x="247650" y="2185670"/>
            <a:chExt cx="259080" cy="392430"/>
          </a:xfrm>
          <a:solidFill>
            <a:srgbClr val="3366FF">
              <a:alpha val="50000"/>
            </a:srgbClr>
          </a:solidFill>
        </p:grpSpPr>
        <p:sp>
          <p:nvSpPr>
            <p:cNvPr id="59" name="Llamada de flecha cuádruple 58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ntercalar 59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0" name="Agrupar 61"/>
          <p:cNvGrpSpPr/>
          <p:nvPr/>
        </p:nvGrpSpPr>
        <p:grpSpPr>
          <a:xfrm>
            <a:off x="1681407" y="476251"/>
            <a:ext cx="4002776" cy="3717256"/>
            <a:chOff x="1681407" y="476251"/>
            <a:chExt cx="4002776" cy="3717256"/>
          </a:xfrm>
        </p:grpSpPr>
        <p:pic>
          <p:nvPicPr>
            <p:cNvPr id="4" name="Imagen 3" descr="triangle.pdf"/>
            <p:cNvPicPr>
              <a:picLocks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948" b="35791"/>
                <a:stretch>
                  <a:fillRect/>
                </a:stretch>
              </p:blipFill>
            </mc:Choice>
            <mc:Fallback>
              <p:blipFill>
                <a:blip r:embed="rId3"/>
                <a:srcRect l="6948" b="35791"/>
                <a:stretch>
                  <a:fillRect/>
                </a:stretch>
              </p:blipFill>
            </mc:Fallback>
          </mc:AlternateContent>
          <p:spPr>
            <a:xfrm>
              <a:off x="1681407" y="476251"/>
              <a:ext cx="3952902" cy="3486150"/>
            </a:xfrm>
            <a:prstGeom prst="rect">
              <a:avLst/>
            </a:prstGeom>
          </p:spPr>
        </p:pic>
        <p:pic>
          <p:nvPicPr>
            <p:cNvPr id="5" name="Imagen 4" descr="hex.gif"/>
            <p:cNvPicPr>
              <a:picLocks/>
            </p:cNvPicPr>
            <p:nvPr/>
          </p:nvPicPr>
          <p:blipFill>
            <a:blip r:embed="rId4"/>
            <a:srcRect r="12598" b="25197"/>
            <a:stretch>
              <a:fillRect/>
            </a:stretch>
          </p:blipFill>
          <p:spPr>
            <a:xfrm>
              <a:off x="1760183" y="840909"/>
              <a:ext cx="3924000" cy="3352598"/>
            </a:xfrm>
            <a:prstGeom prst="rect">
              <a:avLst/>
            </a:prstGeom>
          </p:spPr>
        </p:pic>
      </p:grpSp>
      <p:sp>
        <p:nvSpPr>
          <p:cNvPr id="66" name="CuadroTexto 65"/>
          <p:cNvSpPr txBox="1"/>
          <p:nvPr/>
        </p:nvSpPr>
        <p:spPr>
          <a:xfrm>
            <a:off x="315588" y="612309"/>
            <a:ext cx="86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Planets</a:t>
            </a:r>
            <a:endParaRPr lang="en-U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264789" y="11038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Stations</a:t>
            </a:r>
            <a:endParaRPr lang="en-U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226689" y="17145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Fighters</a:t>
            </a:r>
            <a:endParaRPr lang="en-U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63188" y="24139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Freighters</a:t>
            </a:r>
            <a:endParaRPr lang="en-US" dirty="0"/>
          </a:p>
        </p:txBody>
      </p:sp>
      <p:sp>
        <p:nvSpPr>
          <p:cNvPr id="70" name="CuadroTexto 69"/>
          <p:cNvSpPr txBox="1"/>
          <p:nvPr/>
        </p:nvSpPr>
        <p:spPr>
          <a:xfrm>
            <a:off x="-14184" y="3092257"/>
            <a:ext cx="152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 Vessel</a:t>
            </a:r>
            <a:endParaRPr lang="en-US" dirty="0"/>
          </a:p>
        </p:txBody>
      </p:sp>
      <p:sp>
        <p:nvSpPr>
          <p:cNvPr id="61" name="Elipse 60"/>
          <p:cNvSpPr/>
          <p:nvPr/>
        </p:nvSpPr>
        <p:spPr>
          <a:xfrm>
            <a:off x="2940050" y="2413931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/>
          <p:cNvSpPr/>
          <p:nvPr/>
        </p:nvSpPr>
        <p:spPr>
          <a:xfrm>
            <a:off x="3575050" y="2211619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ipse 63"/>
          <p:cNvSpPr/>
          <p:nvPr/>
        </p:nvSpPr>
        <p:spPr>
          <a:xfrm>
            <a:off x="3324437" y="1920567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/>
          <p:cNvSpPr/>
          <p:nvPr/>
        </p:nvSpPr>
        <p:spPr>
          <a:xfrm>
            <a:off x="3835400" y="2633572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Agrupar 33"/>
          <p:cNvGrpSpPr/>
          <p:nvPr/>
        </p:nvGrpSpPr>
        <p:grpSpPr>
          <a:xfrm>
            <a:off x="3178387" y="1957397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72" name="Llamada de flecha cuádruple 71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ntercalar 72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2" name="Agrupar 10"/>
          <p:cNvGrpSpPr/>
          <p:nvPr/>
        </p:nvGrpSpPr>
        <p:grpSpPr>
          <a:xfrm>
            <a:off x="3074851" y="2320052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80" name="Extraer 7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Cinta curvada hacia arriba 8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4" name="Agrupar 38"/>
          <p:cNvGrpSpPr/>
          <p:nvPr/>
        </p:nvGrpSpPr>
        <p:grpSpPr>
          <a:xfrm>
            <a:off x="3949700" y="2382181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96" name="Extraer 95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Cinta curvada hacia arriba 96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1" name="Agrupar 50"/>
          <p:cNvGrpSpPr/>
          <p:nvPr/>
        </p:nvGrpSpPr>
        <p:grpSpPr>
          <a:xfrm>
            <a:off x="3325072" y="2162572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102" name="Extraer 10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Cinta curvada hacia arriba 10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Hexágono 93"/>
          <p:cNvSpPr/>
          <p:nvPr/>
        </p:nvSpPr>
        <p:spPr>
          <a:xfrm>
            <a:off x="3257762" y="170526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Hexágono 94"/>
          <p:cNvSpPr/>
          <p:nvPr/>
        </p:nvSpPr>
        <p:spPr>
          <a:xfrm>
            <a:off x="2888600" y="19131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Hexágono 97"/>
          <p:cNvSpPr/>
          <p:nvPr/>
        </p:nvSpPr>
        <p:spPr>
          <a:xfrm>
            <a:off x="3257762" y="21273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Hexágono 100"/>
          <p:cNvSpPr/>
          <p:nvPr/>
        </p:nvSpPr>
        <p:spPr>
          <a:xfrm>
            <a:off x="3632737" y="233910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Hexágono 103"/>
          <p:cNvSpPr/>
          <p:nvPr/>
        </p:nvSpPr>
        <p:spPr>
          <a:xfrm>
            <a:off x="2888600" y="2342277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71356" y="958850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visión 7"/>
          <p:cNvSpPr/>
          <p:nvPr/>
        </p:nvSpPr>
        <p:spPr>
          <a:xfrm>
            <a:off x="140970" y="1460500"/>
            <a:ext cx="174619" cy="190500"/>
          </a:xfrm>
          <a:prstGeom prst="mathDivid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Agrupar 10"/>
          <p:cNvGrpSpPr/>
          <p:nvPr/>
        </p:nvGrpSpPr>
        <p:grpSpPr>
          <a:xfrm>
            <a:off x="163201" y="2082958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10" name="Extraer 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Cinta curvada hacia arriba 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Agrupar 18"/>
          <p:cNvGrpSpPr/>
          <p:nvPr/>
        </p:nvGrpSpPr>
        <p:grpSpPr>
          <a:xfrm>
            <a:off x="158308" y="2783264"/>
            <a:ext cx="114300" cy="125730"/>
            <a:chOff x="203200" y="1912620"/>
            <a:chExt cx="765810" cy="822960"/>
          </a:xfrm>
          <a:solidFill>
            <a:srgbClr val="800000">
              <a:alpha val="50000"/>
            </a:srgbClr>
          </a:solidFill>
        </p:grpSpPr>
        <p:sp>
          <p:nvSpPr>
            <p:cNvPr id="15" name="Datos almacenados 1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atos almacenados 1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heurón 17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" name="Agrupar 23"/>
          <p:cNvGrpSpPr/>
          <p:nvPr/>
        </p:nvGrpSpPr>
        <p:grpSpPr>
          <a:xfrm>
            <a:off x="136077" y="3461589"/>
            <a:ext cx="146050" cy="179070"/>
            <a:chOff x="247650" y="2185670"/>
            <a:chExt cx="259080" cy="392430"/>
          </a:xfrm>
          <a:solidFill>
            <a:srgbClr val="800000">
              <a:alpha val="50000"/>
            </a:srgbClr>
          </a:solidFill>
        </p:grpSpPr>
        <p:sp>
          <p:nvSpPr>
            <p:cNvPr id="21" name="Llamada de flecha cuádruple 20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ntercalar 21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Elipse 24"/>
          <p:cNvSpPr/>
          <p:nvPr/>
        </p:nvSpPr>
        <p:spPr>
          <a:xfrm>
            <a:off x="503268" y="958850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visión 25"/>
          <p:cNvSpPr/>
          <p:nvPr/>
        </p:nvSpPr>
        <p:spPr>
          <a:xfrm>
            <a:off x="472882" y="1460500"/>
            <a:ext cx="174619" cy="190500"/>
          </a:xfrm>
          <a:prstGeom prst="mathDivid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Agrupar 26"/>
          <p:cNvGrpSpPr/>
          <p:nvPr/>
        </p:nvGrpSpPr>
        <p:grpSpPr>
          <a:xfrm>
            <a:off x="495113" y="2082958"/>
            <a:ext cx="125730" cy="170180"/>
            <a:chOff x="337820" y="1404620"/>
            <a:chExt cx="835660" cy="1172210"/>
          </a:xfrm>
          <a:solidFill>
            <a:srgbClr val="1A9631">
              <a:alpha val="50000"/>
            </a:srgbClr>
          </a:solidFill>
          <a:effectLst/>
        </p:grpSpPr>
        <p:sp>
          <p:nvSpPr>
            <p:cNvPr id="28" name="Extraer 27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Cinta curvada hacia arriba 2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" name="Agrupar 29"/>
          <p:cNvGrpSpPr/>
          <p:nvPr/>
        </p:nvGrpSpPr>
        <p:grpSpPr>
          <a:xfrm>
            <a:off x="490220" y="2783264"/>
            <a:ext cx="114300" cy="125730"/>
            <a:chOff x="203200" y="1912620"/>
            <a:chExt cx="765810" cy="822960"/>
          </a:xfrm>
          <a:solidFill>
            <a:srgbClr val="1A9631">
              <a:alpha val="50000"/>
            </a:srgbClr>
          </a:solidFill>
        </p:grpSpPr>
        <p:sp>
          <p:nvSpPr>
            <p:cNvPr id="31" name="Datos almacenados 30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Datos almacenados 31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Cheurón 32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3" name="Agrupar 33"/>
          <p:cNvGrpSpPr/>
          <p:nvPr/>
        </p:nvGrpSpPr>
        <p:grpSpPr>
          <a:xfrm>
            <a:off x="467989" y="3461589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35" name="Llamada de flecha cuádruple 34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ntercalar 35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Elipse 36"/>
          <p:cNvSpPr/>
          <p:nvPr/>
        </p:nvSpPr>
        <p:spPr>
          <a:xfrm>
            <a:off x="835180" y="958850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visión 37"/>
          <p:cNvSpPr/>
          <p:nvPr/>
        </p:nvSpPr>
        <p:spPr>
          <a:xfrm>
            <a:off x="804794" y="1460500"/>
            <a:ext cx="174619" cy="190500"/>
          </a:xfrm>
          <a:prstGeom prst="mathDivid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Agrupar 38"/>
          <p:cNvGrpSpPr/>
          <p:nvPr/>
        </p:nvGrpSpPr>
        <p:grpSpPr>
          <a:xfrm>
            <a:off x="827025" y="2082958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40" name="Extraer 3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Cinta curvada hacia arriba 4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7" name="Agrupar 41"/>
          <p:cNvGrpSpPr/>
          <p:nvPr/>
        </p:nvGrpSpPr>
        <p:grpSpPr>
          <a:xfrm>
            <a:off x="822132" y="2783264"/>
            <a:ext cx="114300" cy="125730"/>
            <a:chOff x="203200" y="1912620"/>
            <a:chExt cx="765810" cy="822960"/>
          </a:xfrm>
          <a:solidFill>
            <a:srgbClr val="CECE00">
              <a:alpha val="50000"/>
            </a:srgbClr>
          </a:solidFill>
        </p:grpSpPr>
        <p:sp>
          <p:nvSpPr>
            <p:cNvPr id="43" name="Datos almacenados 42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Datos almacenados 43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Cheurón 44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" name="Agrupar 45"/>
          <p:cNvGrpSpPr/>
          <p:nvPr/>
        </p:nvGrpSpPr>
        <p:grpSpPr>
          <a:xfrm>
            <a:off x="799901" y="3461589"/>
            <a:ext cx="146050" cy="179070"/>
            <a:chOff x="247650" y="2185670"/>
            <a:chExt cx="259080" cy="392430"/>
          </a:xfrm>
          <a:solidFill>
            <a:srgbClr val="CECE00">
              <a:alpha val="50000"/>
            </a:srgbClr>
          </a:solidFill>
        </p:grpSpPr>
        <p:sp>
          <p:nvSpPr>
            <p:cNvPr id="47" name="Llamada de flecha cuádruple 46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ntercalar 47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Elipse 48"/>
          <p:cNvSpPr/>
          <p:nvPr/>
        </p:nvSpPr>
        <p:spPr>
          <a:xfrm>
            <a:off x="1153134" y="958850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visión 49"/>
          <p:cNvSpPr/>
          <p:nvPr/>
        </p:nvSpPr>
        <p:spPr>
          <a:xfrm>
            <a:off x="1122748" y="1460500"/>
            <a:ext cx="174619" cy="190500"/>
          </a:xfrm>
          <a:prstGeom prst="mathDivid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Agrupar 50"/>
          <p:cNvGrpSpPr/>
          <p:nvPr/>
        </p:nvGrpSpPr>
        <p:grpSpPr>
          <a:xfrm>
            <a:off x="1144979" y="2082958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52" name="Extraer 5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Cinta curvada hacia arriba 5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3" name="Agrupar 53"/>
          <p:cNvGrpSpPr/>
          <p:nvPr/>
        </p:nvGrpSpPr>
        <p:grpSpPr>
          <a:xfrm>
            <a:off x="1140086" y="2783264"/>
            <a:ext cx="114300" cy="125730"/>
            <a:chOff x="203200" y="1912620"/>
            <a:chExt cx="765810" cy="822960"/>
          </a:xfrm>
          <a:solidFill>
            <a:srgbClr val="3366FF">
              <a:alpha val="50000"/>
            </a:srgbClr>
          </a:solidFill>
        </p:grpSpPr>
        <p:sp>
          <p:nvSpPr>
            <p:cNvPr id="55" name="Datos almacenados 5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Datos almacenados 5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Cheurón 56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4" name="Agrupar 57"/>
          <p:cNvGrpSpPr/>
          <p:nvPr/>
        </p:nvGrpSpPr>
        <p:grpSpPr>
          <a:xfrm>
            <a:off x="1117855" y="3461589"/>
            <a:ext cx="146050" cy="179070"/>
            <a:chOff x="247650" y="2185670"/>
            <a:chExt cx="259080" cy="392430"/>
          </a:xfrm>
          <a:solidFill>
            <a:srgbClr val="3366FF">
              <a:alpha val="50000"/>
            </a:srgbClr>
          </a:solidFill>
        </p:grpSpPr>
        <p:sp>
          <p:nvSpPr>
            <p:cNvPr id="59" name="Llamada de flecha cuádruple 58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ntercalar 59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0" name="Agrupar 61"/>
          <p:cNvGrpSpPr/>
          <p:nvPr/>
        </p:nvGrpSpPr>
        <p:grpSpPr>
          <a:xfrm>
            <a:off x="1681407" y="476251"/>
            <a:ext cx="4002776" cy="3717256"/>
            <a:chOff x="1681407" y="476251"/>
            <a:chExt cx="4002776" cy="3717256"/>
          </a:xfrm>
        </p:grpSpPr>
        <p:pic>
          <p:nvPicPr>
            <p:cNvPr id="4" name="Imagen 3" descr="triangle.pdf"/>
            <p:cNvPicPr>
              <a:picLocks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948" b="35791"/>
                <a:stretch>
                  <a:fillRect/>
                </a:stretch>
              </p:blipFill>
            </mc:Choice>
            <mc:Fallback>
              <p:blipFill>
                <a:blip r:embed="rId3"/>
                <a:srcRect l="6948" b="35791"/>
                <a:stretch>
                  <a:fillRect/>
                </a:stretch>
              </p:blipFill>
            </mc:Fallback>
          </mc:AlternateContent>
          <p:spPr>
            <a:xfrm>
              <a:off x="1681407" y="476251"/>
              <a:ext cx="3952902" cy="3486150"/>
            </a:xfrm>
            <a:prstGeom prst="rect">
              <a:avLst/>
            </a:prstGeom>
          </p:spPr>
        </p:pic>
        <p:pic>
          <p:nvPicPr>
            <p:cNvPr id="5" name="Imagen 4" descr="hex.gif"/>
            <p:cNvPicPr>
              <a:picLocks/>
            </p:cNvPicPr>
            <p:nvPr/>
          </p:nvPicPr>
          <p:blipFill>
            <a:blip r:embed="rId4"/>
            <a:srcRect r="12598" b="25197"/>
            <a:stretch>
              <a:fillRect/>
            </a:stretch>
          </p:blipFill>
          <p:spPr>
            <a:xfrm>
              <a:off x="1760183" y="840909"/>
              <a:ext cx="3924000" cy="3352598"/>
            </a:xfrm>
            <a:prstGeom prst="rect">
              <a:avLst/>
            </a:prstGeom>
          </p:spPr>
        </p:pic>
      </p:grpSp>
      <p:sp>
        <p:nvSpPr>
          <p:cNvPr id="66" name="CuadroTexto 65"/>
          <p:cNvSpPr txBox="1"/>
          <p:nvPr/>
        </p:nvSpPr>
        <p:spPr>
          <a:xfrm>
            <a:off x="315588" y="612309"/>
            <a:ext cx="86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Planets</a:t>
            </a:r>
            <a:endParaRPr lang="en-U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264789" y="11038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Stations</a:t>
            </a:r>
            <a:endParaRPr lang="en-U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226689" y="17145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Fighters</a:t>
            </a:r>
            <a:endParaRPr lang="en-U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63188" y="24139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Freighters</a:t>
            </a:r>
            <a:endParaRPr lang="en-US" dirty="0"/>
          </a:p>
        </p:txBody>
      </p:sp>
      <p:sp>
        <p:nvSpPr>
          <p:cNvPr id="70" name="CuadroTexto 69"/>
          <p:cNvSpPr txBox="1"/>
          <p:nvPr/>
        </p:nvSpPr>
        <p:spPr>
          <a:xfrm>
            <a:off x="-14184" y="3092257"/>
            <a:ext cx="152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 Vessel</a:t>
            </a:r>
            <a:endParaRPr lang="en-US" dirty="0"/>
          </a:p>
        </p:txBody>
      </p:sp>
      <p:sp>
        <p:nvSpPr>
          <p:cNvPr id="61" name="Elipse 60"/>
          <p:cNvSpPr/>
          <p:nvPr/>
        </p:nvSpPr>
        <p:spPr>
          <a:xfrm>
            <a:off x="2940050" y="2413931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/>
          <p:cNvSpPr/>
          <p:nvPr/>
        </p:nvSpPr>
        <p:spPr>
          <a:xfrm>
            <a:off x="3575050" y="2211619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ipse 63"/>
          <p:cNvSpPr/>
          <p:nvPr/>
        </p:nvSpPr>
        <p:spPr>
          <a:xfrm>
            <a:off x="3324437" y="1920567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/>
          <p:cNvSpPr/>
          <p:nvPr/>
        </p:nvSpPr>
        <p:spPr>
          <a:xfrm>
            <a:off x="3835400" y="2633572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Agrupar 33"/>
          <p:cNvGrpSpPr/>
          <p:nvPr/>
        </p:nvGrpSpPr>
        <p:grpSpPr>
          <a:xfrm>
            <a:off x="2949731" y="1971329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72" name="Llamada de flecha cuádruple 71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ntercalar 72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2" name="Agrupar 10"/>
          <p:cNvGrpSpPr/>
          <p:nvPr/>
        </p:nvGrpSpPr>
        <p:grpSpPr>
          <a:xfrm>
            <a:off x="2796926" y="2297091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80" name="Extraer 7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Cinta curvada hacia arriba 8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6" name="Agrupar 10"/>
          <p:cNvGrpSpPr/>
          <p:nvPr/>
        </p:nvGrpSpPr>
        <p:grpSpPr>
          <a:xfrm>
            <a:off x="2949731" y="2531872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83" name="Extraer 82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Cinta curvada hacia arriba 83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5" name="División 84"/>
          <p:cNvSpPr/>
          <p:nvPr/>
        </p:nvSpPr>
        <p:spPr>
          <a:xfrm>
            <a:off x="4167190" y="2369481"/>
            <a:ext cx="174619" cy="190500"/>
          </a:xfrm>
          <a:prstGeom prst="mathDivid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4" name="Agrupar 38"/>
          <p:cNvGrpSpPr/>
          <p:nvPr/>
        </p:nvGrpSpPr>
        <p:grpSpPr>
          <a:xfrm>
            <a:off x="4073210" y="2316045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96" name="Extraer 95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Cinta curvada hacia arriba 96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8" name="Agrupar 57"/>
          <p:cNvGrpSpPr/>
          <p:nvPr/>
        </p:nvGrpSpPr>
        <p:grpSpPr>
          <a:xfrm>
            <a:off x="3689350" y="2083832"/>
            <a:ext cx="146050" cy="179070"/>
            <a:chOff x="247650" y="2185670"/>
            <a:chExt cx="259080" cy="392430"/>
          </a:xfrm>
          <a:solidFill>
            <a:srgbClr val="3366FF">
              <a:alpha val="50000"/>
            </a:srgbClr>
          </a:solidFill>
        </p:grpSpPr>
        <p:sp>
          <p:nvSpPr>
            <p:cNvPr id="99" name="Llamada de flecha cuádruple 98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ntercalar 99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1" name="Agrupar 50"/>
          <p:cNvGrpSpPr/>
          <p:nvPr/>
        </p:nvGrpSpPr>
        <p:grpSpPr>
          <a:xfrm>
            <a:off x="3325072" y="2162572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102" name="Extraer 10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Cinta curvada hacia arriba 10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3" name="Hexágono 92"/>
          <p:cNvSpPr/>
          <p:nvPr/>
        </p:nvSpPr>
        <p:spPr>
          <a:xfrm>
            <a:off x="3257762" y="170526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Hexágono 93"/>
          <p:cNvSpPr/>
          <p:nvPr/>
        </p:nvSpPr>
        <p:spPr>
          <a:xfrm>
            <a:off x="2888600" y="19131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Hexágono 94"/>
          <p:cNvSpPr/>
          <p:nvPr/>
        </p:nvSpPr>
        <p:spPr>
          <a:xfrm>
            <a:off x="3257762" y="21273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Hexágono 97"/>
          <p:cNvSpPr/>
          <p:nvPr/>
        </p:nvSpPr>
        <p:spPr>
          <a:xfrm>
            <a:off x="3632737" y="233910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Hexágono 100"/>
          <p:cNvSpPr/>
          <p:nvPr/>
        </p:nvSpPr>
        <p:spPr>
          <a:xfrm>
            <a:off x="2888600" y="2342277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Hexágono 103"/>
          <p:cNvSpPr/>
          <p:nvPr/>
        </p:nvSpPr>
        <p:spPr>
          <a:xfrm>
            <a:off x="2510125" y="2130420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Hexágono 104"/>
          <p:cNvSpPr/>
          <p:nvPr/>
        </p:nvSpPr>
        <p:spPr>
          <a:xfrm>
            <a:off x="4008115" y="2122558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Hexágono 105"/>
          <p:cNvSpPr/>
          <p:nvPr/>
        </p:nvSpPr>
        <p:spPr>
          <a:xfrm>
            <a:off x="3632737" y="19115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71356" y="958850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visión 7"/>
          <p:cNvSpPr/>
          <p:nvPr/>
        </p:nvSpPr>
        <p:spPr>
          <a:xfrm>
            <a:off x="140970" y="1460500"/>
            <a:ext cx="174619" cy="190500"/>
          </a:xfrm>
          <a:prstGeom prst="mathDivid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Agrupar 10"/>
          <p:cNvGrpSpPr/>
          <p:nvPr/>
        </p:nvGrpSpPr>
        <p:grpSpPr>
          <a:xfrm>
            <a:off x="163201" y="2082958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10" name="Extraer 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Cinta curvada hacia arriba 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Agrupar 18"/>
          <p:cNvGrpSpPr/>
          <p:nvPr/>
        </p:nvGrpSpPr>
        <p:grpSpPr>
          <a:xfrm>
            <a:off x="158308" y="2783264"/>
            <a:ext cx="114300" cy="125730"/>
            <a:chOff x="203200" y="1912620"/>
            <a:chExt cx="765810" cy="822960"/>
          </a:xfrm>
          <a:solidFill>
            <a:srgbClr val="800000">
              <a:alpha val="50000"/>
            </a:srgbClr>
          </a:solidFill>
        </p:grpSpPr>
        <p:sp>
          <p:nvSpPr>
            <p:cNvPr id="15" name="Datos almacenados 1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atos almacenados 1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heurón 17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" name="Agrupar 23"/>
          <p:cNvGrpSpPr/>
          <p:nvPr/>
        </p:nvGrpSpPr>
        <p:grpSpPr>
          <a:xfrm>
            <a:off x="136077" y="3461589"/>
            <a:ext cx="146050" cy="179070"/>
            <a:chOff x="247650" y="2185670"/>
            <a:chExt cx="259080" cy="392430"/>
          </a:xfrm>
          <a:solidFill>
            <a:srgbClr val="800000">
              <a:alpha val="50000"/>
            </a:srgbClr>
          </a:solidFill>
        </p:grpSpPr>
        <p:sp>
          <p:nvSpPr>
            <p:cNvPr id="21" name="Llamada de flecha cuádruple 20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ntercalar 21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Elipse 24"/>
          <p:cNvSpPr/>
          <p:nvPr/>
        </p:nvSpPr>
        <p:spPr>
          <a:xfrm>
            <a:off x="503268" y="958850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visión 25"/>
          <p:cNvSpPr/>
          <p:nvPr/>
        </p:nvSpPr>
        <p:spPr>
          <a:xfrm>
            <a:off x="472882" y="1460500"/>
            <a:ext cx="174619" cy="190500"/>
          </a:xfrm>
          <a:prstGeom prst="mathDivid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Agrupar 26"/>
          <p:cNvGrpSpPr/>
          <p:nvPr/>
        </p:nvGrpSpPr>
        <p:grpSpPr>
          <a:xfrm>
            <a:off x="495113" y="2082958"/>
            <a:ext cx="125730" cy="170180"/>
            <a:chOff x="337820" y="1404620"/>
            <a:chExt cx="835660" cy="1172210"/>
          </a:xfrm>
          <a:solidFill>
            <a:srgbClr val="1A9631">
              <a:alpha val="50000"/>
            </a:srgbClr>
          </a:solidFill>
          <a:effectLst/>
        </p:grpSpPr>
        <p:sp>
          <p:nvSpPr>
            <p:cNvPr id="28" name="Extraer 27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Cinta curvada hacia arriba 2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" name="Agrupar 29"/>
          <p:cNvGrpSpPr/>
          <p:nvPr/>
        </p:nvGrpSpPr>
        <p:grpSpPr>
          <a:xfrm>
            <a:off x="490220" y="2783264"/>
            <a:ext cx="114300" cy="125730"/>
            <a:chOff x="203200" y="1912620"/>
            <a:chExt cx="765810" cy="822960"/>
          </a:xfrm>
          <a:solidFill>
            <a:srgbClr val="1A9631">
              <a:alpha val="50000"/>
            </a:srgbClr>
          </a:solidFill>
        </p:grpSpPr>
        <p:sp>
          <p:nvSpPr>
            <p:cNvPr id="31" name="Datos almacenados 30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Datos almacenados 31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Cheurón 32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3" name="Agrupar 33"/>
          <p:cNvGrpSpPr/>
          <p:nvPr/>
        </p:nvGrpSpPr>
        <p:grpSpPr>
          <a:xfrm>
            <a:off x="467989" y="3461589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35" name="Llamada de flecha cuádruple 34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ntercalar 35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Elipse 36"/>
          <p:cNvSpPr/>
          <p:nvPr/>
        </p:nvSpPr>
        <p:spPr>
          <a:xfrm>
            <a:off x="835180" y="958850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visión 37"/>
          <p:cNvSpPr/>
          <p:nvPr/>
        </p:nvSpPr>
        <p:spPr>
          <a:xfrm>
            <a:off x="804794" y="1460500"/>
            <a:ext cx="174619" cy="190500"/>
          </a:xfrm>
          <a:prstGeom prst="mathDivid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Agrupar 38"/>
          <p:cNvGrpSpPr/>
          <p:nvPr/>
        </p:nvGrpSpPr>
        <p:grpSpPr>
          <a:xfrm>
            <a:off x="827025" y="2082958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40" name="Extraer 3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Cinta curvada hacia arriba 4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7" name="Agrupar 41"/>
          <p:cNvGrpSpPr/>
          <p:nvPr/>
        </p:nvGrpSpPr>
        <p:grpSpPr>
          <a:xfrm>
            <a:off x="822132" y="2783264"/>
            <a:ext cx="114300" cy="125730"/>
            <a:chOff x="203200" y="1912620"/>
            <a:chExt cx="765810" cy="822960"/>
          </a:xfrm>
          <a:solidFill>
            <a:srgbClr val="CECE00">
              <a:alpha val="50000"/>
            </a:srgbClr>
          </a:solidFill>
        </p:grpSpPr>
        <p:sp>
          <p:nvSpPr>
            <p:cNvPr id="43" name="Datos almacenados 42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Datos almacenados 43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Cheurón 44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" name="Agrupar 45"/>
          <p:cNvGrpSpPr/>
          <p:nvPr/>
        </p:nvGrpSpPr>
        <p:grpSpPr>
          <a:xfrm>
            <a:off x="799901" y="3461589"/>
            <a:ext cx="146050" cy="179070"/>
            <a:chOff x="247650" y="2185670"/>
            <a:chExt cx="259080" cy="392430"/>
          </a:xfrm>
          <a:solidFill>
            <a:srgbClr val="CECE00">
              <a:alpha val="50000"/>
            </a:srgbClr>
          </a:solidFill>
        </p:grpSpPr>
        <p:sp>
          <p:nvSpPr>
            <p:cNvPr id="47" name="Llamada de flecha cuádruple 46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ntercalar 47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Elipse 48"/>
          <p:cNvSpPr/>
          <p:nvPr/>
        </p:nvSpPr>
        <p:spPr>
          <a:xfrm>
            <a:off x="1153134" y="958850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visión 49"/>
          <p:cNvSpPr/>
          <p:nvPr/>
        </p:nvSpPr>
        <p:spPr>
          <a:xfrm>
            <a:off x="1122748" y="1460500"/>
            <a:ext cx="174619" cy="190500"/>
          </a:xfrm>
          <a:prstGeom prst="mathDivid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Agrupar 50"/>
          <p:cNvGrpSpPr/>
          <p:nvPr/>
        </p:nvGrpSpPr>
        <p:grpSpPr>
          <a:xfrm>
            <a:off x="1144979" y="2082958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52" name="Extraer 5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Cinta curvada hacia arriba 5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3" name="Agrupar 53"/>
          <p:cNvGrpSpPr/>
          <p:nvPr/>
        </p:nvGrpSpPr>
        <p:grpSpPr>
          <a:xfrm>
            <a:off x="1140086" y="2783264"/>
            <a:ext cx="114300" cy="125730"/>
            <a:chOff x="203200" y="1912620"/>
            <a:chExt cx="765810" cy="822960"/>
          </a:xfrm>
          <a:solidFill>
            <a:srgbClr val="3366FF">
              <a:alpha val="50000"/>
            </a:srgbClr>
          </a:solidFill>
        </p:grpSpPr>
        <p:sp>
          <p:nvSpPr>
            <p:cNvPr id="55" name="Datos almacenados 5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Datos almacenados 5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Cheurón 56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4" name="Agrupar 57"/>
          <p:cNvGrpSpPr/>
          <p:nvPr/>
        </p:nvGrpSpPr>
        <p:grpSpPr>
          <a:xfrm>
            <a:off x="1117855" y="3461589"/>
            <a:ext cx="146050" cy="179070"/>
            <a:chOff x="247650" y="2185670"/>
            <a:chExt cx="259080" cy="392430"/>
          </a:xfrm>
          <a:solidFill>
            <a:srgbClr val="3366FF">
              <a:alpha val="50000"/>
            </a:srgbClr>
          </a:solidFill>
        </p:grpSpPr>
        <p:sp>
          <p:nvSpPr>
            <p:cNvPr id="59" name="Llamada de flecha cuádruple 58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ntercalar 59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0" name="Agrupar 61"/>
          <p:cNvGrpSpPr/>
          <p:nvPr/>
        </p:nvGrpSpPr>
        <p:grpSpPr>
          <a:xfrm>
            <a:off x="1681407" y="476251"/>
            <a:ext cx="4002776" cy="3717256"/>
            <a:chOff x="1681407" y="476251"/>
            <a:chExt cx="4002776" cy="3717256"/>
          </a:xfrm>
        </p:grpSpPr>
        <p:pic>
          <p:nvPicPr>
            <p:cNvPr id="4" name="Imagen 3" descr="triangle.pdf"/>
            <p:cNvPicPr>
              <a:picLocks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948" b="35791"/>
                <a:stretch>
                  <a:fillRect/>
                </a:stretch>
              </p:blipFill>
            </mc:Choice>
            <mc:Fallback>
              <p:blipFill>
                <a:blip r:embed="rId3"/>
                <a:srcRect l="6948" b="35791"/>
                <a:stretch>
                  <a:fillRect/>
                </a:stretch>
              </p:blipFill>
            </mc:Fallback>
          </mc:AlternateContent>
          <p:spPr>
            <a:xfrm>
              <a:off x="1681407" y="476251"/>
              <a:ext cx="3952902" cy="3486150"/>
            </a:xfrm>
            <a:prstGeom prst="rect">
              <a:avLst/>
            </a:prstGeom>
          </p:spPr>
        </p:pic>
        <p:pic>
          <p:nvPicPr>
            <p:cNvPr id="5" name="Imagen 4" descr="hex.gif"/>
            <p:cNvPicPr>
              <a:picLocks/>
            </p:cNvPicPr>
            <p:nvPr/>
          </p:nvPicPr>
          <p:blipFill>
            <a:blip r:embed="rId4"/>
            <a:srcRect r="12598" b="25197"/>
            <a:stretch>
              <a:fillRect/>
            </a:stretch>
          </p:blipFill>
          <p:spPr>
            <a:xfrm>
              <a:off x="1760183" y="840909"/>
              <a:ext cx="3924000" cy="3352598"/>
            </a:xfrm>
            <a:prstGeom prst="rect">
              <a:avLst/>
            </a:prstGeom>
          </p:spPr>
        </p:pic>
      </p:grpSp>
      <p:sp>
        <p:nvSpPr>
          <p:cNvPr id="66" name="CuadroTexto 65"/>
          <p:cNvSpPr txBox="1"/>
          <p:nvPr/>
        </p:nvSpPr>
        <p:spPr>
          <a:xfrm>
            <a:off x="315588" y="612309"/>
            <a:ext cx="86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Planets</a:t>
            </a:r>
            <a:endParaRPr lang="en-U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264789" y="11038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Stations</a:t>
            </a:r>
            <a:endParaRPr lang="en-U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226689" y="17145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Fighters</a:t>
            </a:r>
            <a:endParaRPr lang="en-U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63188" y="24139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Freighters</a:t>
            </a:r>
            <a:endParaRPr lang="en-US" dirty="0"/>
          </a:p>
        </p:txBody>
      </p:sp>
      <p:sp>
        <p:nvSpPr>
          <p:cNvPr id="70" name="CuadroTexto 69"/>
          <p:cNvSpPr txBox="1"/>
          <p:nvPr/>
        </p:nvSpPr>
        <p:spPr>
          <a:xfrm>
            <a:off x="-14184" y="3092257"/>
            <a:ext cx="152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 Vessel</a:t>
            </a:r>
            <a:endParaRPr lang="en-US" dirty="0"/>
          </a:p>
        </p:txBody>
      </p:sp>
      <p:sp>
        <p:nvSpPr>
          <p:cNvPr id="61" name="Elipse 60"/>
          <p:cNvSpPr/>
          <p:nvPr/>
        </p:nvSpPr>
        <p:spPr>
          <a:xfrm>
            <a:off x="2940050" y="2413931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/>
          <p:cNvSpPr/>
          <p:nvPr/>
        </p:nvSpPr>
        <p:spPr>
          <a:xfrm>
            <a:off x="3575050" y="2211619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ipse 63"/>
          <p:cNvSpPr/>
          <p:nvPr/>
        </p:nvSpPr>
        <p:spPr>
          <a:xfrm>
            <a:off x="3324437" y="1920567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/>
          <p:cNvSpPr/>
          <p:nvPr/>
        </p:nvSpPr>
        <p:spPr>
          <a:xfrm>
            <a:off x="3835400" y="2633572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Agrupar 33"/>
          <p:cNvGrpSpPr/>
          <p:nvPr/>
        </p:nvGrpSpPr>
        <p:grpSpPr>
          <a:xfrm>
            <a:off x="2817687" y="1897442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72" name="Llamada de flecha cuádruple 71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ntercalar 72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4" name="División 73"/>
          <p:cNvSpPr/>
          <p:nvPr/>
        </p:nvSpPr>
        <p:spPr>
          <a:xfrm>
            <a:off x="2796926" y="1728470"/>
            <a:ext cx="174619" cy="190500"/>
          </a:xfrm>
          <a:prstGeom prst="mathDivid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Agrupar 10"/>
          <p:cNvGrpSpPr/>
          <p:nvPr/>
        </p:nvGrpSpPr>
        <p:grpSpPr>
          <a:xfrm>
            <a:off x="2691956" y="2108676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80" name="Extraer 7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Cinta curvada hacia arriba 8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2" name="Agrupar 10"/>
          <p:cNvGrpSpPr/>
          <p:nvPr/>
        </p:nvGrpSpPr>
        <p:grpSpPr>
          <a:xfrm>
            <a:off x="2814320" y="2581333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83" name="Extraer 82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Cinta curvada hacia arriba 83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5" name="División 84"/>
          <p:cNvSpPr/>
          <p:nvPr/>
        </p:nvSpPr>
        <p:spPr>
          <a:xfrm>
            <a:off x="4167190" y="2369481"/>
            <a:ext cx="174619" cy="190500"/>
          </a:xfrm>
          <a:prstGeom prst="mathDivid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6" name="Agrupar 38"/>
          <p:cNvGrpSpPr/>
          <p:nvPr/>
        </p:nvGrpSpPr>
        <p:grpSpPr>
          <a:xfrm>
            <a:off x="4329744" y="2322395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96" name="Extraer 95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Cinta curvada hacia arriba 96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1" name="Agrupar 57"/>
          <p:cNvGrpSpPr/>
          <p:nvPr/>
        </p:nvGrpSpPr>
        <p:grpSpPr>
          <a:xfrm>
            <a:off x="3930650" y="1960942"/>
            <a:ext cx="146050" cy="179070"/>
            <a:chOff x="247650" y="2185670"/>
            <a:chExt cx="259080" cy="392430"/>
          </a:xfrm>
          <a:solidFill>
            <a:srgbClr val="3366FF">
              <a:alpha val="50000"/>
            </a:srgbClr>
          </a:solidFill>
        </p:grpSpPr>
        <p:sp>
          <p:nvSpPr>
            <p:cNvPr id="99" name="Llamada de flecha cuádruple 98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ntercalar 99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4" name="Agrupar 50"/>
          <p:cNvGrpSpPr/>
          <p:nvPr/>
        </p:nvGrpSpPr>
        <p:grpSpPr>
          <a:xfrm>
            <a:off x="3325072" y="2162572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102" name="Extraer 10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Cinta curvada hacia arriba 10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6" name="Elipse 85"/>
          <p:cNvSpPr/>
          <p:nvPr/>
        </p:nvSpPr>
        <p:spPr>
          <a:xfrm>
            <a:off x="4202109" y="1717209"/>
            <a:ext cx="114300" cy="11794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exágono 86"/>
          <p:cNvSpPr/>
          <p:nvPr/>
        </p:nvSpPr>
        <p:spPr>
          <a:xfrm>
            <a:off x="3257762" y="170526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Hexágono 87"/>
          <p:cNvSpPr/>
          <p:nvPr/>
        </p:nvSpPr>
        <p:spPr>
          <a:xfrm>
            <a:off x="2888600" y="19131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Hexágono 88"/>
          <p:cNvSpPr/>
          <p:nvPr/>
        </p:nvSpPr>
        <p:spPr>
          <a:xfrm>
            <a:off x="3257762" y="21273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Hexágono 89"/>
          <p:cNvSpPr/>
          <p:nvPr/>
        </p:nvSpPr>
        <p:spPr>
          <a:xfrm>
            <a:off x="3632737" y="233910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Hexágono 90"/>
          <p:cNvSpPr/>
          <p:nvPr/>
        </p:nvSpPr>
        <p:spPr>
          <a:xfrm>
            <a:off x="2888600" y="2342277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Hexágono 91"/>
          <p:cNvSpPr/>
          <p:nvPr/>
        </p:nvSpPr>
        <p:spPr>
          <a:xfrm>
            <a:off x="2510125" y="2130420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Hexágono 92"/>
          <p:cNvSpPr/>
          <p:nvPr/>
        </p:nvSpPr>
        <p:spPr>
          <a:xfrm>
            <a:off x="4008115" y="2122558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Hexágono 93"/>
          <p:cNvSpPr/>
          <p:nvPr/>
        </p:nvSpPr>
        <p:spPr>
          <a:xfrm>
            <a:off x="3632737" y="19115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Hexágono 94"/>
          <p:cNvSpPr/>
          <p:nvPr/>
        </p:nvSpPr>
        <p:spPr>
          <a:xfrm>
            <a:off x="2510125" y="16973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Hexágono 97"/>
          <p:cNvSpPr/>
          <p:nvPr/>
        </p:nvSpPr>
        <p:spPr>
          <a:xfrm>
            <a:off x="4008115" y="16989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Hexágono 100"/>
          <p:cNvSpPr/>
          <p:nvPr/>
        </p:nvSpPr>
        <p:spPr>
          <a:xfrm>
            <a:off x="2513300" y="2557308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71356" y="958850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visión 7"/>
          <p:cNvSpPr/>
          <p:nvPr/>
        </p:nvSpPr>
        <p:spPr>
          <a:xfrm>
            <a:off x="140970" y="1460500"/>
            <a:ext cx="174619" cy="190500"/>
          </a:xfrm>
          <a:prstGeom prst="mathDivid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Agrupar 10"/>
          <p:cNvGrpSpPr/>
          <p:nvPr/>
        </p:nvGrpSpPr>
        <p:grpSpPr>
          <a:xfrm>
            <a:off x="163201" y="2082958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10" name="Extraer 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Cinta curvada hacia arriba 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Agrupar 18"/>
          <p:cNvGrpSpPr/>
          <p:nvPr/>
        </p:nvGrpSpPr>
        <p:grpSpPr>
          <a:xfrm>
            <a:off x="158308" y="2783264"/>
            <a:ext cx="114300" cy="125730"/>
            <a:chOff x="203200" y="1912620"/>
            <a:chExt cx="765810" cy="822960"/>
          </a:xfrm>
          <a:solidFill>
            <a:srgbClr val="800000">
              <a:alpha val="50000"/>
            </a:srgbClr>
          </a:solidFill>
        </p:grpSpPr>
        <p:sp>
          <p:nvSpPr>
            <p:cNvPr id="15" name="Datos almacenados 1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atos almacenados 1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heurón 17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" name="Agrupar 23"/>
          <p:cNvGrpSpPr/>
          <p:nvPr/>
        </p:nvGrpSpPr>
        <p:grpSpPr>
          <a:xfrm>
            <a:off x="136077" y="3461589"/>
            <a:ext cx="146050" cy="179070"/>
            <a:chOff x="247650" y="2185670"/>
            <a:chExt cx="259080" cy="392430"/>
          </a:xfrm>
          <a:solidFill>
            <a:srgbClr val="800000">
              <a:alpha val="50000"/>
            </a:srgbClr>
          </a:solidFill>
        </p:grpSpPr>
        <p:sp>
          <p:nvSpPr>
            <p:cNvPr id="21" name="Llamada de flecha cuádruple 20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ntercalar 21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Elipse 24"/>
          <p:cNvSpPr/>
          <p:nvPr/>
        </p:nvSpPr>
        <p:spPr>
          <a:xfrm>
            <a:off x="503268" y="958850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visión 25"/>
          <p:cNvSpPr/>
          <p:nvPr/>
        </p:nvSpPr>
        <p:spPr>
          <a:xfrm>
            <a:off x="472882" y="1460500"/>
            <a:ext cx="174619" cy="190500"/>
          </a:xfrm>
          <a:prstGeom prst="mathDivid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Agrupar 26"/>
          <p:cNvGrpSpPr/>
          <p:nvPr/>
        </p:nvGrpSpPr>
        <p:grpSpPr>
          <a:xfrm>
            <a:off x="495113" y="2082958"/>
            <a:ext cx="125730" cy="170180"/>
            <a:chOff x="337820" y="1404620"/>
            <a:chExt cx="835660" cy="1172210"/>
          </a:xfrm>
          <a:solidFill>
            <a:srgbClr val="1A9631">
              <a:alpha val="50000"/>
            </a:srgbClr>
          </a:solidFill>
          <a:effectLst/>
        </p:grpSpPr>
        <p:sp>
          <p:nvSpPr>
            <p:cNvPr id="28" name="Extraer 27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Cinta curvada hacia arriba 2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" name="Agrupar 29"/>
          <p:cNvGrpSpPr/>
          <p:nvPr/>
        </p:nvGrpSpPr>
        <p:grpSpPr>
          <a:xfrm>
            <a:off x="490220" y="2783264"/>
            <a:ext cx="114300" cy="125730"/>
            <a:chOff x="203200" y="1912620"/>
            <a:chExt cx="765810" cy="822960"/>
          </a:xfrm>
          <a:solidFill>
            <a:srgbClr val="1A9631">
              <a:alpha val="50000"/>
            </a:srgbClr>
          </a:solidFill>
        </p:grpSpPr>
        <p:sp>
          <p:nvSpPr>
            <p:cNvPr id="31" name="Datos almacenados 30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Datos almacenados 31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Cheurón 32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3" name="Agrupar 33"/>
          <p:cNvGrpSpPr/>
          <p:nvPr/>
        </p:nvGrpSpPr>
        <p:grpSpPr>
          <a:xfrm>
            <a:off x="467989" y="3461589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35" name="Llamada de flecha cuádruple 34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ntercalar 35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Elipse 36"/>
          <p:cNvSpPr/>
          <p:nvPr/>
        </p:nvSpPr>
        <p:spPr>
          <a:xfrm>
            <a:off x="835180" y="958850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visión 37"/>
          <p:cNvSpPr/>
          <p:nvPr/>
        </p:nvSpPr>
        <p:spPr>
          <a:xfrm>
            <a:off x="804794" y="1460500"/>
            <a:ext cx="174619" cy="190500"/>
          </a:xfrm>
          <a:prstGeom prst="mathDivid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Agrupar 38"/>
          <p:cNvGrpSpPr/>
          <p:nvPr/>
        </p:nvGrpSpPr>
        <p:grpSpPr>
          <a:xfrm>
            <a:off x="827025" y="2082958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40" name="Extraer 3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Cinta curvada hacia arriba 4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7" name="Agrupar 41"/>
          <p:cNvGrpSpPr/>
          <p:nvPr/>
        </p:nvGrpSpPr>
        <p:grpSpPr>
          <a:xfrm>
            <a:off x="822132" y="2783264"/>
            <a:ext cx="114300" cy="125730"/>
            <a:chOff x="203200" y="1912620"/>
            <a:chExt cx="765810" cy="822960"/>
          </a:xfrm>
          <a:solidFill>
            <a:srgbClr val="CECE00">
              <a:alpha val="50000"/>
            </a:srgbClr>
          </a:solidFill>
        </p:grpSpPr>
        <p:sp>
          <p:nvSpPr>
            <p:cNvPr id="43" name="Datos almacenados 42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Datos almacenados 43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Cheurón 44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" name="Agrupar 45"/>
          <p:cNvGrpSpPr/>
          <p:nvPr/>
        </p:nvGrpSpPr>
        <p:grpSpPr>
          <a:xfrm>
            <a:off x="799901" y="3461589"/>
            <a:ext cx="146050" cy="179070"/>
            <a:chOff x="247650" y="2185670"/>
            <a:chExt cx="259080" cy="392430"/>
          </a:xfrm>
          <a:solidFill>
            <a:srgbClr val="CECE00">
              <a:alpha val="50000"/>
            </a:srgbClr>
          </a:solidFill>
        </p:grpSpPr>
        <p:sp>
          <p:nvSpPr>
            <p:cNvPr id="47" name="Llamada de flecha cuádruple 46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ntercalar 47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Elipse 48"/>
          <p:cNvSpPr/>
          <p:nvPr/>
        </p:nvSpPr>
        <p:spPr>
          <a:xfrm>
            <a:off x="1153134" y="958850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visión 49"/>
          <p:cNvSpPr/>
          <p:nvPr/>
        </p:nvSpPr>
        <p:spPr>
          <a:xfrm>
            <a:off x="1122748" y="1460500"/>
            <a:ext cx="174619" cy="190500"/>
          </a:xfrm>
          <a:prstGeom prst="mathDivid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Agrupar 50"/>
          <p:cNvGrpSpPr/>
          <p:nvPr/>
        </p:nvGrpSpPr>
        <p:grpSpPr>
          <a:xfrm>
            <a:off x="1144979" y="2082958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52" name="Extraer 5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Cinta curvada hacia arriba 5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3" name="Agrupar 53"/>
          <p:cNvGrpSpPr/>
          <p:nvPr/>
        </p:nvGrpSpPr>
        <p:grpSpPr>
          <a:xfrm>
            <a:off x="1140086" y="2783264"/>
            <a:ext cx="114300" cy="125730"/>
            <a:chOff x="203200" y="1912620"/>
            <a:chExt cx="765810" cy="822960"/>
          </a:xfrm>
          <a:solidFill>
            <a:srgbClr val="3366FF">
              <a:alpha val="50000"/>
            </a:srgbClr>
          </a:solidFill>
        </p:grpSpPr>
        <p:sp>
          <p:nvSpPr>
            <p:cNvPr id="55" name="Datos almacenados 5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Datos almacenados 5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Cheurón 56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4" name="Agrupar 57"/>
          <p:cNvGrpSpPr/>
          <p:nvPr/>
        </p:nvGrpSpPr>
        <p:grpSpPr>
          <a:xfrm>
            <a:off x="1117855" y="3461589"/>
            <a:ext cx="146050" cy="179070"/>
            <a:chOff x="247650" y="2185670"/>
            <a:chExt cx="259080" cy="392430"/>
          </a:xfrm>
          <a:solidFill>
            <a:srgbClr val="3366FF">
              <a:alpha val="50000"/>
            </a:srgbClr>
          </a:solidFill>
        </p:grpSpPr>
        <p:sp>
          <p:nvSpPr>
            <p:cNvPr id="59" name="Llamada de flecha cuádruple 58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ntercalar 59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0" name="Agrupar 61"/>
          <p:cNvGrpSpPr/>
          <p:nvPr/>
        </p:nvGrpSpPr>
        <p:grpSpPr>
          <a:xfrm>
            <a:off x="1681407" y="476251"/>
            <a:ext cx="4002776" cy="3717256"/>
            <a:chOff x="1681407" y="476251"/>
            <a:chExt cx="4002776" cy="3717256"/>
          </a:xfrm>
        </p:grpSpPr>
        <p:pic>
          <p:nvPicPr>
            <p:cNvPr id="4" name="Imagen 3" descr="triangle.pdf"/>
            <p:cNvPicPr>
              <a:picLocks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948" b="35791"/>
                <a:stretch>
                  <a:fillRect/>
                </a:stretch>
              </p:blipFill>
            </mc:Choice>
            <mc:Fallback>
              <p:blipFill>
                <a:blip r:embed="rId3"/>
                <a:srcRect l="6948" b="35791"/>
                <a:stretch>
                  <a:fillRect/>
                </a:stretch>
              </p:blipFill>
            </mc:Fallback>
          </mc:AlternateContent>
          <p:spPr>
            <a:xfrm>
              <a:off x="1681407" y="476251"/>
              <a:ext cx="3952902" cy="3486150"/>
            </a:xfrm>
            <a:prstGeom prst="rect">
              <a:avLst/>
            </a:prstGeom>
          </p:spPr>
        </p:pic>
        <p:pic>
          <p:nvPicPr>
            <p:cNvPr id="5" name="Imagen 4" descr="hex.gif"/>
            <p:cNvPicPr>
              <a:picLocks/>
            </p:cNvPicPr>
            <p:nvPr/>
          </p:nvPicPr>
          <p:blipFill>
            <a:blip r:embed="rId4"/>
            <a:srcRect r="12598" b="25197"/>
            <a:stretch>
              <a:fillRect/>
            </a:stretch>
          </p:blipFill>
          <p:spPr>
            <a:xfrm>
              <a:off x="1760183" y="840909"/>
              <a:ext cx="3924000" cy="3352598"/>
            </a:xfrm>
            <a:prstGeom prst="rect">
              <a:avLst/>
            </a:prstGeom>
          </p:spPr>
        </p:pic>
      </p:grpSp>
      <p:sp>
        <p:nvSpPr>
          <p:cNvPr id="66" name="CuadroTexto 65"/>
          <p:cNvSpPr txBox="1"/>
          <p:nvPr/>
        </p:nvSpPr>
        <p:spPr>
          <a:xfrm>
            <a:off x="315588" y="612309"/>
            <a:ext cx="86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Planets</a:t>
            </a:r>
            <a:endParaRPr lang="en-U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264789" y="11038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Stations</a:t>
            </a:r>
            <a:endParaRPr lang="en-U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226689" y="17145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Fighters</a:t>
            </a:r>
            <a:endParaRPr lang="en-U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63188" y="24139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Freighters</a:t>
            </a:r>
            <a:endParaRPr lang="en-US" dirty="0"/>
          </a:p>
        </p:txBody>
      </p:sp>
      <p:sp>
        <p:nvSpPr>
          <p:cNvPr id="70" name="CuadroTexto 69"/>
          <p:cNvSpPr txBox="1"/>
          <p:nvPr/>
        </p:nvSpPr>
        <p:spPr>
          <a:xfrm>
            <a:off x="-14184" y="3092257"/>
            <a:ext cx="152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 Vessel</a:t>
            </a:r>
            <a:endParaRPr lang="en-US" dirty="0"/>
          </a:p>
        </p:txBody>
      </p:sp>
      <p:sp>
        <p:nvSpPr>
          <p:cNvPr id="61" name="Elipse 60"/>
          <p:cNvSpPr/>
          <p:nvPr/>
        </p:nvSpPr>
        <p:spPr>
          <a:xfrm>
            <a:off x="2940050" y="2413931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/>
          <p:cNvSpPr/>
          <p:nvPr/>
        </p:nvSpPr>
        <p:spPr>
          <a:xfrm>
            <a:off x="3575050" y="2211619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ipse 63"/>
          <p:cNvSpPr/>
          <p:nvPr/>
        </p:nvSpPr>
        <p:spPr>
          <a:xfrm>
            <a:off x="3324437" y="1920567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/>
          <p:cNvSpPr/>
          <p:nvPr/>
        </p:nvSpPr>
        <p:spPr>
          <a:xfrm>
            <a:off x="3835400" y="2633572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Agrupar 33"/>
          <p:cNvGrpSpPr/>
          <p:nvPr/>
        </p:nvGrpSpPr>
        <p:grpSpPr>
          <a:xfrm>
            <a:off x="2690688" y="1682750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72" name="Llamada de flecha cuádruple 71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ntercalar 72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4" name="División 73"/>
          <p:cNvSpPr/>
          <p:nvPr/>
        </p:nvSpPr>
        <p:spPr>
          <a:xfrm>
            <a:off x="2803276" y="1728470"/>
            <a:ext cx="174619" cy="190500"/>
          </a:xfrm>
          <a:prstGeom prst="mathDivid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Agrupar 29"/>
          <p:cNvGrpSpPr/>
          <p:nvPr/>
        </p:nvGrpSpPr>
        <p:grpSpPr>
          <a:xfrm>
            <a:off x="3203787" y="1983432"/>
            <a:ext cx="114300" cy="125730"/>
            <a:chOff x="203200" y="1912620"/>
            <a:chExt cx="765810" cy="822960"/>
          </a:xfrm>
          <a:solidFill>
            <a:srgbClr val="1A9631">
              <a:alpha val="50000"/>
            </a:srgbClr>
          </a:solidFill>
        </p:grpSpPr>
        <p:sp>
          <p:nvSpPr>
            <p:cNvPr id="76" name="Datos almacenados 75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Datos almacenados 76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Cheurón 77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2" name="Agrupar 10"/>
          <p:cNvGrpSpPr/>
          <p:nvPr/>
        </p:nvGrpSpPr>
        <p:grpSpPr>
          <a:xfrm>
            <a:off x="2698308" y="1943022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80" name="Extraer 7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Cinta curvada hacia arriba 8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6" name="Agrupar 10"/>
          <p:cNvGrpSpPr/>
          <p:nvPr/>
        </p:nvGrpSpPr>
        <p:grpSpPr>
          <a:xfrm>
            <a:off x="2824001" y="2738814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83" name="Extraer 82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Cinta curvada hacia arriba 83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5" name="División 84"/>
          <p:cNvSpPr/>
          <p:nvPr/>
        </p:nvSpPr>
        <p:spPr>
          <a:xfrm>
            <a:off x="4167190" y="2369481"/>
            <a:ext cx="174619" cy="190500"/>
          </a:xfrm>
          <a:prstGeom prst="mathDivid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Elipse 85"/>
          <p:cNvSpPr/>
          <p:nvPr/>
        </p:nvSpPr>
        <p:spPr>
          <a:xfrm>
            <a:off x="4451350" y="2561901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Agrupar 41"/>
          <p:cNvGrpSpPr/>
          <p:nvPr/>
        </p:nvGrpSpPr>
        <p:grpSpPr>
          <a:xfrm>
            <a:off x="3956013" y="2570707"/>
            <a:ext cx="114300" cy="125730"/>
            <a:chOff x="203200" y="1912620"/>
            <a:chExt cx="765810" cy="822960"/>
          </a:xfrm>
          <a:solidFill>
            <a:srgbClr val="CECE00">
              <a:alpha val="50000"/>
            </a:srgbClr>
          </a:solidFill>
        </p:grpSpPr>
        <p:sp>
          <p:nvSpPr>
            <p:cNvPr id="88" name="Datos almacenados 87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Datos almacenados 88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Cheurón 89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4" name="Agrupar 38"/>
          <p:cNvGrpSpPr/>
          <p:nvPr/>
        </p:nvGrpSpPr>
        <p:grpSpPr>
          <a:xfrm>
            <a:off x="4439920" y="2382181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96" name="Extraer 95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Cinta curvada hacia arriba 96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8" name="Agrupar 57"/>
          <p:cNvGrpSpPr/>
          <p:nvPr/>
        </p:nvGrpSpPr>
        <p:grpSpPr>
          <a:xfrm>
            <a:off x="4059107" y="1888412"/>
            <a:ext cx="146050" cy="179070"/>
            <a:chOff x="247650" y="2185670"/>
            <a:chExt cx="259080" cy="392430"/>
          </a:xfrm>
          <a:solidFill>
            <a:srgbClr val="3366FF">
              <a:alpha val="50000"/>
            </a:srgbClr>
          </a:solidFill>
        </p:grpSpPr>
        <p:sp>
          <p:nvSpPr>
            <p:cNvPr id="99" name="Llamada de flecha cuádruple 98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ntercalar 99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1" name="Agrupar 50"/>
          <p:cNvGrpSpPr/>
          <p:nvPr/>
        </p:nvGrpSpPr>
        <p:grpSpPr>
          <a:xfrm>
            <a:off x="3325072" y="2162572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102" name="Extraer 10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Cinta curvada hacia arriba 10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3" name="Elipse 92"/>
          <p:cNvSpPr/>
          <p:nvPr/>
        </p:nvSpPr>
        <p:spPr>
          <a:xfrm>
            <a:off x="4202109" y="1717209"/>
            <a:ext cx="114300" cy="11794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Agrupar 18"/>
          <p:cNvGrpSpPr/>
          <p:nvPr/>
        </p:nvGrpSpPr>
        <p:grpSpPr>
          <a:xfrm>
            <a:off x="2815976" y="2357416"/>
            <a:ext cx="114300" cy="125730"/>
            <a:chOff x="203200" y="1912620"/>
            <a:chExt cx="765810" cy="822960"/>
          </a:xfrm>
          <a:solidFill>
            <a:srgbClr val="800000">
              <a:alpha val="50000"/>
            </a:srgbClr>
          </a:solidFill>
        </p:grpSpPr>
        <p:sp>
          <p:nvSpPr>
            <p:cNvPr id="95" name="Datos almacenados 9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Datos almacenados 97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Cheurón 100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" name="Hexágono 103"/>
          <p:cNvSpPr/>
          <p:nvPr/>
        </p:nvSpPr>
        <p:spPr>
          <a:xfrm>
            <a:off x="3257762" y="170526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Hexágono 104"/>
          <p:cNvSpPr/>
          <p:nvPr/>
        </p:nvSpPr>
        <p:spPr>
          <a:xfrm>
            <a:off x="2888600" y="19131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Hexágono 105"/>
          <p:cNvSpPr/>
          <p:nvPr/>
        </p:nvSpPr>
        <p:spPr>
          <a:xfrm>
            <a:off x="3257762" y="21273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Hexágono 106"/>
          <p:cNvSpPr/>
          <p:nvPr/>
        </p:nvSpPr>
        <p:spPr>
          <a:xfrm>
            <a:off x="3632737" y="233910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Hexágono 107"/>
          <p:cNvSpPr/>
          <p:nvPr/>
        </p:nvSpPr>
        <p:spPr>
          <a:xfrm>
            <a:off x="2888600" y="2342277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Hexágono 108"/>
          <p:cNvSpPr/>
          <p:nvPr/>
        </p:nvSpPr>
        <p:spPr>
          <a:xfrm>
            <a:off x="2510125" y="2130420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Hexágono 109"/>
          <p:cNvSpPr/>
          <p:nvPr/>
        </p:nvSpPr>
        <p:spPr>
          <a:xfrm>
            <a:off x="4008115" y="2122558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Hexágono 110"/>
          <p:cNvSpPr/>
          <p:nvPr/>
        </p:nvSpPr>
        <p:spPr>
          <a:xfrm>
            <a:off x="3632737" y="19115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Hexágono 111"/>
          <p:cNvSpPr/>
          <p:nvPr/>
        </p:nvSpPr>
        <p:spPr>
          <a:xfrm>
            <a:off x="2510125" y="16973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Hexágono 112"/>
          <p:cNvSpPr/>
          <p:nvPr/>
        </p:nvSpPr>
        <p:spPr>
          <a:xfrm>
            <a:off x="4008115" y="16989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Hexágono 113"/>
          <p:cNvSpPr/>
          <p:nvPr/>
        </p:nvSpPr>
        <p:spPr>
          <a:xfrm>
            <a:off x="2513300" y="2557308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Hexágono 114"/>
          <p:cNvSpPr/>
          <p:nvPr/>
        </p:nvSpPr>
        <p:spPr>
          <a:xfrm>
            <a:off x="4383090" y="23399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71356" y="958850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visión 7"/>
          <p:cNvSpPr/>
          <p:nvPr/>
        </p:nvSpPr>
        <p:spPr>
          <a:xfrm>
            <a:off x="140970" y="1460500"/>
            <a:ext cx="174619" cy="190500"/>
          </a:xfrm>
          <a:prstGeom prst="mathDivid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Agrupar 10"/>
          <p:cNvGrpSpPr/>
          <p:nvPr/>
        </p:nvGrpSpPr>
        <p:grpSpPr>
          <a:xfrm>
            <a:off x="163201" y="2082958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10" name="Extraer 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Cinta curvada hacia arriba 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Agrupar 18"/>
          <p:cNvGrpSpPr/>
          <p:nvPr/>
        </p:nvGrpSpPr>
        <p:grpSpPr>
          <a:xfrm>
            <a:off x="158308" y="2783264"/>
            <a:ext cx="114300" cy="125730"/>
            <a:chOff x="203200" y="1912620"/>
            <a:chExt cx="765810" cy="822960"/>
          </a:xfrm>
          <a:solidFill>
            <a:srgbClr val="800000">
              <a:alpha val="50000"/>
            </a:srgbClr>
          </a:solidFill>
        </p:grpSpPr>
        <p:sp>
          <p:nvSpPr>
            <p:cNvPr id="15" name="Datos almacenados 1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atos almacenados 1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heurón 17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" name="Agrupar 23"/>
          <p:cNvGrpSpPr/>
          <p:nvPr/>
        </p:nvGrpSpPr>
        <p:grpSpPr>
          <a:xfrm>
            <a:off x="136077" y="3461589"/>
            <a:ext cx="146050" cy="179070"/>
            <a:chOff x="247650" y="2185670"/>
            <a:chExt cx="259080" cy="392430"/>
          </a:xfrm>
          <a:solidFill>
            <a:srgbClr val="800000">
              <a:alpha val="50000"/>
            </a:srgbClr>
          </a:solidFill>
        </p:grpSpPr>
        <p:sp>
          <p:nvSpPr>
            <p:cNvPr id="21" name="Llamada de flecha cuádruple 20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ntercalar 21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Elipse 24"/>
          <p:cNvSpPr/>
          <p:nvPr/>
        </p:nvSpPr>
        <p:spPr>
          <a:xfrm>
            <a:off x="503268" y="958850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visión 25"/>
          <p:cNvSpPr/>
          <p:nvPr/>
        </p:nvSpPr>
        <p:spPr>
          <a:xfrm>
            <a:off x="472882" y="1460500"/>
            <a:ext cx="174619" cy="190500"/>
          </a:xfrm>
          <a:prstGeom prst="mathDivid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Agrupar 26"/>
          <p:cNvGrpSpPr/>
          <p:nvPr/>
        </p:nvGrpSpPr>
        <p:grpSpPr>
          <a:xfrm>
            <a:off x="495113" y="2082958"/>
            <a:ext cx="125730" cy="170180"/>
            <a:chOff x="337820" y="1404620"/>
            <a:chExt cx="835660" cy="1172210"/>
          </a:xfrm>
          <a:solidFill>
            <a:srgbClr val="1A9631">
              <a:alpha val="50000"/>
            </a:srgbClr>
          </a:solidFill>
          <a:effectLst/>
        </p:grpSpPr>
        <p:sp>
          <p:nvSpPr>
            <p:cNvPr id="28" name="Extraer 27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Cinta curvada hacia arriba 2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" name="Agrupar 29"/>
          <p:cNvGrpSpPr/>
          <p:nvPr/>
        </p:nvGrpSpPr>
        <p:grpSpPr>
          <a:xfrm>
            <a:off x="490220" y="2783264"/>
            <a:ext cx="114300" cy="125730"/>
            <a:chOff x="203200" y="1912620"/>
            <a:chExt cx="765810" cy="822960"/>
          </a:xfrm>
          <a:solidFill>
            <a:srgbClr val="1A9631">
              <a:alpha val="50000"/>
            </a:srgbClr>
          </a:solidFill>
        </p:grpSpPr>
        <p:sp>
          <p:nvSpPr>
            <p:cNvPr id="31" name="Datos almacenados 30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Datos almacenados 31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Cheurón 32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3" name="Agrupar 33"/>
          <p:cNvGrpSpPr/>
          <p:nvPr/>
        </p:nvGrpSpPr>
        <p:grpSpPr>
          <a:xfrm>
            <a:off x="467989" y="3461589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35" name="Llamada de flecha cuádruple 34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ntercalar 35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Elipse 36"/>
          <p:cNvSpPr/>
          <p:nvPr/>
        </p:nvSpPr>
        <p:spPr>
          <a:xfrm>
            <a:off x="835180" y="958850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visión 37"/>
          <p:cNvSpPr/>
          <p:nvPr/>
        </p:nvSpPr>
        <p:spPr>
          <a:xfrm>
            <a:off x="804794" y="1460500"/>
            <a:ext cx="174619" cy="190500"/>
          </a:xfrm>
          <a:prstGeom prst="mathDivid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Agrupar 38"/>
          <p:cNvGrpSpPr/>
          <p:nvPr/>
        </p:nvGrpSpPr>
        <p:grpSpPr>
          <a:xfrm>
            <a:off x="827025" y="2082958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40" name="Extraer 3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Cinta curvada hacia arriba 4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7" name="Agrupar 41"/>
          <p:cNvGrpSpPr/>
          <p:nvPr/>
        </p:nvGrpSpPr>
        <p:grpSpPr>
          <a:xfrm>
            <a:off x="822132" y="2783264"/>
            <a:ext cx="114300" cy="125730"/>
            <a:chOff x="203200" y="1912620"/>
            <a:chExt cx="765810" cy="822960"/>
          </a:xfrm>
          <a:solidFill>
            <a:srgbClr val="CECE00">
              <a:alpha val="50000"/>
            </a:srgbClr>
          </a:solidFill>
        </p:grpSpPr>
        <p:sp>
          <p:nvSpPr>
            <p:cNvPr id="43" name="Datos almacenados 42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Datos almacenados 43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Cheurón 44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" name="Agrupar 45"/>
          <p:cNvGrpSpPr/>
          <p:nvPr/>
        </p:nvGrpSpPr>
        <p:grpSpPr>
          <a:xfrm>
            <a:off x="799901" y="3461589"/>
            <a:ext cx="146050" cy="179070"/>
            <a:chOff x="247650" y="2185670"/>
            <a:chExt cx="259080" cy="392430"/>
          </a:xfrm>
          <a:solidFill>
            <a:srgbClr val="CECE00">
              <a:alpha val="50000"/>
            </a:srgbClr>
          </a:solidFill>
        </p:grpSpPr>
        <p:sp>
          <p:nvSpPr>
            <p:cNvPr id="47" name="Llamada de flecha cuádruple 46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ntercalar 47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Elipse 48"/>
          <p:cNvSpPr/>
          <p:nvPr/>
        </p:nvSpPr>
        <p:spPr>
          <a:xfrm>
            <a:off x="1153134" y="958850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visión 49"/>
          <p:cNvSpPr/>
          <p:nvPr/>
        </p:nvSpPr>
        <p:spPr>
          <a:xfrm>
            <a:off x="1122748" y="1460500"/>
            <a:ext cx="174619" cy="190500"/>
          </a:xfrm>
          <a:prstGeom prst="mathDivid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Agrupar 50"/>
          <p:cNvGrpSpPr/>
          <p:nvPr/>
        </p:nvGrpSpPr>
        <p:grpSpPr>
          <a:xfrm>
            <a:off x="1144979" y="2082958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52" name="Extraer 5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Cinta curvada hacia arriba 5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3" name="Agrupar 53"/>
          <p:cNvGrpSpPr/>
          <p:nvPr/>
        </p:nvGrpSpPr>
        <p:grpSpPr>
          <a:xfrm>
            <a:off x="1140086" y="2783264"/>
            <a:ext cx="114300" cy="125730"/>
            <a:chOff x="203200" y="1912620"/>
            <a:chExt cx="765810" cy="822960"/>
          </a:xfrm>
          <a:solidFill>
            <a:srgbClr val="3366FF">
              <a:alpha val="50000"/>
            </a:srgbClr>
          </a:solidFill>
        </p:grpSpPr>
        <p:sp>
          <p:nvSpPr>
            <p:cNvPr id="55" name="Datos almacenados 5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Datos almacenados 5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Cheurón 56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4" name="Agrupar 57"/>
          <p:cNvGrpSpPr/>
          <p:nvPr/>
        </p:nvGrpSpPr>
        <p:grpSpPr>
          <a:xfrm>
            <a:off x="1117855" y="3461589"/>
            <a:ext cx="146050" cy="179070"/>
            <a:chOff x="247650" y="2185670"/>
            <a:chExt cx="259080" cy="392430"/>
          </a:xfrm>
          <a:solidFill>
            <a:srgbClr val="3366FF">
              <a:alpha val="50000"/>
            </a:srgbClr>
          </a:solidFill>
        </p:grpSpPr>
        <p:sp>
          <p:nvSpPr>
            <p:cNvPr id="59" name="Llamada de flecha cuádruple 58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ntercalar 59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7" name="Agrupar 64"/>
          <p:cNvGrpSpPr/>
          <p:nvPr/>
        </p:nvGrpSpPr>
        <p:grpSpPr>
          <a:xfrm>
            <a:off x="1681407" y="476251"/>
            <a:ext cx="4002776" cy="3717256"/>
            <a:chOff x="1681407" y="476251"/>
            <a:chExt cx="4002776" cy="3717256"/>
          </a:xfrm>
        </p:grpSpPr>
        <p:grpSp>
          <p:nvGrpSpPr>
            <p:cNvPr id="30" name="Agrupar 61"/>
            <p:cNvGrpSpPr/>
            <p:nvPr/>
          </p:nvGrpSpPr>
          <p:grpSpPr>
            <a:xfrm>
              <a:off x="1681407" y="476251"/>
              <a:ext cx="4002776" cy="3717256"/>
              <a:chOff x="1681407" y="476251"/>
              <a:chExt cx="4002776" cy="3717256"/>
            </a:xfrm>
          </p:grpSpPr>
          <p:pic>
            <p:nvPicPr>
              <p:cNvPr id="4" name="Imagen 3" descr="triangle.pdf"/>
              <p:cNvPicPr>
                <a:picLocks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"/>
                  <a:srcRect l="6948" b="35791"/>
                  <a:stretch>
                    <a:fillRect/>
                  </a:stretch>
                </p:blipFill>
              </mc:Choice>
              <mc:Fallback>
                <p:blipFill>
                  <a:blip r:embed="rId3"/>
                  <a:srcRect l="6948" b="35791"/>
                  <a:stretch>
                    <a:fillRect/>
                  </a:stretch>
                </p:blipFill>
              </mc:Fallback>
            </mc:AlternateContent>
            <p:spPr>
              <a:xfrm>
                <a:off x="1681407" y="476251"/>
                <a:ext cx="3952902" cy="3486150"/>
              </a:xfrm>
              <a:prstGeom prst="rect">
                <a:avLst/>
              </a:prstGeom>
            </p:spPr>
          </p:pic>
          <p:pic>
            <p:nvPicPr>
              <p:cNvPr id="5" name="Imagen 4" descr="hex.gif"/>
              <p:cNvPicPr>
                <a:picLocks/>
              </p:cNvPicPr>
              <p:nvPr/>
            </p:nvPicPr>
            <p:blipFill>
              <a:blip r:embed="rId4"/>
              <a:srcRect r="12598" b="25197"/>
              <a:stretch>
                <a:fillRect/>
              </a:stretch>
            </p:blipFill>
            <p:spPr>
              <a:xfrm>
                <a:off x="1760183" y="840909"/>
                <a:ext cx="3924000" cy="3352598"/>
              </a:xfrm>
              <a:prstGeom prst="rect">
                <a:avLst/>
              </a:prstGeom>
            </p:spPr>
          </p:pic>
        </p:grpSp>
        <p:sp>
          <p:nvSpPr>
            <p:cNvPr id="63" name="Hexágono 62"/>
            <p:cNvSpPr/>
            <p:nvPr/>
          </p:nvSpPr>
          <p:spPr>
            <a:xfrm>
              <a:off x="3260937" y="2128520"/>
              <a:ext cx="489600" cy="428400"/>
            </a:xfrm>
            <a:prstGeom prst="hexagon">
              <a:avLst>
                <a:gd name="adj" fmla="val 27965"/>
                <a:gd name="vf" fmla="val 115470"/>
              </a:avLst>
            </a:prstGeom>
            <a:noFill/>
            <a:ln w="127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CuadroTexto 65"/>
          <p:cNvSpPr txBox="1"/>
          <p:nvPr/>
        </p:nvSpPr>
        <p:spPr>
          <a:xfrm>
            <a:off x="315588" y="612309"/>
            <a:ext cx="86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Planets</a:t>
            </a:r>
            <a:endParaRPr lang="en-U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264789" y="11038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Stations</a:t>
            </a:r>
            <a:endParaRPr lang="en-U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226689" y="17145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Fighters</a:t>
            </a:r>
            <a:endParaRPr lang="en-U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63188" y="24139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Freighters</a:t>
            </a:r>
            <a:endParaRPr lang="en-US" dirty="0"/>
          </a:p>
        </p:txBody>
      </p:sp>
      <p:sp>
        <p:nvSpPr>
          <p:cNvPr id="70" name="CuadroTexto 69"/>
          <p:cNvSpPr txBox="1"/>
          <p:nvPr/>
        </p:nvSpPr>
        <p:spPr>
          <a:xfrm>
            <a:off x="-14184" y="3092257"/>
            <a:ext cx="152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 Vessel</a:t>
            </a:r>
            <a:endParaRPr lang="en-US" dirty="0"/>
          </a:p>
        </p:txBody>
      </p:sp>
      <p:sp>
        <p:nvSpPr>
          <p:cNvPr id="61" name="Elipse 60"/>
          <p:cNvSpPr/>
          <p:nvPr/>
        </p:nvSpPr>
        <p:spPr>
          <a:xfrm>
            <a:off x="2940050" y="2413931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/>
          <p:cNvSpPr/>
          <p:nvPr/>
        </p:nvSpPr>
        <p:spPr>
          <a:xfrm>
            <a:off x="3575050" y="2211619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ipse 63"/>
          <p:cNvSpPr/>
          <p:nvPr/>
        </p:nvSpPr>
        <p:spPr>
          <a:xfrm>
            <a:off x="3324437" y="1920567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/>
          <p:cNvSpPr/>
          <p:nvPr/>
        </p:nvSpPr>
        <p:spPr>
          <a:xfrm>
            <a:off x="3835400" y="2633572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Agrupar 33"/>
          <p:cNvGrpSpPr/>
          <p:nvPr/>
        </p:nvGrpSpPr>
        <p:grpSpPr>
          <a:xfrm>
            <a:off x="2690688" y="1510030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72" name="Llamada de flecha cuádruple 71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ntercalar 72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4" name="División 73"/>
          <p:cNvSpPr/>
          <p:nvPr/>
        </p:nvSpPr>
        <p:spPr>
          <a:xfrm>
            <a:off x="2803276" y="1728470"/>
            <a:ext cx="174619" cy="190500"/>
          </a:xfrm>
          <a:prstGeom prst="mathDivid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Agrupar 29"/>
          <p:cNvGrpSpPr/>
          <p:nvPr/>
        </p:nvGrpSpPr>
        <p:grpSpPr>
          <a:xfrm>
            <a:off x="3073400" y="1920567"/>
            <a:ext cx="114300" cy="125730"/>
            <a:chOff x="203200" y="1912620"/>
            <a:chExt cx="765810" cy="822960"/>
          </a:xfrm>
          <a:solidFill>
            <a:srgbClr val="1A9631">
              <a:alpha val="50000"/>
            </a:srgbClr>
          </a:solidFill>
        </p:grpSpPr>
        <p:sp>
          <p:nvSpPr>
            <p:cNvPr id="76" name="Datos almacenados 75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Datos almacenados 76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Cheurón 77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2" name="Agrupar 10"/>
          <p:cNvGrpSpPr/>
          <p:nvPr/>
        </p:nvGrpSpPr>
        <p:grpSpPr>
          <a:xfrm>
            <a:off x="2700182" y="1685290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80" name="Extraer 7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Cinta curvada hacia arriba 8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6" name="Agrupar 10"/>
          <p:cNvGrpSpPr/>
          <p:nvPr/>
        </p:nvGrpSpPr>
        <p:grpSpPr>
          <a:xfrm>
            <a:off x="2946400" y="2792154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83" name="Extraer 82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Cinta curvada hacia arriba 83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5" name="División 84"/>
          <p:cNvSpPr/>
          <p:nvPr/>
        </p:nvSpPr>
        <p:spPr>
          <a:xfrm>
            <a:off x="4167190" y="2369481"/>
            <a:ext cx="174619" cy="190500"/>
          </a:xfrm>
          <a:prstGeom prst="mathDivid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Elipse 85"/>
          <p:cNvSpPr/>
          <p:nvPr/>
        </p:nvSpPr>
        <p:spPr>
          <a:xfrm>
            <a:off x="4451350" y="2561901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Agrupar 41"/>
          <p:cNvGrpSpPr/>
          <p:nvPr/>
        </p:nvGrpSpPr>
        <p:grpSpPr>
          <a:xfrm>
            <a:off x="4062409" y="2633572"/>
            <a:ext cx="114300" cy="125730"/>
            <a:chOff x="203200" y="1912620"/>
            <a:chExt cx="765810" cy="822960"/>
          </a:xfrm>
          <a:solidFill>
            <a:srgbClr val="CECE00">
              <a:alpha val="50000"/>
            </a:srgbClr>
          </a:solidFill>
        </p:grpSpPr>
        <p:sp>
          <p:nvSpPr>
            <p:cNvPr id="88" name="Datos almacenados 87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Datos almacenados 88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Cheurón 89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4" name="Agrupar 38"/>
          <p:cNvGrpSpPr/>
          <p:nvPr/>
        </p:nvGrpSpPr>
        <p:grpSpPr>
          <a:xfrm>
            <a:off x="4325620" y="2284391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96" name="Extraer 95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Cinta curvada hacia arriba 96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8" name="Agrupar 57"/>
          <p:cNvGrpSpPr/>
          <p:nvPr/>
        </p:nvGrpSpPr>
        <p:grpSpPr>
          <a:xfrm>
            <a:off x="3917950" y="1689100"/>
            <a:ext cx="146050" cy="179070"/>
            <a:chOff x="247650" y="2185670"/>
            <a:chExt cx="259080" cy="392430"/>
          </a:xfrm>
          <a:solidFill>
            <a:srgbClr val="3366FF">
              <a:alpha val="50000"/>
            </a:srgbClr>
          </a:solidFill>
        </p:grpSpPr>
        <p:sp>
          <p:nvSpPr>
            <p:cNvPr id="99" name="Llamada de flecha cuádruple 98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ntercalar 99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1" name="Agrupar 50"/>
          <p:cNvGrpSpPr/>
          <p:nvPr/>
        </p:nvGrpSpPr>
        <p:grpSpPr>
          <a:xfrm>
            <a:off x="3325072" y="2162572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102" name="Extraer 10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Cinta curvada hacia arriba 10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3" name="Elipse 92"/>
          <p:cNvSpPr/>
          <p:nvPr/>
        </p:nvSpPr>
        <p:spPr>
          <a:xfrm>
            <a:off x="4202109" y="1717209"/>
            <a:ext cx="114300" cy="11794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Agrupar 18"/>
          <p:cNvGrpSpPr/>
          <p:nvPr/>
        </p:nvGrpSpPr>
        <p:grpSpPr>
          <a:xfrm>
            <a:off x="2815976" y="2357416"/>
            <a:ext cx="114300" cy="125730"/>
            <a:chOff x="203200" y="1912620"/>
            <a:chExt cx="765810" cy="822960"/>
          </a:xfrm>
          <a:solidFill>
            <a:srgbClr val="800000">
              <a:alpha val="50000"/>
            </a:srgbClr>
          </a:solidFill>
        </p:grpSpPr>
        <p:sp>
          <p:nvSpPr>
            <p:cNvPr id="95" name="Datos almacenados 9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Datos almacenados 97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Cheurón 100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" name="Hexágono 103"/>
          <p:cNvSpPr/>
          <p:nvPr/>
        </p:nvSpPr>
        <p:spPr>
          <a:xfrm>
            <a:off x="3257762" y="170526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Hexágono 104"/>
          <p:cNvSpPr/>
          <p:nvPr/>
        </p:nvSpPr>
        <p:spPr>
          <a:xfrm>
            <a:off x="2888600" y="19131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Hexágono 105"/>
          <p:cNvSpPr/>
          <p:nvPr/>
        </p:nvSpPr>
        <p:spPr>
          <a:xfrm>
            <a:off x="3257762" y="21273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Hexágono 106"/>
          <p:cNvSpPr/>
          <p:nvPr/>
        </p:nvSpPr>
        <p:spPr>
          <a:xfrm>
            <a:off x="3632737" y="233910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Hexágono 107"/>
          <p:cNvSpPr/>
          <p:nvPr/>
        </p:nvSpPr>
        <p:spPr>
          <a:xfrm>
            <a:off x="2888600" y="2342277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Hexágono 108"/>
          <p:cNvSpPr/>
          <p:nvPr/>
        </p:nvSpPr>
        <p:spPr>
          <a:xfrm>
            <a:off x="2510125" y="2130420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Hexágono 109"/>
          <p:cNvSpPr/>
          <p:nvPr/>
        </p:nvSpPr>
        <p:spPr>
          <a:xfrm>
            <a:off x="4008115" y="2122558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Hexágono 110"/>
          <p:cNvSpPr/>
          <p:nvPr/>
        </p:nvSpPr>
        <p:spPr>
          <a:xfrm>
            <a:off x="3632737" y="19115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Hexágono 111"/>
          <p:cNvSpPr/>
          <p:nvPr/>
        </p:nvSpPr>
        <p:spPr>
          <a:xfrm>
            <a:off x="2510125" y="16973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Hexágono 112"/>
          <p:cNvSpPr/>
          <p:nvPr/>
        </p:nvSpPr>
        <p:spPr>
          <a:xfrm>
            <a:off x="4008115" y="16989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Hexágono 113"/>
          <p:cNvSpPr/>
          <p:nvPr/>
        </p:nvSpPr>
        <p:spPr>
          <a:xfrm>
            <a:off x="2513300" y="2557308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Hexágono 114"/>
          <p:cNvSpPr/>
          <p:nvPr/>
        </p:nvSpPr>
        <p:spPr>
          <a:xfrm>
            <a:off x="4383090" y="23399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Hexágono 115"/>
          <p:cNvSpPr/>
          <p:nvPr/>
        </p:nvSpPr>
        <p:spPr>
          <a:xfrm>
            <a:off x="2513300" y="12689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Hexágono 116"/>
          <p:cNvSpPr/>
          <p:nvPr/>
        </p:nvSpPr>
        <p:spPr>
          <a:xfrm>
            <a:off x="2885732" y="2773738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Hexágono 117"/>
          <p:cNvSpPr/>
          <p:nvPr/>
        </p:nvSpPr>
        <p:spPr>
          <a:xfrm>
            <a:off x="4004940" y="25541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Hexágono 118"/>
          <p:cNvSpPr/>
          <p:nvPr/>
        </p:nvSpPr>
        <p:spPr>
          <a:xfrm>
            <a:off x="3632737" y="149106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61"/>
          <p:cNvGrpSpPr/>
          <p:nvPr/>
        </p:nvGrpSpPr>
        <p:grpSpPr>
          <a:xfrm>
            <a:off x="1681407" y="476251"/>
            <a:ext cx="4002776" cy="3717256"/>
            <a:chOff x="1681407" y="476251"/>
            <a:chExt cx="4002776" cy="3717256"/>
          </a:xfrm>
        </p:grpSpPr>
        <p:pic>
          <p:nvPicPr>
            <p:cNvPr id="4" name="Imagen 3" descr="triangle.pdf"/>
            <p:cNvPicPr>
              <a:picLocks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948" b="35791"/>
                <a:stretch>
                  <a:fillRect/>
                </a:stretch>
              </p:blipFill>
            </mc:Choice>
            <mc:Fallback>
              <p:blipFill>
                <a:blip r:embed="rId3"/>
                <a:srcRect l="6948" b="35791"/>
                <a:stretch>
                  <a:fillRect/>
                </a:stretch>
              </p:blipFill>
            </mc:Fallback>
          </mc:AlternateContent>
          <p:spPr>
            <a:xfrm>
              <a:off x="1681407" y="476251"/>
              <a:ext cx="3952902" cy="3486150"/>
            </a:xfrm>
            <a:prstGeom prst="rect">
              <a:avLst/>
            </a:prstGeom>
          </p:spPr>
        </p:pic>
        <p:pic>
          <p:nvPicPr>
            <p:cNvPr id="5" name="Imagen 4" descr="hex.gif"/>
            <p:cNvPicPr>
              <a:picLocks/>
            </p:cNvPicPr>
            <p:nvPr/>
          </p:nvPicPr>
          <p:blipFill>
            <a:blip r:embed="rId4"/>
            <a:srcRect r="12598" b="25197"/>
            <a:stretch>
              <a:fillRect/>
            </a:stretch>
          </p:blipFill>
          <p:spPr>
            <a:xfrm>
              <a:off x="1760183" y="840909"/>
              <a:ext cx="3924000" cy="3352598"/>
            </a:xfrm>
            <a:prstGeom prst="rect">
              <a:avLst/>
            </a:prstGeom>
          </p:spPr>
        </p:pic>
      </p:grpSp>
      <p:sp>
        <p:nvSpPr>
          <p:cNvPr id="116" name="Hexágono 115"/>
          <p:cNvSpPr/>
          <p:nvPr/>
        </p:nvSpPr>
        <p:spPr>
          <a:xfrm>
            <a:off x="2513300" y="12689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lipse 5"/>
          <p:cNvSpPr/>
          <p:nvPr/>
        </p:nvSpPr>
        <p:spPr>
          <a:xfrm>
            <a:off x="171356" y="958850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visión 7"/>
          <p:cNvSpPr/>
          <p:nvPr/>
        </p:nvSpPr>
        <p:spPr>
          <a:xfrm>
            <a:off x="140970" y="1460500"/>
            <a:ext cx="174619" cy="190500"/>
          </a:xfrm>
          <a:prstGeom prst="mathDivid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Agrupar 10"/>
          <p:cNvGrpSpPr/>
          <p:nvPr/>
        </p:nvGrpSpPr>
        <p:grpSpPr>
          <a:xfrm>
            <a:off x="163201" y="2082958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10" name="Extraer 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Cinta curvada hacia arriba 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Agrupar 18"/>
          <p:cNvGrpSpPr/>
          <p:nvPr/>
        </p:nvGrpSpPr>
        <p:grpSpPr>
          <a:xfrm>
            <a:off x="158308" y="2783264"/>
            <a:ext cx="114300" cy="125730"/>
            <a:chOff x="203200" y="1912620"/>
            <a:chExt cx="765810" cy="822960"/>
          </a:xfrm>
          <a:solidFill>
            <a:srgbClr val="800000">
              <a:alpha val="50000"/>
            </a:srgbClr>
          </a:solidFill>
        </p:grpSpPr>
        <p:sp>
          <p:nvSpPr>
            <p:cNvPr id="15" name="Datos almacenados 1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atos almacenados 1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heurón 17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" name="Agrupar 23"/>
          <p:cNvGrpSpPr/>
          <p:nvPr/>
        </p:nvGrpSpPr>
        <p:grpSpPr>
          <a:xfrm>
            <a:off x="136077" y="3461589"/>
            <a:ext cx="146050" cy="179070"/>
            <a:chOff x="247650" y="2185670"/>
            <a:chExt cx="259080" cy="392430"/>
          </a:xfrm>
          <a:solidFill>
            <a:srgbClr val="800000">
              <a:alpha val="50000"/>
            </a:srgbClr>
          </a:solidFill>
        </p:grpSpPr>
        <p:sp>
          <p:nvSpPr>
            <p:cNvPr id="21" name="Llamada de flecha cuádruple 20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ntercalar 21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Elipse 24"/>
          <p:cNvSpPr/>
          <p:nvPr/>
        </p:nvSpPr>
        <p:spPr>
          <a:xfrm>
            <a:off x="503268" y="958850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visión 25"/>
          <p:cNvSpPr/>
          <p:nvPr/>
        </p:nvSpPr>
        <p:spPr>
          <a:xfrm>
            <a:off x="472882" y="1460500"/>
            <a:ext cx="174619" cy="190500"/>
          </a:xfrm>
          <a:prstGeom prst="mathDivid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Agrupar 26"/>
          <p:cNvGrpSpPr/>
          <p:nvPr/>
        </p:nvGrpSpPr>
        <p:grpSpPr>
          <a:xfrm>
            <a:off x="495113" y="2082958"/>
            <a:ext cx="125730" cy="170180"/>
            <a:chOff x="337820" y="1404620"/>
            <a:chExt cx="835660" cy="1172210"/>
          </a:xfrm>
          <a:solidFill>
            <a:srgbClr val="1A9631">
              <a:alpha val="50000"/>
            </a:srgbClr>
          </a:solidFill>
          <a:effectLst/>
        </p:grpSpPr>
        <p:sp>
          <p:nvSpPr>
            <p:cNvPr id="28" name="Extraer 27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Cinta curvada hacia arriba 28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2" name="Agrupar 29"/>
          <p:cNvGrpSpPr/>
          <p:nvPr/>
        </p:nvGrpSpPr>
        <p:grpSpPr>
          <a:xfrm>
            <a:off x="490220" y="2783264"/>
            <a:ext cx="114300" cy="125730"/>
            <a:chOff x="203200" y="1912620"/>
            <a:chExt cx="765810" cy="822960"/>
          </a:xfrm>
          <a:solidFill>
            <a:srgbClr val="1A9631">
              <a:alpha val="50000"/>
            </a:srgbClr>
          </a:solidFill>
        </p:grpSpPr>
        <p:sp>
          <p:nvSpPr>
            <p:cNvPr id="31" name="Datos almacenados 30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Datos almacenados 31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Cheurón 32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3" name="Agrupar 33"/>
          <p:cNvGrpSpPr/>
          <p:nvPr/>
        </p:nvGrpSpPr>
        <p:grpSpPr>
          <a:xfrm>
            <a:off x="467989" y="3461589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35" name="Llamada de flecha cuádruple 34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ntercalar 35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Elipse 36"/>
          <p:cNvSpPr/>
          <p:nvPr/>
        </p:nvSpPr>
        <p:spPr>
          <a:xfrm>
            <a:off x="835180" y="958850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visión 37"/>
          <p:cNvSpPr/>
          <p:nvPr/>
        </p:nvSpPr>
        <p:spPr>
          <a:xfrm>
            <a:off x="804794" y="1460500"/>
            <a:ext cx="174619" cy="190500"/>
          </a:xfrm>
          <a:prstGeom prst="mathDivid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Agrupar 38"/>
          <p:cNvGrpSpPr/>
          <p:nvPr/>
        </p:nvGrpSpPr>
        <p:grpSpPr>
          <a:xfrm>
            <a:off x="827025" y="2082958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40" name="Extraer 3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Cinta curvada hacia arriba 4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7" name="Agrupar 41"/>
          <p:cNvGrpSpPr/>
          <p:nvPr/>
        </p:nvGrpSpPr>
        <p:grpSpPr>
          <a:xfrm>
            <a:off x="822132" y="2783264"/>
            <a:ext cx="114300" cy="125730"/>
            <a:chOff x="203200" y="1912620"/>
            <a:chExt cx="765810" cy="822960"/>
          </a:xfrm>
          <a:solidFill>
            <a:srgbClr val="CECE00">
              <a:alpha val="50000"/>
            </a:srgbClr>
          </a:solidFill>
        </p:grpSpPr>
        <p:sp>
          <p:nvSpPr>
            <p:cNvPr id="43" name="Datos almacenados 42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Datos almacenados 43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Cheurón 44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" name="Agrupar 45"/>
          <p:cNvGrpSpPr/>
          <p:nvPr/>
        </p:nvGrpSpPr>
        <p:grpSpPr>
          <a:xfrm>
            <a:off x="799901" y="3461589"/>
            <a:ext cx="146050" cy="179070"/>
            <a:chOff x="247650" y="2185670"/>
            <a:chExt cx="259080" cy="392430"/>
          </a:xfrm>
          <a:solidFill>
            <a:srgbClr val="CECE00">
              <a:alpha val="50000"/>
            </a:srgbClr>
          </a:solidFill>
        </p:grpSpPr>
        <p:sp>
          <p:nvSpPr>
            <p:cNvPr id="47" name="Llamada de flecha cuádruple 46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ntercalar 47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Elipse 48"/>
          <p:cNvSpPr/>
          <p:nvPr/>
        </p:nvSpPr>
        <p:spPr>
          <a:xfrm>
            <a:off x="1153134" y="958850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visión 49"/>
          <p:cNvSpPr/>
          <p:nvPr/>
        </p:nvSpPr>
        <p:spPr>
          <a:xfrm>
            <a:off x="1122748" y="1460500"/>
            <a:ext cx="174619" cy="190500"/>
          </a:xfrm>
          <a:prstGeom prst="mathDivid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Agrupar 50"/>
          <p:cNvGrpSpPr/>
          <p:nvPr/>
        </p:nvGrpSpPr>
        <p:grpSpPr>
          <a:xfrm>
            <a:off x="1144979" y="2082958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52" name="Extraer 5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Cinta curvada hacia arriba 5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3" name="Agrupar 53"/>
          <p:cNvGrpSpPr/>
          <p:nvPr/>
        </p:nvGrpSpPr>
        <p:grpSpPr>
          <a:xfrm>
            <a:off x="1140086" y="2783264"/>
            <a:ext cx="114300" cy="125730"/>
            <a:chOff x="203200" y="1912620"/>
            <a:chExt cx="765810" cy="822960"/>
          </a:xfrm>
          <a:solidFill>
            <a:srgbClr val="3366FF">
              <a:alpha val="50000"/>
            </a:srgbClr>
          </a:solidFill>
        </p:grpSpPr>
        <p:sp>
          <p:nvSpPr>
            <p:cNvPr id="55" name="Datos almacenados 5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Datos almacenados 55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Cheurón 56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4" name="Agrupar 57"/>
          <p:cNvGrpSpPr/>
          <p:nvPr/>
        </p:nvGrpSpPr>
        <p:grpSpPr>
          <a:xfrm>
            <a:off x="1117855" y="3461589"/>
            <a:ext cx="146050" cy="179070"/>
            <a:chOff x="247650" y="2185670"/>
            <a:chExt cx="259080" cy="392430"/>
          </a:xfrm>
          <a:solidFill>
            <a:srgbClr val="3366FF">
              <a:alpha val="50000"/>
            </a:srgbClr>
          </a:solidFill>
        </p:grpSpPr>
        <p:sp>
          <p:nvSpPr>
            <p:cNvPr id="59" name="Llamada de flecha cuádruple 58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ntercalar 59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Hexágono 62"/>
          <p:cNvSpPr/>
          <p:nvPr/>
        </p:nvSpPr>
        <p:spPr>
          <a:xfrm>
            <a:off x="3260937" y="2128520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noFill/>
          <a:ln w="127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CuadroTexto 65"/>
          <p:cNvSpPr txBox="1"/>
          <p:nvPr/>
        </p:nvSpPr>
        <p:spPr>
          <a:xfrm>
            <a:off x="315588" y="612309"/>
            <a:ext cx="86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Planets</a:t>
            </a:r>
            <a:endParaRPr lang="en-U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264789" y="11038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Stations</a:t>
            </a:r>
            <a:endParaRPr lang="en-U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226689" y="17145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Fighters</a:t>
            </a:r>
            <a:endParaRPr lang="en-U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63188" y="24139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Freighters</a:t>
            </a:r>
            <a:endParaRPr lang="en-US" dirty="0"/>
          </a:p>
        </p:txBody>
      </p:sp>
      <p:sp>
        <p:nvSpPr>
          <p:cNvPr id="70" name="CuadroTexto 69"/>
          <p:cNvSpPr txBox="1"/>
          <p:nvPr/>
        </p:nvSpPr>
        <p:spPr>
          <a:xfrm>
            <a:off x="-14184" y="3092257"/>
            <a:ext cx="152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 Vessel</a:t>
            </a:r>
            <a:endParaRPr lang="en-US" dirty="0"/>
          </a:p>
        </p:txBody>
      </p:sp>
      <p:sp>
        <p:nvSpPr>
          <p:cNvPr id="61" name="Elipse 60"/>
          <p:cNvSpPr/>
          <p:nvPr/>
        </p:nvSpPr>
        <p:spPr>
          <a:xfrm>
            <a:off x="2940050" y="2413931"/>
            <a:ext cx="114300" cy="117941"/>
          </a:xfrm>
          <a:prstGeom prst="ellipse">
            <a:avLst/>
          </a:prstGeom>
          <a:solidFill>
            <a:srgbClr val="800000">
              <a:alpha val="50000"/>
            </a:srgb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/>
          <p:cNvSpPr/>
          <p:nvPr/>
        </p:nvSpPr>
        <p:spPr>
          <a:xfrm>
            <a:off x="3575050" y="2211619"/>
            <a:ext cx="114300" cy="117941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ipse 63"/>
          <p:cNvSpPr/>
          <p:nvPr/>
        </p:nvSpPr>
        <p:spPr>
          <a:xfrm>
            <a:off x="3324437" y="1920567"/>
            <a:ext cx="114300" cy="117941"/>
          </a:xfrm>
          <a:prstGeom prst="ellips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/>
          <p:cNvSpPr/>
          <p:nvPr/>
        </p:nvSpPr>
        <p:spPr>
          <a:xfrm>
            <a:off x="3835400" y="2633572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ivisión 73"/>
          <p:cNvSpPr/>
          <p:nvPr/>
        </p:nvSpPr>
        <p:spPr>
          <a:xfrm>
            <a:off x="2803276" y="1728470"/>
            <a:ext cx="174619" cy="190500"/>
          </a:xfrm>
          <a:prstGeom prst="mathDivide">
            <a:avLst/>
          </a:prstGeom>
          <a:solidFill>
            <a:srgbClr val="1A9631">
              <a:alpha val="5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Agrupar 29"/>
          <p:cNvGrpSpPr/>
          <p:nvPr/>
        </p:nvGrpSpPr>
        <p:grpSpPr>
          <a:xfrm>
            <a:off x="3073400" y="1920567"/>
            <a:ext cx="114300" cy="125730"/>
            <a:chOff x="203200" y="1912620"/>
            <a:chExt cx="765810" cy="822960"/>
          </a:xfrm>
          <a:solidFill>
            <a:srgbClr val="1A9631">
              <a:alpha val="50000"/>
            </a:srgbClr>
          </a:solidFill>
        </p:grpSpPr>
        <p:sp>
          <p:nvSpPr>
            <p:cNvPr id="76" name="Datos almacenados 75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Datos almacenados 76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Cheurón 77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2" name="Agrupar 10"/>
          <p:cNvGrpSpPr/>
          <p:nvPr/>
        </p:nvGrpSpPr>
        <p:grpSpPr>
          <a:xfrm>
            <a:off x="2700182" y="1685290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80" name="Extraer 79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Cinta curvada hacia arriba 80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46" name="Agrupar 10"/>
          <p:cNvGrpSpPr/>
          <p:nvPr/>
        </p:nvGrpSpPr>
        <p:grpSpPr>
          <a:xfrm>
            <a:off x="2946400" y="2792154"/>
            <a:ext cx="125730" cy="170180"/>
            <a:chOff x="337820" y="1404620"/>
            <a:chExt cx="835660" cy="1172210"/>
          </a:xfrm>
          <a:solidFill>
            <a:srgbClr val="800000">
              <a:alpha val="50000"/>
            </a:srgbClr>
          </a:solidFill>
          <a:effectLst/>
        </p:grpSpPr>
        <p:sp>
          <p:nvSpPr>
            <p:cNvPr id="83" name="Extraer 82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Cinta curvada hacia arriba 83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5" name="División 84"/>
          <p:cNvSpPr/>
          <p:nvPr/>
        </p:nvSpPr>
        <p:spPr>
          <a:xfrm>
            <a:off x="4167190" y="2369481"/>
            <a:ext cx="174619" cy="190500"/>
          </a:xfrm>
          <a:prstGeom prst="mathDivid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Elipse 85"/>
          <p:cNvSpPr/>
          <p:nvPr/>
        </p:nvSpPr>
        <p:spPr>
          <a:xfrm>
            <a:off x="4451350" y="2561901"/>
            <a:ext cx="114300" cy="117941"/>
          </a:xfrm>
          <a:prstGeom prst="ellipse">
            <a:avLst/>
          </a:prstGeom>
          <a:solidFill>
            <a:srgbClr val="CECE00">
              <a:alpha val="50000"/>
            </a:srgbClr>
          </a:solidFill>
          <a:ln>
            <a:solidFill>
              <a:srgbClr val="66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Agrupar 41"/>
          <p:cNvGrpSpPr/>
          <p:nvPr/>
        </p:nvGrpSpPr>
        <p:grpSpPr>
          <a:xfrm>
            <a:off x="4062409" y="2633572"/>
            <a:ext cx="114300" cy="125730"/>
            <a:chOff x="203200" y="1912620"/>
            <a:chExt cx="765810" cy="822960"/>
          </a:xfrm>
          <a:solidFill>
            <a:srgbClr val="CECE00">
              <a:alpha val="50000"/>
            </a:srgbClr>
          </a:solidFill>
        </p:grpSpPr>
        <p:sp>
          <p:nvSpPr>
            <p:cNvPr id="88" name="Datos almacenados 87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Datos almacenados 88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Cheurón 89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4" name="Agrupar 38"/>
          <p:cNvGrpSpPr/>
          <p:nvPr/>
        </p:nvGrpSpPr>
        <p:grpSpPr>
          <a:xfrm>
            <a:off x="4325620" y="2284391"/>
            <a:ext cx="125730" cy="170180"/>
            <a:chOff x="337820" y="1404620"/>
            <a:chExt cx="835660" cy="1172210"/>
          </a:xfrm>
          <a:solidFill>
            <a:srgbClr val="CECE00">
              <a:alpha val="50000"/>
            </a:srgbClr>
          </a:solidFill>
          <a:effectLst/>
        </p:grpSpPr>
        <p:sp>
          <p:nvSpPr>
            <p:cNvPr id="96" name="Extraer 95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Cinta curvada hacia arriba 96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66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8" name="Agrupar 57"/>
          <p:cNvGrpSpPr/>
          <p:nvPr/>
        </p:nvGrpSpPr>
        <p:grpSpPr>
          <a:xfrm>
            <a:off x="3917950" y="1689100"/>
            <a:ext cx="146050" cy="179070"/>
            <a:chOff x="247650" y="2185670"/>
            <a:chExt cx="259080" cy="392430"/>
          </a:xfrm>
          <a:solidFill>
            <a:srgbClr val="3366FF">
              <a:alpha val="50000"/>
            </a:srgbClr>
          </a:solidFill>
        </p:grpSpPr>
        <p:sp>
          <p:nvSpPr>
            <p:cNvPr id="99" name="Llamada de flecha cuádruple 98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ntercalar 99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1" name="Agrupar 50"/>
          <p:cNvGrpSpPr/>
          <p:nvPr/>
        </p:nvGrpSpPr>
        <p:grpSpPr>
          <a:xfrm>
            <a:off x="3325072" y="2162572"/>
            <a:ext cx="125730" cy="170180"/>
            <a:chOff x="337820" y="1404620"/>
            <a:chExt cx="835660" cy="1172210"/>
          </a:xfrm>
          <a:solidFill>
            <a:srgbClr val="3366FF">
              <a:alpha val="50000"/>
            </a:srgbClr>
          </a:solidFill>
          <a:effectLst/>
        </p:grpSpPr>
        <p:sp>
          <p:nvSpPr>
            <p:cNvPr id="102" name="Extraer 101"/>
            <p:cNvSpPr/>
            <p:nvPr/>
          </p:nvSpPr>
          <p:spPr>
            <a:xfrm>
              <a:off x="337820" y="1404620"/>
              <a:ext cx="822960" cy="822960"/>
            </a:xfrm>
            <a:prstGeom prst="flowChartExtract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Cinta curvada hacia arriba 102"/>
            <p:cNvSpPr/>
            <p:nvPr/>
          </p:nvSpPr>
          <p:spPr>
            <a:xfrm>
              <a:off x="350520" y="1753870"/>
              <a:ext cx="822960" cy="822960"/>
            </a:xfrm>
            <a:prstGeom prst="ellipseRibbon2">
              <a:avLst/>
            </a:prstGeom>
            <a:grp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3" name="Elipse 92"/>
          <p:cNvSpPr/>
          <p:nvPr/>
        </p:nvSpPr>
        <p:spPr>
          <a:xfrm>
            <a:off x="4202109" y="1717209"/>
            <a:ext cx="114300" cy="11794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Agrupar 18"/>
          <p:cNvGrpSpPr/>
          <p:nvPr/>
        </p:nvGrpSpPr>
        <p:grpSpPr>
          <a:xfrm>
            <a:off x="2815976" y="2357416"/>
            <a:ext cx="114300" cy="125730"/>
            <a:chOff x="203200" y="1912620"/>
            <a:chExt cx="765810" cy="822960"/>
          </a:xfrm>
          <a:solidFill>
            <a:srgbClr val="800000">
              <a:alpha val="50000"/>
            </a:srgbClr>
          </a:solidFill>
        </p:grpSpPr>
        <p:sp>
          <p:nvSpPr>
            <p:cNvPr id="95" name="Datos almacenados 94"/>
            <p:cNvSpPr/>
            <p:nvPr/>
          </p:nvSpPr>
          <p:spPr>
            <a:xfrm rot="5400000">
              <a:off x="-6286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Datos almacenados 97"/>
            <p:cNvSpPr/>
            <p:nvPr/>
          </p:nvSpPr>
          <p:spPr>
            <a:xfrm rot="5400000">
              <a:off x="412115" y="2178685"/>
              <a:ext cx="822960" cy="290830"/>
            </a:xfrm>
            <a:prstGeom prst="flowChartOnlineStorag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Cheurón 100"/>
            <p:cNvSpPr/>
            <p:nvPr/>
          </p:nvSpPr>
          <p:spPr>
            <a:xfrm rot="16200000">
              <a:off x="490220" y="1981200"/>
              <a:ext cx="208280" cy="322580"/>
            </a:xfrm>
            <a:prstGeom prst="chevron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2" name="Hexágono 111"/>
          <p:cNvSpPr/>
          <p:nvPr/>
        </p:nvSpPr>
        <p:spPr>
          <a:xfrm>
            <a:off x="2510125" y="16973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Hexágono 103"/>
          <p:cNvSpPr/>
          <p:nvPr/>
        </p:nvSpPr>
        <p:spPr>
          <a:xfrm>
            <a:off x="3257762" y="170526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Hexágono 104"/>
          <p:cNvSpPr/>
          <p:nvPr/>
        </p:nvSpPr>
        <p:spPr>
          <a:xfrm>
            <a:off x="2888600" y="19131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008000">
              <a:alpha val="16000"/>
            </a:srgbClr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Hexágono 105"/>
          <p:cNvSpPr/>
          <p:nvPr/>
        </p:nvSpPr>
        <p:spPr>
          <a:xfrm>
            <a:off x="3257762" y="21273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Hexágono 106"/>
          <p:cNvSpPr/>
          <p:nvPr/>
        </p:nvSpPr>
        <p:spPr>
          <a:xfrm>
            <a:off x="3632737" y="233910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Hexágono 107"/>
          <p:cNvSpPr/>
          <p:nvPr/>
        </p:nvSpPr>
        <p:spPr>
          <a:xfrm>
            <a:off x="2888600" y="2342277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Hexágono 108"/>
          <p:cNvSpPr/>
          <p:nvPr/>
        </p:nvSpPr>
        <p:spPr>
          <a:xfrm>
            <a:off x="2510125" y="2130420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Hexágono 109"/>
          <p:cNvSpPr/>
          <p:nvPr/>
        </p:nvSpPr>
        <p:spPr>
          <a:xfrm>
            <a:off x="4008115" y="2122558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Hexágono 110"/>
          <p:cNvSpPr/>
          <p:nvPr/>
        </p:nvSpPr>
        <p:spPr>
          <a:xfrm>
            <a:off x="3632737" y="19115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Hexágono 112"/>
          <p:cNvSpPr/>
          <p:nvPr/>
        </p:nvSpPr>
        <p:spPr>
          <a:xfrm>
            <a:off x="4008115" y="169891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Hexágono 113"/>
          <p:cNvSpPr/>
          <p:nvPr/>
        </p:nvSpPr>
        <p:spPr>
          <a:xfrm>
            <a:off x="2513300" y="2557308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Hexágono 114"/>
          <p:cNvSpPr/>
          <p:nvPr/>
        </p:nvSpPr>
        <p:spPr>
          <a:xfrm>
            <a:off x="4383090" y="23399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Hexágono 116"/>
          <p:cNvSpPr/>
          <p:nvPr/>
        </p:nvSpPr>
        <p:spPr>
          <a:xfrm>
            <a:off x="2885732" y="2773738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chemeClr val="accent2">
              <a:lumMod val="75000"/>
              <a:alpha val="16000"/>
            </a:schemeClr>
          </a:solidFill>
          <a:ln w="127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Hexágono 117"/>
          <p:cNvSpPr/>
          <p:nvPr/>
        </p:nvSpPr>
        <p:spPr>
          <a:xfrm>
            <a:off x="4004940" y="2554133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CECE00">
              <a:alpha val="16000"/>
            </a:srgbClr>
          </a:solidFill>
          <a:ln w="12700" cmpd="sng">
            <a:solidFill>
              <a:srgbClr val="CECE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Hexágono 118"/>
          <p:cNvSpPr/>
          <p:nvPr/>
        </p:nvSpPr>
        <p:spPr>
          <a:xfrm>
            <a:off x="3632737" y="1491062"/>
            <a:ext cx="489600" cy="428400"/>
          </a:xfrm>
          <a:prstGeom prst="hexagon">
            <a:avLst>
              <a:gd name="adj" fmla="val 27965"/>
              <a:gd name="vf" fmla="val 115470"/>
            </a:avLst>
          </a:prstGeom>
          <a:solidFill>
            <a:srgbClr val="3366FF">
              <a:alpha val="16000"/>
            </a:srgbClr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Agrupar 33"/>
          <p:cNvGrpSpPr/>
          <p:nvPr/>
        </p:nvGrpSpPr>
        <p:grpSpPr>
          <a:xfrm>
            <a:off x="2690688" y="1510030"/>
            <a:ext cx="146050" cy="179070"/>
            <a:chOff x="247650" y="2185670"/>
            <a:chExt cx="259080" cy="392430"/>
          </a:xfrm>
          <a:solidFill>
            <a:srgbClr val="1A9631">
              <a:alpha val="50000"/>
            </a:srgbClr>
          </a:solidFill>
        </p:grpSpPr>
        <p:sp>
          <p:nvSpPr>
            <p:cNvPr id="72" name="Llamada de flecha cuádruple 71"/>
            <p:cNvSpPr/>
            <p:nvPr/>
          </p:nvSpPr>
          <p:spPr>
            <a:xfrm>
              <a:off x="287020" y="2185670"/>
              <a:ext cx="182880" cy="392430"/>
            </a:xfrm>
            <a:prstGeom prst="quadArrowCallout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ntercalar 72"/>
            <p:cNvSpPr/>
            <p:nvPr/>
          </p:nvSpPr>
          <p:spPr>
            <a:xfrm rot="16200000">
              <a:off x="307975" y="2304415"/>
              <a:ext cx="138430" cy="259080"/>
            </a:xfrm>
            <a:prstGeom prst="flowChartCollat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48</Words>
  <Application>Microsoft Macintosh PowerPoint</Application>
  <PresentationFormat>Presentación en pantalla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GWU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 Frank Bolton</dc:creator>
  <cp:lastModifiedBy>Pablo Frank Bolton</cp:lastModifiedBy>
  <cp:revision>1</cp:revision>
  <dcterms:created xsi:type="dcterms:W3CDTF">2013-12-22T19:39:25Z</dcterms:created>
  <dcterms:modified xsi:type="dcterms:W3CDTF">2013-12-22T20:49:41Z</dcterms:modified>
</cp:coreProperties>
</file>