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C66B-EF77-423A-8036-6FD8DC58508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A096C-8728-423E-B9C8-80A4E973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26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ca8c2a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ca8c2a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73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bf95e2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bf95e2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2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3bf95e2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3bf95e2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9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bf95e2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bf95e2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ca8c2a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ca8c2a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ca8c2a4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ca8c2a4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3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ca8c2a4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ca8c2a4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5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ca8c2a4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ca8c2a4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1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ca8c2a4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ca8c2a4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4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2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5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4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61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0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1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2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2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2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0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6866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Introduction to Machine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By: Pooya Darvehei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240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ImageNet Challenge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goal is to successfully predict the object inside images. They used 1.4 million images of 1000 categories.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spcBef>
                <a:spcPts val="2133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2012, a deep learning model called AlexNet won the competition.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2015, ResNet by Microsoft won the competition beating human performance.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5103"/>
          <a:stretch/>
        </p:blipFill>
        <p:spPr>
          <a:xfrm>
            <a:off x="5838634" y="1639834"/>
            <a:ext cx="6353364" cy="31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55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639833"/>
            <a:ext cx="4272941" cy="445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We have multi-layered (deep) neural network.</a:t>
            </a:r>
          </a:p>
          <a:p>
            <a:pPr>
              <a:lnSpc>
                <a:spcPct val="150000"/>
              </a:lnSpc>
            </a:pPr>
            <a:r>
              <a:rPr lang="en-AU" dirty="0"/>
              <a:t>Each layer extracts specific features from the image.</a:t>
            </a:r>
          </a:p>
          <a:p>
            <a:pPr>
              <a:lnSpc>
                <a:spcPct val="150000"/>
              </a:lnSpc>
            </a:pPr>
            <a:r>
              <a:rPr lang="en-AU" dirty="0"/>
              <a:t>The final layer uses the extracted features to decide what the main subject in the image 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1" y="815920"/>
            <a:ext cx="7027209" cy="52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features?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9" y="1505943"/>
            <a:ext cx="4661367" cy="4719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12" y="1607837"/>
            <a:ext cx="4686400" cy="46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features?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6" y="2250791"/>
            <a:ext cx="3724795" cy="271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95"/>
          <a:stretch/>
        </p:blipFill>
        <p:spPr>
          <a:xfrm>
            <a:off x="5181472" y="1544013"/>
            <a:ext cx="1829055" cy="4531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468" r="3189" b="1480"/>
          <a:stretch/>
        </p:blipFill>
        <p:spPr>
          <a:xfrm>
            <a:off x="8170360" y="1595718"/>
            <a:ext cx="1798393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Loss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639833"/>
            <a:ext cx="5220034" cy="445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It shows us how close the model’s predictions are to the actual value.</a:t>
            </a:r>
          </a:p>
          <a:p>
            <a:pPr>
              <a:lnSpc>
                <a:spcPct val="150000"/>
              </a:lnSpc>
            </a:pPr>
            <a:r>
              <a:rPr lang="en-AU" dirty="0"/>
              <a:t>We try to find a set of variables (weights) that have the lowest loss.</a:t>
            </a:r>
          </a:p>
          <a:p>
            <a:pPr>
              <a:lnSpc>
                <a:spcPct val="150000"/>
              </a:lnSpc>
            </a:pPr>
            <a:r>
              <a:rPr lang="en-AU" dirty="0"/>
              <a:t>When we have millions of variables, finding the optimum set becomes challenging. </a:t>
            </a:r>
          </a:p>
          <a:p>
            <a:pPr>
              <a:lnSpc>
                <a:spcPct val="150000"/>
              </a:lnSpc>
            </a:pPr>
            <a:r>
              <a:rPr lang="en-AU" dirty="0"/>
              <a:t>We use various algorithms (optimisers) to find the best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3" y="951867"/>
            <a:ext cx="5796688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99" y="1639833"/>
            <a:ext cx="11023365" cy="4452000"/>
          </a:xfrm>
        </p:spPr>
        <p:txBody>
          <a:bodyPr/>
          <a:lstStyle/>
          <a:p>
            <a:r>
              <a:rPr lang="en-AU" dirty="0"/>
              <a:t>Learning rate is value which tells the optimiser how fast it should move towards the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" y="2083656"/>
            <a:ext cx="11063288" cy="42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00" y="146601"/>
            <a:ext cx="9104768" cy="616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3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168"/>
          <a:stretch/>
        </p:blipFill>
        <p:spPr>
          <a:xfrm>
            <a:off x="994734" y="1357067"/>
            <a:ext cx="9577599" cy="51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4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9" y="1719067"/>
            <a:ext cx="5859268" cy="43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67" y="1639833"/>
            <a:ext cx="5859267" cy="43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rot="-3550199" flipH="1">
            <a:off x="10228147" y="2167909"/>
            <a:ext cx="675912" cy="810436"/>
          </a:xfrm>
          <a:prstGeom prst="bentArrow">
            <a:avLst>
              <a:gd name="adj1" fmla="val 41004"/>
              <a:gd name="adj2" fmla="val 34472"/>
              <a:gd name="adj3" fmla="val 27577"/>
              <a:gd name="adj4" fmla="val 62699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Inspired by biological neural networks.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circles are called Neurons.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arrows are called connections.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column of Neurons is called a layer.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Connection and Neuron represents a value.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value in a Neuron is multiplied by the value of the Connection.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output of all the connections that enter a Neuron is summed up.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extra value (biase) is added to the summation.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result is passed through an activation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6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Deep Neural Networks (DNN)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67" y="1639836"/>
            <a:ext cx="10327299" cy="387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Tabular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Time Series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Reinforcement Learning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Generative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67" y="3020900"/>
            <a:ext cx="322580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r="51902"/>
          <a:stretch/>
        </p:blipFill>
        <p:spPr>
          <a:xfrm>
            <a:off x="5814467" y="251934"/>
            <a:ext cx="2245500" cy="26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0167" y="1357067"/>
            <a:ext cx="3046459" cy="364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5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know the main subject in an image. How can a model do that?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one of the first problems computer vision had to deal with.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Image Classification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67" y="1639834"/>
            <a:ext cx="5914533" cy="429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33117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342</Words>
  <Application>Microsoft Office PowerPoint</Application>
  <PresentationFormat>Widescreen</PresentationFormat>
  <Paragraphs>44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Oswald</vt:lpstr>
      <vt:lpstr>Roboto</vt:lpstr>
      <vt:lpstr>Arial</vt:lpstr>
      <vt:lpstr>Calibri</vt:lpstr>
      <vt:lpstr>Geometric</vt:lpstr>
      <vt:lpstr>Introduction to Machine Learning</vt:lpstr>
      <vt:lpstr>PowerPoint Presentation</vt:lpstr>
      <vt:lpstr>Supervised Learning</vt:lpstr>
      <vt:lpstr>Unsupervised learning</vt:lpstr>
      <vt:lpstr>Artificial Neural Networks (ANN)</vt:lpstr>
      <vt:lpstr>Artificial Neural Networks (ANN)</vt:lpstr>
      <vt:lpstr>Deep Neural Networks (DNN)</vt:lpstr>
      <vt:lpstr>Applications</vt:lpstr>
      <vt:lpstr>Computer Vision</vt:lpstr>
      <vt:lpstr>ImageNet Challenge</vt:lpstr>
      <vt:lpstr>How does it work?</vt:lpstr>
      <vt:lpstr>What are the features?</vt:lpstr>
      <vt:lpstr>What are the features?</vt:lpstr>
      <vt:lpstr>Loss function</vt:lpstr>
      <vt:lpstr>Learning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</dc:creator>
  <cp:lastModifiedBy>Sarada Lee</cp:lastModifiedBy>
  <cp:revision>8</cp:revision>
  <dcterms:created xsi:type="dcterms:W3CDTF">2019-11-03T06:56:32Z</dcterms:created>
  <dcterms:modified xsi:type="dcterms:W3CDTF">2020-07-01T02:29:22Z</dcterms:modified>
</cp:coreProperties>
</file>