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ACC8E-3558-4DF7-A209-3AD739D8915B}" v="12" dt="2023-06-23T15:23:20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751" autoAdjust="0"/>
  </p:normalViewPr>
  <p:slideViewPr>
    <p:cSldViewPr snapToGrid="0">
      <p:cViewPr varScale="1">
        <p:scale>
          <a:sx n="133" d="100"/>
          <a:sy n="133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McConnel" userId="f7e25a7c-be60-4ba4-83e4-1c38c49e0bef" providerId="ADAL" clId="{923ACC8E-3558-4DF7-A209-3AD739D8915B}"/>
    <pc:docChg chg="modSld">
      <pc:chgData name="James McConnel" userId="f7e25a7c-be60-4ba4-83e4-1c38c49e0bef" providerId="ADAL" clId="{923ACC8E-3558-4DF7-A209-3AD739D8915B}" dt="2023-06-23T15:32:33.203" v="230" actId="20577"/>
      <pc:docMkLst>
        <pc:docMk/>
      </pc:docMkLst>
      <pc:sldChg chg="modSp mod modAnim modNotesTx">
        <pc:chgData name="James McConnel" userId="f7e25a7c-be60-4ba4-83e4-1c38c49e0bef" providerId="ADAL" clId="{923ACC8E-3558-4DF7-A209-3AD739D8915B}" dt="2023-06-23T15:23:31.173" v="13" actId="20577"/>
        <pc:sldMkLst>
          <pc:docMk/>
          <pc:sldMk cId="1682756457" sldId="257"/>
        </pc:sldMkLst>
        <pc:spChg chg="mod">
          <ac:chgData name="James McConnel" userId="f7e25a7c-be60-4ba4-83e4-1c38c49e0bef" providerId="ADAL" clId="{923ACC8E-3558-4DF7-A209-3AD739D8915B}" dt="2023-06-23T15:21:00.523" v="1"/>
          <ac:spMkLst>
            <pc:docMk/>
            <pc:sldMk cId="1682756457" sldId="257"/>
            <ac:spMk id="3" creationId="{C5D3789F-CAF7-069D-F814-43F993494631}"/>
          </ac:spMkLst>
        </pc:spChg>
      </pc:sldChg>
      <pc:sldChg chg="modNotesTx">
        <pc:chgData name="James McConnel" userId="f7e25a7c-be60-4ba4-83e4-1c38c49e0bef" providerId="ADAL" clId="{923ACC8E-3558-4DF7-A209-3AD739D8915B}" dt="2023-06-23T15:32:33.203" v="230" actId="20577"/>
        <pc:sldMkLst>
          <pc:docMk/>
          <pc:sldMk cId="2743281731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5A641-5A13-4435-B4BB-1534E898DD3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8C504-2D06-4DED-A30A-080F096C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6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Audience: Mixed, assuming no experience with managing source files, and projects.</a:t>
            </a:r>
          </a:p>
          <a:p>
            <a:r>
              <a:rPr lang="en-US" dirty="0"/>
              <a:t>Welcome</a:t>
            </a:r>
          </a:p>
          <a:p>
            <a:r>
              <a:rPr lang="en-US" dirty="0"/>
              <a:t>thanks for coming</a:t>
            </a:r>
          </a:p>
          <a:p>
            <a:r>
              <a:rPr lang="en-US" dirty="0"/>
              <a:t>Introduce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C504-2D06-4DED-A30A-080F096CA8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Topic: GIT/SCM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 control management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does that mean?  Traditional software development uses source code files, lots of them…manage them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Organized and focused examples: encapsulate new work, everyone can have their own workspace, project files are in one place; you don’t have to remember where you left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C504-2D06-4DED-A30A-080F096CA8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demo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C504-2D06-4DED-A30A-080F096CA8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7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man?</a:t>
            </a:r>
          </a:p>
          <a:p>
            <a:r>
              <a:rPr lang="en-US" dirty="0"/>
              <a:t>  “manual”.  Almost everything in Unix/Linux has a “man page” entry.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C504-2D06-4DED-A30A-080F096CA8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3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Topics?</a:t>
            </a:r>
          </a:p>
          <a:p>
            <a:r>
              <a:rPr lang="en-US" dirty="0"/>
              <a:t>  Linux structure and function?</a:t>
            </a:r>
          </a:p>
          <a:p>
            <a:r>
              <a:rPr lang="en-US" dirty="0"/>
              <a:t>  Vim?</a:t>
            </a:r>
          </a:p>
          <a:p>
            <a:r>
              <a:rPr lang="en-US" dirty="0"/>
              <a:t>  Emacs?</a:t>
            </a:r>
          </a:p>
          <a:p>
            <a:r>
              <a:rPr lang="en-US" dirty="0"/>
              <a:t>  </a:t>
            </a:r>
            <a:r>
              <a:rPr lang="en-US" dirty="0" err="1"/>
              <a:t>tmux</a:t>
            </a:r>
            <a:r>
              <a:rPr lang="en-US" dirty="0"/>
              <a:t>?</a:t>
            </a:r>
          </a:p>
          <a:p>
            <a:r>
              <a:rPr lang="en-US" dirty="0"/>
              <a:t>  Old languages</a:t>
            </a:r>
          </a:p>
          <a:p>
            <a:r>
              <a:rPr lang="en-US" dirty="0"/>
              <a:t>     BASH </a:t>
            </a:r>
          </a:p>
          <a:p>
            <a:r>
              <a:rPr lang="en-US" dirty="0"/>
              <a:t>     MS Batch</a:t>
            </a:r>
          </a:p>
          <a:p>
            <a:r>
              <a:rPr lang="en-US"/>
              <a:t>     </a:t>
            </a:r>
            <a:endParaRPr lang="en-US" dirty="0"/>
          </a:p>
          <a:p>
            <a:r>
              <a:rPr lang="en-US" dirty="0"/>
              <a:t>  C/C++</a:t>
            </a:r>
          </a:p>
          <a:p>
            <a:r>
              <a:rPr lang="en-US" dirty="0"/>
              <a:t>  make/Traditional project structure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Jay Marini Speaking topic?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8C504-2D06-4DED-A30A-080F096CA8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AD2A-64E7-6925-FE3B-DAB3CC3B5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CC520-022B-326A-9F0E-0C465C5E0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8605-A6EA-459E-4AC7-B2F9FCDA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156D-268D-56BC-2A20-C8E651CB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86E6-A149-4076-3E0E-0D1CED0D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7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F8FE-6D3A-C14B-C8C0-BF35960C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A9D07-4AA5-08E6-1436-753400387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A7E56-9058-DD2C-6C74-CF778835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1B6A3-1EE9-B80A-0212-2BF4F058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10B1-BFD4-94B3-CC55-534CDA44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A2832-C443-38FE-212B-AD6570EC4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0D089-263E-5B03-D2C6-7E33B104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ADA2-3A81-FF0A-0840-44F34B8A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00C6-2A4D-3A0F-A8BC-ED5AB255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B4C6E-7609-561C-51BD-678A3ABA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2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87D0-E72A-0DBD-F731-27F69528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4F58-A7CB-376F-8656-AB1C08CA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47C9-5C3D-A871-1347-A3F6703B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4112-D186-C106-A7B3-03638346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CE18-12B8-2A76-1CD8-19049594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08F1-F5AF-6621-4304-8B6B7383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8E97-4B50-5F19-F1CB-5B401A62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EDF1-85AF-60EC-C567-BAD535C5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61C0-7741-5414-3322-4FF453F2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216B-4B5B-992B-4A42-ACBE625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378A-0415-6E65-038B-13FE5A0F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B9DC-C74B-3B70-6867-28BFFB00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68489-2CA8-C2C0-5B49-007AED7B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7485-4ECE-9744-4CA0-DD7DDDBD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B1EF5-290E-EC43-7E69-D2FD4293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BA553-AF9B-3284-F6F3-A54E405B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293F-E9C1-AC6A-324A-71E4533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6FD3F-7A38-CBE2-D025-2D62731F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2BD4-B066-F464-7721-807BBC9E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9CDE1-FCCD-E21C-4612-47A2EE133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AB067-022A-6BAB-5ECC-DD4E2229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C69B1-A434-49EA-5C33-0AC16031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9737A-C47C-F3B2-520F-C6855D2F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5CC7E-162E-B244-4543-7231A22C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C6D7-F3C1-E393-DACC-679856F8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627C7-A3CA-6714-E62F-D53DCC91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0DF22-DAB4-3B0D-67A8-6100C9F9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CA0C2-877A-B2FA-33BA-66365B18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0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2F828-C696-A168-965D-106F16A4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02876-434D-3C62-CFE2-E79C1F33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C6744-A6F4-B980-A609-C6E9766E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4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039C-F05C-129B-A57C-00645C57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066-9591-16E2-B25E-66AFE636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1B059-E0F8-2978-79EE-4FBB61D05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79CC-AE07-C587-4269-CE539839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C053B-E664-CE39-BE56-CA70124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9E8F-D366-59DA-4410-F8910C5F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ECE1-EEA2-DB82-A0C6-BBF40FC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C4035-A3CE-6AC8-CA00-81D552518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4A79-5828-8ADC-130F-384E4775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3C93-561C-4C43-8E4A-5EA6F8C0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A8DE1-9878-3F12-92DB-A74C86F6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AB7B4-B469-9207-45AF-9E94B86E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FD059-CD2F-77EE-A43B-8DED6C4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53CC-7E03-AE0E-AA3A-0E4D67BA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8B6FD-622D-A8F5-5E16-88468BD05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0B49-4EA0-410E-AF5C-9F4CA2E5449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010E-5556-B5B1-37F4-2494D5A8D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7271-87B5-F1E1-58FC-E08D6A16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97A9-A92F-4B06-8567-1A9AE70A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2076-40FC-86D0-135C-C7CECDBE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9162"/>
          </a:xfrm>
        </p:spPr>
        <p:txBody>
          <a:bodyPr>
            <a:normAutofit/>
          </a:bodyPr>
          <a:lstStyle/>
          <a:p>
            <a:r>
              <a:rPr lang="en-US" sz="9600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EB28-5071-0FB3-1962-A052DE8D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8724"/>
            <a:ext cx="9144000" cy="6790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2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531E-97F4-1645-AE18-01D0528F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789F-CAF7-069D-F814-43F993494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Source Control Management</a:t>
            </a:r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Makes collaboration possible</a:t>
            </a:r>
          </a:p>
          <a:p>
            <a:pPr lvl="1"/>
            <a:r>
              <a:rPr lang="en-US" dirty="0"/>
              <a:t>Helps keep the project organized and focused</a:t>
            </a:r>
          </a:p>
          <a:p>
            <a:pPr lvl="1"/>
            <a:r>
              <a:rPr lang="en-US" dirty="0"/>
              <a:t>A great backup</a:t>
            </a:r>
          </a:p>
        </p:txBody>
      </p:sp>
    </p:spTree>
    <p:extLst>
      <p:ext uri="{BB962C8B-B14F-4D97-AF65-F5344CB8AC3E}">
        <p14:creationId xmlns:p14="http://schemas.microsoft.com/office/powerpoint/2010/main" val="16827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690D-8E16-7401-42CA-66AA31736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CDE6-FE85-D201-C93C-414AD536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F59D-BD1E-6CDB-1141-AE394E5F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D005-0DB8-C53D-FC19-CB8D033B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</a:t>
            </a:r>
          </a:p>
          <a:p>
            <a:pPr lvl="1"/>
            <a:r>
              <a:rPr lang="en-US" dirty="0"/>
              <a:t>man git</a:t>
            </a:r>
          </a:p>
          <a:p>
            <a:pPr lvl="1"/>
            <a:r>
              <a:rPr lang="en-US" dirty="0"/>
              <a:t>man git everyday</a:t>
            </a:r>
          </a:p>
          <a:p>
            <a:pPr lvl="1"/>
            <a:r>
              <a:rPr lang="en-US" dirty="0"/>
              <a:t>man git tutorial</a:t>
            </a:r>
          </a:p>
        </p:txBody>
      </p:sp>
    </p:spTree>
    <p:extLst>
      <p:ext uri="{BB962C8B-B14F-4D97-AF65-F5344CB8AC3E}">
        <p14:creationId xmlns:p14="http://schemas.microsoft.com/office/powerpoint/2010/main" val="25933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77A8-C86C-73CC-435B-026CCC873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FE27-CE8B-9521-818A-CB993FFAA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195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</vt:lpstr>
      <vt:lpstr>SCM</vt:lpstr>
      <vt:lpstr>Demo</vt:lpstr>
      <vt:lpstr>Where to Learn More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James McConnel</dc:creator>
  <cp:lastModifiedBy>James McConnel</cp:lastModifiedBy>
  <cp:revision>1</cp:revision>
  <dcterms:created xsi:type="dcterms:W3CDTF">2023-06-23T12:22:24Z</dcterms:created>
  <dcterms:modified xsi:type="dcterms:W3CDTF">2023-06-23T15:32:35Z</dcterms:modified>
</cp:coreProperties>
</file>