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A5EC5D8-A302-4DB9-9C20-F9D55292C610}" type="datetimeFigureOut">
              <a:rPr lang="fr-BE" smtClean="0"/>
              <a:t>13-01-21</a:t>
            </a:fld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E3AB990-FB1E-45FF-8B5E-2DF1547FE3C5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Cognitive AI &amp; Cognitive </a:t>
            </a:r>
            <a:r>
              <a:rPr lang="fr-BE" dirty="0" err="1"/>
              <a:t>Computing</a:t>
            </a:r>
            <a:r>
              <a:rPr lang="fr-BE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63813"/>
            <a:ext cx="5029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B01DAE5-2D8E-41B0-A23F-D7490076A574}"/>
              </a:ext>
            </a:extLst>
          </p:cNvPr>
          <p:cNvSpPr txBox="1"/>
          <p:nvPr/>
        </p:nvSpPr>
        <p:spPr>
          <a:xfrm>
            <a:off x="3635896" y="609329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Meunier Jean Christophe </a:t>
            </a:r>
          </a:p>
          <a:p>
            <a:pPr algn="r"/>
            <a:r>
              <a:rPr lang="en-US" i="1" dirty="0"/>
              <a:t> 27 </a:t>
            </a:r>
            <a:r>
              <a:rPr lang="en-US" i="1" dirty="0" err="1"/>
              <a:t>Août</a:t>
            </a:r>
            <a:r>
              <a:rPr lang="en-US" i="1" dirty="0"/>
              <a:t> 2020, </a:t>
            </a:r>
            <a:r>
              <a:rPr lang="en-US" i="1" dirty="0" err="1"/>
              <a:t>BeCode</a:t>
            </a:r>
            <a:r>
              <a:rPr lang="en-US" i="1" dirty="0"/>
              <a:t> AI/Data science bootcamp</a:t>
            </a:r>
            <a:endParaRPr lang="en-BE" i="1" dirty="0"/>
          </a:p>
        </p:txBody>
      </p:sp>
    </p:spTree>
    <p:extLst>
      <p:ext uri="{BB962C8B-B14F-4D97-AF65-F5344CB8AC3E}">
        <p14:creationId xmlns:p14="http://schemas.microsoft.com/office/powerpoint/2010/main" val="132625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Apprentissage sur mesure </a:t>
            </a:r>
          </a:p>
          <a:p>
            <a:r>
              <a:rPr lang="fr-BE" dirty="0"/>
              <a:t>Raisonnement dans un but précis </a:t>
            </a:r>
          </a:p>
          <a:p>
            <a:r>
              <a:rPr lang="fr-BE" dirty="0"/>
              <a:t>Interactions naturelles avec humains</a:t>
            </a:r>
          </a:p>
          <a:p>
            <a:endParaRPr lang="fr-BE" dirty="0"/>
          </a:p>
          <a:p>
            <a:pPr>
              <a:buFont typeface="Wingdings"/>
              <a:buChar char="à"/>
            </a:pPr>
            <a:r>
              <a:rPr lang="fr-BE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comprendre</a:t>
            </a:r>
            <a:r>
              <a:rPr lang="fr-BE" dirty="0">
                <a:sym typeface="Wingdings" pitchFamily="2" charset="2"/>
              </a:rPr>
              <a:t> et </a:t>
            </a:r>
            <a:r>
              <a:rPr lang="fr-BE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simuler</a:t>
            </a:r>
            <a:r>
              <a:rPr lang="fr-BE" dirty="0">
                <a:sym typeface="Wingdings" pitchFamily="2" charset="2"/>
              </a:rPr>
              <a:t> le raisonnement et le comportement humain </a:t>
            </a:r>
          </a:p>
          <a:p>
            <a:pPr>
              <a:buFont typeface="Wingdings"/>
              <a:buChar char="à"/>
            </a:pPr>
            <a:r>
              <a:rPr lang="fr-BE" dirty="0">
                <a:sym typeface="Wingdings" pitchFamily="2" charset="2"/>
              </a:rPr>
              <a:t>Situation complexe où réponses </a:t>
            </a:r>
            <a:r>
              <a:rPr lang="fr-BE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ambiguës</a:t>
            </a:r>
            <a:r>
              <a:rPr lang="fr-BE" dirty="0">
                <a:sym typeface="Wingdings" pitchFamily="2" charset="2"/>
              </a:rPr>
              <a:t> et </a:t>
            </a:r>
            <a:r>
              <a:rPr lang="fr-BE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incertaines</a:t>
            </a:r>
            <a:endParaRPr lang="fr-B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cela fonctionne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Synthétisent les données provenant de diverses sources </a:t>
            </a:r>
          </a:p>
          <a:p>
            <a:pPr lvl="1"/>
            <a:r>
              <a:rPr lang="fr-BE" dirty="0"/>
              <a:t>tenant compte du contexte et des preuves contradictoires </a:t>
            </a:r>
          </a:p>
          <a:p>
            <a:pPr lvl="1"/>
            <a:r>
              <a:rPr lang="fr-BE" dirty="0"/>
              <a:t>pour suggérer des réponses appropriées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9599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Multiplicité des canaux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Se base sur </a:t>
            </a:r>
          </a:p>
          <a:p>
            <a:pPr lvl="1"/>
            <a:r>
              <a:rPr lang="fr-BE" dirty="0"/>
              <a:t>auto-apprentissage </a:t>
            </a:r>
          </a:p>
          <a:p>
            <a:pPr lvl="1"/>
            <a:r>
              <a:rPr lang="fr-BE" dirty="0"/>
              <a:t>exploration de données</a:t>
            </a:r>
          </a:p>
          <a:p>
            <a:pPr lvl="1"/>
            <a:r>
              <a:rPr lang="fr-BE" dirty="0"/>
              <a:t>reconnaissance de formes (vision)</a:t>
            </a:r>
          </a:p>
          <a:p>
            <a:pPr lvl="1"/>
            <a:r>
              <a:rPr lang="fr-BE" dirty="0"/>
              <a:t>reconnaissance du langage</a:t>
            </a:r>
          </a:p>
          <a:p>
            <a:pPr lvl="1"/>
            <a:r>
              <a:rPr lang="fr-BE" dirty="0"/>
              <a:t>traitement du langage naturel</a:t>
            </a:r>
          </a:p>
          <a:p>
            <a:pPr lvl="1"/>
            <a:r>
              <a:rPr lang="fr-BE" dirty="0"/>
              <a:t>HCI &amp; dialogue</a:t>
            </a:r>
          </a:p>
          <a:p>
            <a:pPr lvl="1"/>
            <a:r>
              <a:rPr lang="fr-BE" dirty="0"/>
              <a:t>…</a:t>
            </a:r>
          </a:p>
          <a:p>
            <a:r>
              <a:rPr lang="fr-BE" dirty="0"/>
              <a:t>Pour imiter le fonctionnement du cerveau</a:t>
            </a:r>
          </a:p>
        </p:txBody>
      </p:sp>
    </p:spTree>
    <p:extLst>
      <p:ext uri="{BB962C8B-B14F-4D97-AF65-F5344CB8AC3E}">
        <p14:creationId xmlns:p14="http://schemas.microsoft.com/office/powerpoint/2010/main" val="212003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Multiplicité des inputs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C:\Users\jcm\Documents\JCM privé\Becode2020\Veille\Cog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" y="1954890"/>
            <a:ext cx="8528923" cy="39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Attributs clés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 dirty="0"/>
              <a:t>Adaptatif </a:t>
            </a:r>
          </a:p>
          <a:p>
            <a:pPr lvl="1"/>
            <a:r>
              <a:rPr lang="fr-BE" dirty="0"/>
              <a:t>Flexible et dynamique </a:t>
            </a:r>
            <a:r>
              <a:rPr lang="fr-BE" dirty="0">
                <a:sym typeface="Wingdings" pitchFamily="2" charset="2"/>
              </a:rPr>
              <a:t> ajustement real-time </a:t>
            </a:r>
          </a:p>
          <a:p>
            <a:r>
              <a:rPr lang="fr-BE" dirty="0">
                <a:sym typeface="Wingdings" pitchFamily="2" charset="2"/>
              </a:rPr>
              <a:t>Interactif </a:t>
            </a:r>
          </a:p>
          <a:p>
            <a:pPr lvl="1"/>
            <a:r>
              <a:rPr lang="fr-BE" dirty="0">
                <a:sym typeface="Wingdings" pitchFamily="2" charset="2"/>
              </a:rPr>
              <a:t>HCI &amp; CCI  comprendre besoin et leur évolution</a:t>
            </a:r>
          </a:p>
          <a:p>
            <a:r>
              <a:rPr lang="fr-BE" dirty="0">
                <a:sym typeface="Wingdings" pitchFamily="2" charset="2"/>
              </a:rPr>
              <a:t>Itératif </a:t>
            </a:r>
          </a:p>
          <a:p>
            <a:pPr lvl="1"/>
            <a:r>
              <a:rPr lang="fr-BE" dirty="0">
                <a:sym typeface="Wingdings" pitchFamily="2" charset="2"/>
              </a:rPr>
              <a:t>Identifier, comprendre problèmes  recherche d’info complémentaire (q?) si incomplet</a:t>
            </a:r>
          </a:p>
          <a:p>
            <a:r>
              <a:rPr lang="fr-BE" dirty="0">
                <a:sym typeface="Wingdings" pitchFamily="2" charset="2"/>
              </a:rPr>
              <a:t>Contextuel</a:t>
            </a:r>
          </a:p>
          <a:p>
            <a:pPr lvl="1"/>
            <a:r>
              <a:rPr lang="fr-BE" dirty="0">
                <a:sym typeface="Wingdings" pitchFamily="2" charset="2"/>
              </a:rPr>
              <a:t>Doit pouvoir comprendre données contextuelles (ex. </a:t>
            </a:r>
            <a:r>
              <a:rPr lang="fr-BE" dirty="0" err="1">
                <a:sym typeface="Wingdings" pitchFamily="2" charset="2"/>
              </a:rPr>
              <a:t>sensors</a:t>
            </a:r>
            <a:r>
              <a:rPr lang="fr-BE" dirty="0">
                <a:sym typeface="Wingdings" pitchFamily="2" charset="2"/>
              </a:rPr>
              <a:t>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045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Cognitive </a:t>
            </a:r>
            <a:r>
              <a:rPr lang="fr-BE" dirty="0" err="1"/>
              <a:t>computing</a:t>
            </a:r>
            <a:r>
              <a:rPr lang="fr-BE" dirty="0"/>
              <a:t> vs. AI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34116"/>
              </p:ext>
            </p:extLst>
          </p:nvPr>
        </p:nvGraphicFramePr>
        <p:xfrm>
          <a:off x="457200" y="1646238"/>
          <a:ext cx="8229600" cy="505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672"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CC </a:t>
                      </a:r>
                      <a:r>
                        <a:rPr lang="fr-BE" dirty="0">
                          <a:sym typeface="Wingdings" pitchFamily="2" charset="2"/>
                        </a:rPr>
                        <a:t> « </a:t>
                      </a:r>
                      <a:r>
                        <a:rPr lang="fr-BE" dirty="0" err="1">
                          <a:sym typeface="Wingdings" pitchFamily="2" charset="2"/>
                        </a:rPr>
                        <a:t>mind</a:t>
                      </a:r>
                      <a:r>
                        <a:rPr lang="fr-BE" dirty="0">
                          <a:sym typeface="Wingdings" pitchFamily="2" charset="2"/>
                        </a:rPr>
                        <a:t> »</a:t>
                      </a:r>
                    </a:p>
                    <a:p>
                      <a:pPr algn="ctr"/>
                      <a:r>
                        <a:rPr lang="fr-BE" dirty="0">
                          <a:sym typeface="Wingdings" pitchFamily="2" charset="2"/>
                        </a:rPr>
                        <a:t>Simulator &amp; </a:t>
                      </a:r>
                      <a:r>
                        <a:rPr lang="fr-BE" dirty="0" err="1">
                          <a:sym typeface="Wingdings" pitchFamily="2" charset="2"/>
                        </a:rPr>
                        <a:t>experiences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AI </a:t>
                      </a:r>
                      <a:r>
                        <a:rPr lang="fr-BE" dirty="0">
                          <a:sym typeface="Wingdings" pitchFamily="2" charset="2"/>
                        </a:rPr>
                        <a:t> « patterns recognition »</a:t>
                      </a:r>
                    </a:p>
                    <a:p>
                      <a:pPr algn="ctr"/>
                      <a:r>
                        <a:rPr lang="fr-BE" dirty="0" err="1">
                          <a:sym typeface="Wingdings" pitchFamily="2" charset="2"/>
                        </a:rPr>
                        <a:t>Classifiers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721">
                <a:tc>
                  <a:txBody>
                    <a:bodyPr/>
                    <a:lstStyle/>
                    <a:p>
                      <a:r>
                        <a:rPr lang="fr-BE" dirty="0"/>
                        <a:t>- Imite raisonnement et comportement humain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- Augmente la</a:t>
                      </a:r>
                      <a:r>
                        <a:rPr lang="fr-BE" baseline="0" dirty="0"/>
                        <a:t> ‘pensée humaine’ 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601">
                <a:tc>
                  <a:txBody>
                    <a:bodyPr/>
                    <a:lstStyle/>
                    <a:p>
                      <a:r>
                        <a:rPr lang="fr-BE" dirty="0"/>
                        <a:t>- Simule les processus de pensée humaine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- Trouve des patterns</a:t>
                      </a:r>
                      <a:r>
                        <a:rPr lang="fr-BE" baseline="0" dirty="0"/>
                        <a:t> pour apprendre et révéler des données cachées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72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BE" dirty="0"/>
                        <a:t>Supplée</a:t>
                      </a:r>
                      <a:r>
                        <a:rPr lang="fr-BE" baseline="0" dirty="0"/>
                        <a:t> l’information pour aider à la prise de décisions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BE" baseline="0" dirty="0"/>
                        <a:t>Allège la tâche de l’humain : ‘assistant cognitif’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- Prise autonome</a:t>
                      </a:r>
                      <a:r>
                        <a:rPr lang="fr-BE" baseline="0" dirty="0"/>
                        <a:t> de décisions (rôle de l’humain est minimisé)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r>
                        <a:rPr lang="fr-BE" dirty="0">
                          <a:sym typeface="Wingdings" pitchFamily="2" charset="2"/>
                        </a:rPr>
                        <a:t> S</a:t>
                      </a:r>
                      <a:r>
                        <a:rPr lang="fr-BE" baseline="0" dirty="0">
                          <a:sym typeface="Wingdings" pitchFamily="2" charset="2"/>
                        </a:rPr>
                        <a:t>oins de santé, éducation, service clients…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- finance,  sécurité,</a:t>
                      </a:r>
                      <a:r>
                        <a:rPr lang="fr-BE" baseline="0" dirty="0"/>
                        <a:t> industries,…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2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252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Rockwell</vt:lpstr>
      <vt:lpstr>Wingdings</vt:lpstr>
      <vt:lpstr>Wingdings 2</vt:lpstr>
      <vt:lpstr>Fonderie</vt:lpstr>
      <vt:lpstr>Cognitive AI &amp; Cognitive Computing </vt:lpstr>
      <vt:lpstr>Qu’est-ce ?</vt:lpstr>
      <vt:lpstr>Comment cela fonctionne ?</vt:lpstr>
      <vt:lpstr>Multiplicité des canaux</vt:lpstr>
      <vt:lpstr>Multiplicité des inputs</vt:lpstr>
      <vt:lpstr>Attributs clés </vt:lpstr>
      <vt:lpstr>Cognitive computing vs.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AI &amp; Cognitive Computing</dc:title>
  <dc:creator>jcm</dc:creator>
  <cp:lastModifiedBy>JC Meunier</cp:lastModifiedBy>
  <cp:revision>13</cp:revision>
  <dcterms:created xsi:type="dcterms:W3CDTF">2020-08-24T07:26:56Z</dcterms:created>
  <dcterms:modified xsi:type="dcterms:W3CDTF">2021-01-13T05:16:46Z</dcterms:modified>
</cp:coreProperties>
</file>