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E1921-799A-4367-BFCA-314663F184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F47797-CA91-4EA8-85EA-F8375BAB0D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800" dirty="0"/>
            <a:t>IA « théorique » </a:t>
          </a:r>
        </a:p>
        <a:p>
          <a:pPr>
            <a:lnSpc>
              <a:spcPct val="100000"/>
            </a:lnSpc>
          </a:pPr>
          <a:r>
            <a:rPr lang="fr-FR" sz="2000" dirty="0"/>
            <a:t>dimensions métaphysiques et spirituelles</a:t>
          </a:r>
          <a:endParaRPr lang="en-US" sz="2000" dirty="0"/>
        </a:p>
      </dgm:t>
    </dgm:pt>
    <dgm:pt modelId="{E5ABD3C6-D761-4F6B-B515-1EB8E3C21BF5}" type="parTrans" cxnId="{B2887BC8-005C-4C74-953D-2D3C9DE9BB72}">
      <dgm:prSet/>
      <dgm:spPr/>
      <dgm:t>
        <a:bodyPr/>
        <a:lstStyle/>
        <a:p>
          <a:endParaRPr lang="en-US"/>
        </a:p>
      </dgm:t>
    </dgm:pt>
    <dgm:pt modelId="{D5F1F42C-9ECA-4D26-BF0F-1E8CD453EDB6}" type="sibTrans" cxnId="{B2887BC8-005C-4C74-953D-2D3C9DE9BB72}">
      <dgm:prSet/>
      <dgm:spPr/>
      <dgm:t>
        <a:bodyPr/>
        <a:lstStyle/>
        <a:p>
          <a:endParaRPr lang="en-US"/>
        </a:p>
      </dgm:t>
    </dgm:pt>
    <dgm:pt modelId="{F0F4E9BF-36EE-4C65-A7D8-32611BE84C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Comment distinguer l’intelligence « naturelle » de l’intelligence « artificielle » ? </a:t>
          </a:r>
          <a:endParaRPr lang="en-US" sz="1600" dirty="0"/>
        </a:p>
      </dgm:t>
    </dgm:pt>
    <dgm:pt modelId="{CB5D4BEF-63E7-4184-AB2A-39D55E6B5272}" type="parTrans" cxnId="{BE571FE1-AA71-4B31-9A02-AE390C8DA50B}">
      <dgm:prSet/>
      <dgm:spPr/>
      <dgm:t>
        <a:bodyPr/>
        <a:lstStyle/>
        <a:p>
          <a:endParaRPr lang="en-US"/>
        </a:p>
      </dgm:t>
    </dgm:pt>
    <dgm:pt modelId="{0A831E8C-773C-444A-AB8A-82E3AD63C5F2}" type="sibTrans" cxnId="{BE571FE1-AA71-4B31-9A02-AE390C8DA50B}">
      <dgm:prSet/>
      <dgm:spPr/>
      <dgm:t>
        <a:bodyPr/>
        <a:lstStyle/>
        <a:p>
          <a:endParaRPr lang="en-US"/>
        </a:p>
      </dgm:t>
    </dgm:pt>
    <dgm:pt modelId="{55F9067C-62D9-4846-BB3A-B102DBCFFA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dirty="0"/>
            <a:t>Créer « IA forte » et </a:t>
          </a:r>
          <a:r>
            <a:rPr lang="fr-FR" sz="1600" i="1" dirty="0"/>
            <a:t>authentique</a:t>
          </a:r>
          <a:r>
            <a:rPr lang="fr-FR" sz="1600" dirty="0"/>
            <a:t> vs. « IA faible » qui ne fait qu’</a:t>
          </a:r>
          <a:r>
            <a:rPr lang="fr-FR" sz="1600" i="1" dirty="0"/>
            <a:t>imiter ?</a:t>
          </a:r>
          <a:r>
            <a:rPr lang="fr-FR" sz="1300" i="1" dirty="0"/>
            <a:t> </a:t>
          </a:r>
          <a:endParaRPr lang="en-US" sz="1300" dirty="0"/>
        </a:p>
      </dgm:t>
    </dgm:pt>
    <dgm:pt modelId="{9465507F-309D-4AE5-8BF3-2A00E4E491D4}" type="parTrans" cxnId="{16A3A1A3-6800-4123-B549-4CDED2EDBE70}">
      <dgm:prSet/>
      <dgm:spPr/>
      <dgm:t>
        <a:bodyPr/>
        <a:lstStyle/>
        <a:p>
          <a:endParaRPr lang="en-US"/>
        </a:p>
      </dgm:t>
    </dgm:pt>
    <dgm:pt modelId="{8190F407-8665-4178-9403-35FBB056D6D5}" type="sibTrans" cxnId="{16A3A1A3-6800-4123-B549-4CDED2EDBE70}">
      <dgm:prSet/>
      <dgm:spPr/>
      <dgm:t>
        <a:bodyPr/>
        <a:lstStyle/>
        <a:p>
          <a:endParaRPr lang="en-US"/>
        </a:p>
      </dgm:t>
    </dgm:pt>
    <dgm:pt modelId="{D7747CAE-5E9F-40BC-B6E3-DDAD8B2B57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800" dirty="0"/>
            <a:t>IA « pragmatique »</a:t>
          </a:r>
          <a:r>
            <a:rPr lang="fr-FR" sz="2200" dirty="0"/>
            <a:t> </a:t>
          </a:r>
        </a:p>
        <a:p>
          <a:pPr>
            <a:lnSpc>
              <a:spcPct val="100000"/>
            </a:lnSpc>
          </a:pPr>
          <a:r>
            <a:rPr lang="fr-FR" sz="2200" dirty="0"/>
            <a:t>spécifique à une technologie en particulier </a:t>
          </a:r>
          <a:endParaRPr lang="en-US" sz="2200" dirty="0"/>
        </a:p>
      </dgm:t>
    </dgm:pt>
    <dgm:pt modelId="{8561787C-F3DD-4414-8CA2-84224E6EFE79}" type="parTrans" cxnId="{DACEB8AA-2DA0-49C2-B625-8680D793CA88}">
      <dgm:prSet/>
      <dgm:spPr/>
      <dgm:t>
        <a:bodyPr/>
        <a:lstStyle/>
        <a:p>
          <a:endParaRPr lang="en-US"/>
        </a:p>
      </dgm:t>
    </dgm:pt>
    <dgm:pt modelId="{F9869E1B-8365-47EE-9EAA-7463270FCAA2}" type="sibTrans" cxnId="{DACEB8AA-2DA0-49C2-B625-8680D793CA88}">
      <dgm:prSet/>
      <dgm:spPr/>
      <dgm:t>
        <a:bodyPr/>
        <a:lstStyle/>
        <a:p>
          <a:endParaRPr lang="en-US"/>
        </a:p>
      </dgm:t>
    </dgm:pt>
    <dgm:pt modelId="{4A8F6806-01A8-43BB-A52E-56C282581732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fr-FR" sz="1600" dirty="0"/>
            <a:t>Dilemme des voitures autonomes : La vie d’un enfant vaut elle plus que celle d’une personne âgées ? </a:t>
          </a:r>
          <a:endParaRPr lang="en-US" sz="1600" dirty="0"/>
        </a:p>
      </dgm:t>
    </dgm:pt>
    <dgm:pt modelId="{165ED387-CBB7-4069-84EA-045C0822AB94}" type="parTrans" cxnId="{6344FF85-437C-40CF-86B3-68D01A2BA02F}">
      <dgm:prSet/>
      <dgm:spPr/>
      <dgm:t>
        <a:bodyPr/>
        <a:lstStyle/>
        <a:p>
          <a:endParaRPr lang="en-US"/>
        </a:p>
      </dgm:t>
    </dgm:pt>
    <dgm:pt modelId="{F6A4B87B-AF4B-482A-9B06-06886344A896}" type="sibTrans" cxnId="{6344FF85-437C-40CF-86B3-68D01A2BA02F}">
      <dgm:prSet/>
      <dgm:spPr/>
      <dgm:t>
        <a:bodyPr/>
        <a:lstStyle/>
        <a:p>
          <a:endParaRPr lang="en-US"/>
        </a:p>
      </dgm:t>
    </dgm:pt>
    <dgm:pt modelId="{FB382FD5-34D4-44C1-8C4B-CBCBB7204AE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 err="1"/>
            <a:t>NeuraLink</a:t>
          </a:r>
          <a:endParaRPr lang="en-US" sz="1600" dirty="0"/>
        </a:p>
      </dgm:t>
    </dgm:pt>
    <dgm:pt modelId="{1E363054-789A-4643-8422-FA086E4A7B08}" type="parTrans" cxnId="{99B4804A-5A62-4E3A-9BA4-DF5DAF162D6B}">
      <dgm:prSet/>
      <dgm:spPr/>
      <dgm:t>
        <a:bodyPr/>
        <a:lstStyle/>
        <a:p>
          <a:endParaRPr lang="en-US"/>
        </a:p>
      </dgm:t>
    </dgm:pt>
    <dgm:pt modelId="{28C147EC-3A51-4ABD-B0FF-58A8275C6B80}" type="sibTrans" cxnId="{99B4804A-5A62-4E3A-9BA4-DF5DAF162D6B}">
      <dgm:prSet/>
      <dgm:spPr/>
      <dgm:t>
        <a:bodyPr/>
        <a:lstStyle/>
        <a:p>
          <a:endParaRPr lang="en-US"/>
        </a:p>
      </dgm:t>
    </dgm:pt>
    <dgm:pt modelId="{2202FD31-EFAB-484F-910F-DA87A876207E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000" i="1" dirty="0" err="1"/>
            <a:t>Possibilité</a:t>
          </a:r>
          <a:r>
            <a:rPr lang="en-US" sz="2000" i="1" dirty="0"/>
            <a:t> et </a:t>
          </a:r>
          <a:r>
            <a:rPr lang="en-US" sz="2000" i="1" dirty="0" err="1"/>
            <a:t>nécessité</a:t>
          </a:r>
          <a:r>
            <a:rPr lang="en-US" sz="2000" i="1" dirty="0"/>
            <a:t> de </a:t>
          </a:r>
          <a:r>
            <a:rPr lang="en-US" sz="2000" i="1" dirty="0" err="1"/>
            <a:t>légiférer</a:t>
          </a:r>
          <a:r>
            <a:rPr lang="en-US" sz="2000" i="1" dirty="0"/>
            <a:t> </a:t>
          </a:r>
        </a:p>
      </dgm:t>
    </dgm:pt>
    <dgm:pt modelId="{844178E7-79B8-4581-A2D4-EBD3450C90CA}" type="parTrans" cxnId="{3A99D461-8E07-425E-8E2A-5A6B4E25A09D}">
      <dgm:prSet/>
      <dgm:spPr/>
      <dgm:t>
        <a:bodyPr/>
        <a:lstStyle/>
        <a:p>
          <a:endParaRPr lang="en-US"/>
        </a:p>
      </dgm:t>
    </dgm:pt>
    <dgm:pt modelId="{DCFB309F-8B63-4DEE-A793-E37F1E197E5B}" type="sibTrans" cxnId="{3A99D461-8E07-425E-8E2A-5A6B4E25A09D}">
      <dgm:prSet/>
      <dgm:spPr/>
      <dgm:t>
        <a:bodyPr/>
        <a:lstStyle/>
        <a:p>
          <a:endParaRPr lang="en-US"/>
        </a:p>
      </dgm:t>
    </dgm:pt>
    <dgm:pt modelId="{0A9196C4-A867-48AA-9A5B-F7B6694C46E0}" type="pres">
      <dgm:prSet presAssocID="{9C3E1921-799A-4367-BFCA-314663F1849C}" presName="root" presStyleCnt="0">
        <dgm:presLayoutVars>
          <dgm:dir/>
          <dgm:resizeHandles val="exact"/>
        </dgm:presLayoutVars>
      </dgm:prSet>
      <dgm:spPr/>
    </dgm:pt>
    <dgm:pt modelId="{2118891A-4082-48ED-93FB-61AC21DFC070}" type="pres">
      <dgm:prSet presAssocID="{2BF47797-CA91-4EA8-85EA-F8375BAB0DC1}" presName="compNode" presStyleCnt="0"/>
      <dgm:spPr/>
    </dgm:pt>
    <dgm:pt modelId="{2EE50C88-5782-4339-9D08-8EA069144268}" type="pres">
      <dgm:prSet presAssocID="{2BF47797-CA91-4EA8-85EA-F8375BAB0DC1}" presName="bgRect" presStyleLbl="bgShp" presStyleIdx="0" presStyleCnt="2" custScaleY="146963"/>
      <dgm:spPr/>
    </dgm:pt>
    <dgm:pt modelId="{F3C1FA5A-AF5D-4FEA-B3E7-E614FCAFE215}" type="pres">
      <dgm:prSet presAssocID="{2BF47797-CA91-4EA8-85EA-F8375BAB0D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C7BE182-D294-4351-B393-6B0906C088FF}" type="pres">
      <dgm:prSet presAssocID="{2BF47797-CA91-4EA8-85EA-F8375BAB0DC1}" presName="spaceRect" presStyleCnt="0"/>
      <dgm:spPr/>
    </dgm:pt>
    <dgm:pt modelId="{E9BF9C29-8A7C-4EB0-A3B0-40FEFC0DC722}" type="pres">
      <dgm:prSet presAssocID="{2BF47797-CA91-4EA8-85EA-F8375BAB0DC1}" presName="parTx" presStyleLbl="revTx" presStyleIdx="0" presStyleCnt="4" custScaleX="91169" custLinFactNeighborX="-5418">
        <dgm:presLayoutVars>
          <dgm:chMax val="0"/>
          <dgm:chPref val="0"/>
        </dgm:presLayoutVars>
      </dgm:prSet>
      <dgm:spPr/>
    </dgm:pt>
    <dgm:pt modelId="{189B67DB-451D-4689-B60E-D31908CF0B29}" type="pres">
      <dgm:prSet presAssocID="{2BF47797-CA91-4EA8-85EA-F8375BAB0DC1}" presName="desTx" presStyleLbl="revTx" presStyleIdx="1" presStyleCnt="4" custScaleY="119491">
        <dgm:presLayoutVars/>
      </dgm:prSet>
      <dgm:spPr/>
    </dgm:pt>
    <dgm:pt modelId="{A34979B7-3E5E-4766-ADFD-5D4C842ECC2A}" type="pres">
      <dgm:prSet presAssocID="{D5F1F42C-9ECA-4D26-BF0F-1E8CD453EDB6}" presName="sibTrans" presStyleCnt="0"/>
      <dgm:spPr/>
    </dgm:pt>
    <dgm:pt modelId="{30C30422-1A9B-4C61-80D0-A066FD529BD7}" type="pres">
      <dgm:prSet presAssocID="{D7747CAE-5E9F-40BC-B6E3-DDAD8B2B5730}" presName="compNode" presStyleCnt="0"/>
      <dgm:spPr/>
    </dgm:pt>
    <dgm:pt modelId="{8F308F8A-93B3-4503-BC71-0168197B5026}" type="pres">
      <dgm:prSet presAssocID="{D7747CAE-5E9F-40BC-B6E3-DDAD8B2B5730}" presName="bgRect" presStyleLbl="bgShp" presStyleIdx="1" presStyleCnt="2" custScaleY="128282"/>
      <dgm:spPr/>
    </dgm:pt>
    <dgm:pt modelId="{EF225800-1BA3-4EBF-8344-373257C46333}" type="pres">
      <dgm:prSet presAssocID="{D7747CAE-5E9F-40BC-B6E3-DDAD8B2B57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893153D-FECA-4807-B3CA-2394D27959C0}" type="pres">
      <dgm:prSet presAssocID="{D7747CAE-5E9F-40BC-B6E3-DDAD8B2B5730}" presName="spaceRect" presStyleCnt="0"/>
      <dgm:spPr/>
    </dgm:pt>
    <dgm:pt modelId="{69BC845A-F0BF-412D-B68E-261634A3A744}" type="pres">
      <dgm:prSet presAssocID="{D7747CAE-5E9F-40BC-B6E3-DDAD8B2B5730}" presName="parTx" presStyleLbl="revTx" presStyleIdx="2" presStyleCnt="4" custScaleX="84183" custLinFactNeighborX="-7786" custLinFactNeighborY="-4703">
        <dgm:presLayoutVars>
          <dgm:chMax val="0"/>
          <dgm:chPref val="0"/>
        </dgm:presLayoutVars>
      </dgm:prSet>
      <dgm:spPr/>
    </dgm:pt>
    <dgm:pt modelId="{3A4E2D5D-2C41-4C8A-97CE-918BF6606E61}" type="pres">
      <dgm:prSet presAssocID="{D7747CAE-5E9F-40BC-B6E3-DDAD8B2B5730}" presName="desTx" presStyleLbl="revTx" presStyleIdx="3" presStyleCnt="4" custScaleY="106322">
        <dgm:presLayoutVars/>
      </dgm:prSet>
      <dgm:spPr/>
    </dgm:pt>
  </dgm:ptLst>
  <dgm:cxnLst>
    <dgm:cxn modelId="{4A957803-618A-4AC9-BCBE-4E2BD35C91B2}" type="presOf" srcId="{9C3E1921-799A-4367-BFCA-314663F1849C}" destId="{0A9196C4-A867-48AA-9A5B-F7B6694C46E0}" srcOrd="0" destOrd="0" presId="urn:microsoft.com/office/officeart/2018/2/layout/IconVerticalSolidList"/>
    <dgm:cxn modelId="{115D4711-EB15-400F-B711-A2B78FE0D7A4}" type="presOf" srcId="{55F9067C-62D9-4846-BB3A-B102DBCFFACC}" destId="{189B67DB-451D-4689-B60E-D31908CF0B29}" srcOrd="0" destOrd="1" presId="urn:microsoft.com/office/officeart/2018/2/layout/IconVerticalSolidList"/>
    <dgm:cxn modelId="{7BB45521-D779-40E3-87F6-87D52F49DB28}" type="presOf" srcId="{F0F4E9BF-36EE-4C65-A7D8-32611BE84C3B}" destId="{189B67DB-451D-4689-B60E-D31908CF0B29}" srcOrd="0" destOrd="0" presId="urn:microsoft.com/office/officeart/2018/2/layout/IconVerticalSolidList"/>
    <dgm:cxn modelId="{D79BBD5E-ABE5-4101-AB49-71B8C6CA1D9E}" type="presOf" srcId="{FB382FD5-34D4-44C1-8C4B-CBCBB7204AEA}" destId="{3A4E2D5D-2C41-4C8A-97CE-918BF6606E61}" srcOrd="0" destOrd="1" presId="urn:microsoft.com/office/officeart/2018/2/layout/IconVerticalSolidList"/>
    <dgm:cxn modelId="{3A99D461-8E07-425E-8E2A-5A6B4E25A09D}" srcId="{D7747CAE-5E9F-40BC-B6E3-DDAD8B2B5730}" destId="{2202FD31-EFAB-484F-910F-DA87A876207E}" srcOrd="2" destOrd="0" parTransId="{844178E7-79B8-4581-A2D4-EBD3450C90CA}" sibTransId="{DCFB309F-8B63-4DEE-A793-E37F1E197E5B}"/>
    <dgm:cxn modelId="{C9C2D669-5902-4B31-82FA-6847554EFC89}" type="presOf" srcId="{2BF47797-CA91-4EA8-85EA-F8375BAB0DC1}" destId="{E9BF9C29-8A7C-4EB0-A3B0-40FEFC0DC722}" srcOrd="0" destOrd="0" presId="urn:microsoft.com/office/officeart/2018/2/layout/IconVerticalSolidList"/>
    <dgm:cxn modelId="{99B4804A-5A62-4E3A-9BA4-DF5DAF162D6B}" srcId="{D7747CAE-5E9F-40BC-B6E3-DDAD8B2B5730}" destId="{FB382FD5-34D4-44C1-8C4B-CBCBB7204AEA}" srcOrd="1" destOrd="0" parTransId="{1E363054-789A-4643-8422-FA086E4A7B08}" sibTransId="{28C147EC-3A51-4ABD-B0FF-58A8275C6B80}"/>
    <dgm:cxn modelId="{E3360477-E229-4B89-A968-345AEF27CB99}" type="presOf" srcId="{D7747CAE-5E9F-40BC-B6E3-DDAD8B2B5730}" destId="{69BC845A-F0BF-412D-B68E-261634A3A744}" srcOrd="0" destOrd="0" presId="urn:microsoft.com/office/officeart/2018/2/layout/IconVerticalSolidList"/>
    <dgm:cxn modelId="{6344FF85-437C-40CF-86B3-68D01A2BA02F}" srcId="{D7747CAE-5E9F-40BC-B6E3-DDAD8B2B5730}" destId="{4A8F6806-01A8-43BB-A52E-56C282581732}" srcOrd="0" destOrd="0" parTransId="{165ED387-CBB7-4069-84EA-045C0822AB94}" sibTransId="{F6A4B87B-AF4B-482A-9B06-06886344A896}"/>
    <dgm:cxn modelId="{16A3A1A3-6800-4123-B549-4CDED2EDBE70}" srcId="{2BF47797-CA91-4EA8-85EA-F8375BAB0DC1}" destId="{55F9067C-62D9-4846-BB3A-B102DBCFFACC}" srcOrd="1" destOrd="0" parTransId="{9465507F-309D-4AE5-8BF3-2A00E4E491D4}" sibTransId="{8190F407-8665-4178-9403-35FBB056D6D5}"/>
    <dgm:cxn modelId="{DACEB8AA-2DA0-49C2-B625-8680D793CA88}" srcId="{9C3E1921-799A-4367-BFCA-314663F1849C}" destId="{D7747CAE-5E9F-40BC-B6E3-DDAD8B2B5730}" srcOrd="1" destOrd="0" parTransId="{8561787C-F3DD-4414-8CA2-84224E6EFE79}" sibTransId="{F9869E1B-8365-47EE-9EAA-7463270FCAA2}"/>
    <dgm:cxn modelId="{028779BE-1E59-4616-8CCB-B41B54488DCD}" type="presOf" srcId="{4A8F6806-01A8-43BB-A52E-56C282581732}" destId="{3A4E2D5D-2C41-4C8A-97CE-918BF6606E61}" srcOrd="0" destOrd="0" presId="urn:microsoft.com/office/officeart/2018/2/layout/IconVerticalSolidList"/>
    <dgm:cxn modelId="{816A43C3-CED5-41CE-8C6B-9BD24B30707E}" type="presOf" srcId="{2202FD31-EFAB-484F-910F-DA87A876207E}" destId="{3A4E2D5D-2C41-4C8A-97CE-918BF6606E61}" srcOrd="0" destOrd="2" presId="urn:microsoft.com/office/officeart/2018/2/layout/IconVerticalSolidList"/>
    <dgm:cxn modelId="{B2887BC8-005C-4C74-953D-2D3C9DE9BB72}" srcId="{9C3E1921-799A-4367-BFCA-314663F1849C}" destId="{2BF47797-CA91-4EA8-85EA-F8375BAB0DC1}" srcOrd="0" destOrd="0" parTransId="{E5ABD3C6-D761-4F6B-B515-1EB8E3C21BF5}" sibTransId="{D5F1F42C-9ECA-4D26-BF0F-1E8CD453EDB6}"/>
    <dgm:cxn modelId="{BE571FE1-AA71-4B31-9A02-AE390C8DA50B}" srcId="{2BF47797-CA91-4EA8-85EA-F8375BAB0DC1}" destId="{F0F4E9BF-36EE-4C65-A7D8-32611BE84C3B}" srcOrd="0" destOrd="0" parTransId="{CB5D4BEF-63E7-4184-AB2A-39D55E6B5272}" sibTransId="{0A831E8C-773C-444A-AB8A-82E3AD63C5F2}"/>
    <dgm:cxn modelId="{74FA4DDC-3B16-4D98-8A02-C28BEBD9A65C}" type="presParOf" srcId="{0A9196C4-A867-48AA-9A5B-F7B6694C46E0}" destId="{2118891A-4082-48ED-93FB-61AC21DFC070}" srcOrd="0" destOrd="0" presId="urn:microsoft.com/office/officeart/2018/2/layout/IconVerticalSolidList"/>
    <dgm:cxn modelId="{8D765C26-0ED4-487C-8D4B-F1B5332D8DBF}" type="presParOf" srcId="{2118891A-4082-48ED-93FB-61AC21DFC070}" destId="{2EE50C88-5782-4339-9D08-8EA069144268}" srcOrd="0" destOrd="0" presId="urn:microsoft.com/office/officeart/2018/2/layout/IconVerticalSolidList"/>
    <dgm:cxn modelId="{43F175E9-A7F6-4903-B104-AA9253059309}" type="presParOf" srcId="{2118891A-4082-48ED-93FB-61AC21DFC070}" destId="{F3C1FA5A-AF5D-4FEA-B3E7-E614FCAFE215}" srcOrd="1" destOrd="0" presId="urn:microsoft.com/office/officeart/2018/2/layout/IconVerticalSolidList"/>
    <dgm:cxn modelId="{B90DB223-85A7-428A-A045-D8A3C5302698}" type="presParOf" srcId="{2118891A-4082-48ED-93FB-61AC21DFC070}" destId="{3C7BE182-D294-4351-B393-6B0906C088FF}" srcOrd="2" destOrd="0" presId="urn:microsoft.com/office/officeart/2018/2/layout/IconVerticalSolidList"/>
    <dgm:cxn modelId="{42B66624-FBC0-468E-BAA9-D06E17595C2F}" type="presParOf" srcId="{2118891A-4082-48ED-93FB-61AC21DFC070}" destId="{E9BF9C29-8A7C-4EB0-A3B0-40FEFC0DC722}" srcOrd="3" destOrd="0" presId="urn:microsoft.com/office/officeart/2018/2/layout/IconVerticalSolidList"/>
    <dgm:cxn modelId="{DC3B98FA-2F30-4C85-A54C-4527DB835943}" type="presParOf" srcId="{2118891A-4082-48ED-93FB-61AC21DFC070}" destId="{189B67DB-451D-4689-B60E-D31908CF0B29}" srcOrd="4" destOrd="0" presId="urn:microsoft.com/office/officeart/2018/2/layout/IconVerticalSolidList"/>
    <dgm:cxn modelId="{D5B74C06-3D08-42EC-8C02-1A1B24A67B22}" type="presParOf" srcId="{0A9196C4-A867-48AA-9A5B-F7B6694C46E0}" destId="{A34979B7-3E5E-4766-ADFD-5D4C842ECC2A}" srcOrd="1" destOrd="0" presId="urn:microsoft.com/office/officeart/2018/2/layout/IconVerticalSolidList"/>
    <dgm:cxn modelId="{E60CB1FC-5A9F-4FB4-BD39-03B58F466448}" type="presParOf" srcId="{0A9196C4-A867-48AA-9A5B-F7B6694C46E0}" destId="{30C30422-1A9B-4C61-80D0-A066FD529BD7}" srcOrd="2" destOrd="0" presId="urn:microsoft.com/office/officeart/2018/2/layout/IconVerticalSolidList"/>
    <dgm:cxn modelId="{30DC0319-7F02-4E1D-A531-A5ABA0F977F7}" type="presParOf" srcId="{30C30422-1A9B-4C61-80D0-A066FD529BD7}" destId="{8F308F8A-93B3-4503-BC71-0168197B5026}" srcOrd="0" destOrd="0" presId="urn:microsoft.com/office/officeart/2018/2/layout/IconVerticalSolidList"/>
    <dgm:cxn modelId="{1666A349-0268-4FD7-A2E7-FA8CAB6ACF72}" type="presParOf" srcId="{30C30422-1A9B-4C61-80D0-A066FD529BD7}" destId="{EF225800-1BA3-4EBF-8344-373257C46333}" srcOrd="1" destOrd="0" presId="urn:microsoft.com/office/officeart/2018/2/layout/IconVerticalSolidList"/>
    <dgm:cxn modelId="{902C84C8-4B2C-4A82-B1A7-255D41A13722}" type="presParOf" srcId="{30C30422-1A9B-4C61-80D0-A066FD529BD7}" destId="{8893153D-FECA-4807-B3CA-2394D27959C0}" srcOrd="2" destOrd="0" presId="urn:microsoft.com/office/officeart/2018/2/layout/IconVerticalSolidList"/>
    <dgm:cxn modelId="{432FE934-57AE-4A6C-87D2-2DB4EC4E797D}" type="presParOf" srcId="{30C30422-1A9B-4C61-80D0-A066FD529BD7}" destId="{69BC845A-F0BF-412D-B68E-261634A3A744}" srcOrd="3" destOrd="0" presId="urn:microsoft.com/office/officeart/2018/2/layout/IconVerticalSolidList"/>
    <dgm:cxn modelId="{F4E736DB-B530-429B-8076-740A53B1B136}" type="presParOf" srcId="{30C30422-1A9B-4C61-80D0-A066FD529BD7}" destId="{3A4E2D5D-2C41-4C8A-97CE-918BF6606E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3B751-AAC1-4507-80C4-12AFAE1490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FFE2BD-3E54-4983-9A7B-3509E669DF40}">
      <dgm:prSet/>
      <dgm:spPr/>
      <dgm:t>
        <a:bodyPr/>
        <a:lstStyle/>
        <a:p>
          <a:r>
            <a:rPr lang="en-US" dirty="0"/>
            <a:t>Surtout jobs qui </a:t>
          </a:r>
          <a:r>
            <a:rPr lang="en-US" dirty="0" err="1"/>
            <a:t>peuvent</a:t>
          </a:r>
          <a:r>
            <a:rPr lang="en-US" dirty="0"/>
            <a:t> </a:t>
          </a:r>
          <a:r>
            <a:rPr lang="en-US" dirty="0" err="1"/>
            <a:t>être</a:t>
          </a:r>
          <a:r>
            <a:rPr lang="en-US" dirty="0"/>
            <a:t> </a:t>
          </a:r>
          <a:r>
            <a:rPr lang="en-US" dirty="0" err="1"/>
            <a:t>automatisé</a:t>
          </a:r>
          <a:r>
            <a:rPr lang="en-US" dirty="0"/>
            <a:t> </a:t>
          </a:r>
        </a:p>
      </dgm:t>
    </dgm:pt>
    <dgm:pt modelId="{E3ED4D34-5C17-48C4-B0BA-8DC3F36D279B}" type="parTrans" cxnId="{0FBA0A15-0298-473D-BA61-D87043D2EAF6}">
      <dgm:prSet/>
      <dgm:spPr/>
      <dgm:t>
        <a:bodyPr/>
        <a:lstStyle/>
        <a:p>
          <a:endParaRPr lang="en-US"/>
        </a:p>
      </dgm:t>
    </dgm:pt>
    <dgm:pt modelId="{2B7B7FE4-5702-4C3C-BE13-4587AA6C91CC}" type="sibTrans" cxnId="{0FBA0A15-0298-473D-BA61-D87043D2EAF6}">
      <dgm:prSet/>
      <dgm:spPr/>
      <dgm:t>
        <a:bodyPr/>
        <a:lstStyle/>
        <a:p>
          <a:endParaRPr lang="en-US"/>
        </a:p>
      </dgm:t>
    </dgm:pt>
    <dgm:pt modelId="{F833544F-9232-4D37-9D4B-DE9608EE918A}">
      <dgm:prSet/>
      <dgm:spPr/>
      <dgm:t>
        <a:bodyPr/>
        <a:lstStyle/>
        <a:p>
          <a:r>
            <a:rPr lang="en-US"/>
            <a:t>Physique et/ou faible qualification</a:t>
          </a:r>
        </a:p>
      </dgm:t>
    </dgm:pt>
    <dgm:pt modelId="{8DF9A757-179C-4387-9BE6-317BE295EC7C}" type="parTrans" cxnId="{6D4E8EF3-42F4-401C-B50F-3DF9F9859B3E}">
      <dgm:prSet/>
      <dgm:spPr/>
      <dgm:t>
        <a:bodyPr/>
        <a:lstStyle/>
        <a:p>
          <a:endParaRPr lang="en-US"/>
        </a:p>
      </dgm:t>
    </dgm:pt>
    <dgm:pt modelId="{8E523492-D4A3-45D3-9F1E-3264C3B780DE}" type="sibTrans" cxnId="{6D4E8EF3-42F4-401C-B50F-3DF9F9859B3E}">
      <dgm:prSet/>
      <dgm:spPr/>
      <dgm:t>
        <a:bodyPr/>
        <a:lstStyle/>
        <a:p>
          <a:endParaRPr lang="en-US"/>
        </a:p>
      </dgm:t>
    </dgm:pt>
    <dgm:pt modelId="{0C1A6902-2015-471D-A221-F3BAF1F491CA}">
      <dgm:prSet/>
      <dgm:spPr/>
      <dgm:t>
        <a:bodyPr/>
        <a:lstStyle/>
        <a:p>
          <a:r>
            <a:rPr lang="en-US"/>
            <a:t>Ex : self-driving truck </a:t>
          </a:r>
        </a:p>
      </dgm:t>
    </dgm:pt>
    <dgm:pt modelId="{B562262D-2DA2-432C-BC61-0308259175D4}" type="parTrans" cxnId="{A567535D-4150-4E7D-A1C0-7FF8CB2FF5FB}">
      <dgm:prSet/>
      <dgm:spPr/>
      <dgm:t>
        <a:bodyPr/>
        <a:lstStyle/>
        <a:p>
          <a:endParaRPr lang="en-US"/>
        </a:p>
      </dgm:t>
    </dgm:pt>
    <dgm:pt modelId="{68EC6A33-2F81-445B-A8FD-F45631EDE0F0}" type="sibTrans" cxnId="{A567535D-4150-4E7D-A1C0-7FF8CB2FF5FB}">
      <dgm:prSet/>
      <dgm:spPr/>
      <dgm:t>
        <a:bodyPr/>
        <a:lstStyle/>
        <a:p>
          <a:endParaRPr lang="en-US"/>
        </a:p>
      </dgm:t>
    </dgm:pt>
    <dgm:pt modelId="{EB833F41-C806-42C0-BBA7-1FAA55542E44}">
      <dgm:prSet/>
      <dgm:spPr/>
      <dgm:t>
        <a:bodyPr/>
        <a:lstStyle/>
        <a:p>
          <a:r>
            <a:rPr lang="en-US"/>
            <a:t>Jobs plus complexes préservés</a:t>
          </a:r>
        </a:p>
      </dgm:t>
    </dgm:pt>
    <dgm:pt modelId="{A2360238-4134-4503-B71A-0C456DC4C3E9}" type="parTrans" cxnId="{C696E30D-F32A-4010-8933-6E22813FF4B4}">
      <dgm:prSet/>
      <dgm:spPr/>
      <dgm:t>
        <a:bodyPr/>
        <a:lstStyle/>
        <a:p>
          <a:endParaRPr lang="en-US"/>
        </a:p>
      </dgm:t>
    </dgm:pt>
    <dgm:pt modelId="{E38696BA-E22F-4E8E-B33B-72ED91BA1444}" type="sibTrans" cxnId="{C696E30D-F32A-4010-8933-6E22813FF4B4}">
      <dgm:prSet/>
      <dgm:spPr/>
      <dgm:t>
        <a:bodyPr/>
        <a:lstStyle/>
        <a:p>
          <a:endParaRPr lang="en-US"/>
        </a:p>
      </dgm:t>
    </dgm:pt>
    <dgm:pt modelId="{F6AB9F18-0280-43F5-AD49-9D54A0699F0F}">
      <dgm:prSet/>
      <dgm:spPr/>
      <dgm:t>
        <a:bodyPr/>
        <a:lstStyle/>
        <a:p>
          <a:r>
            <a:rPr lang="en-US"/>
            <a:t>Knowledge worker, stratégie, management </a:t>
          </a:r>
        </a:p>
      </dgm:t>
    </dgm:pt>
    <dgm:pt modelId="{DC1BE598-D042-4FB8-BD10-37C749750498}" type="parTrans" cxnId="{6A413B1A-1514-445E-A9C2-E9F17E260533}">
      <dgm:prSet/>
      <dgm:spPr/>
      <dgm:t>
        <a:bodyPr/>
        <a:lstStyle/>
        <a:p>
          <a:endParaRPr lang="en-US"/>
        </a:p>
      </dgm:t>
    </dgm:pt>
    <dgm:pt modelId="{98B681CC-5A89-431F-AA6D-CA52F7A8740D}" type="sibTrans" cxnId="{6A413B1A-1514-445E-A9C2-E9F17E260533}">
      <dgm:prSet/>
      <dgm:spPr/>
      <dgm:t>
        <a:bodyPr/>
        <a:lstStyle/>
        <a:p>
          <a:endParaRPr lang="en-US"/>
        </a:p>
      </dgm:t>
    </dgm:pt>
    <dgm:pt modelId="{EDE88285-0389-4F14-8AA8-94814932B29A}">
      <dgm:prSet/>
      <dgm:spPr/>
      <dgm:t>
        <a:bodyPr/>
        <a:lstStyle/>
        <a:p>
          <a:r>
            <a:rPr lang="en-US"/>
            <a:t>D’ici 2030, 40 % des jobs concernés </a:t>
          </a:r>
        </a:p>
      </dgm:t>
    </dgm:pt>
    <dgm:pt modelId="{E80D707A-955F-4CED-858C-029B53097142}" type="parTrans" cxnId="{A9772D8E-9C23-488F-9094-D708E186C282}">
      <dgm:prSet/>
      <dgm:spPr/>
      <dgm:t>
        <a:bodyPr/>
        <a:lstStyle/>
        <a:p>
          <a:endParaRPr lang="en-US"/>
        </a:p>
      </dgm:t>
    </dgm:pt>
    <dgm:pt modelId="{12C7A093-BF9E-43CA-B04B-A18F854133CA}" type="sibTrans" cxnId="{A9772D8E-9C23-488F-9094-D708E186C282}">
      <dgm:prSet/>
      <dgm:spPr/>
      <dgm:t>
        <a:bodyPr/>
        <a:lstStyle/>
        <a:p>
          <a:endParaRPr lang="en-US"/>
        </a:p>
      </dgm:t>
    </dgm:pt>
    <dgm:pt modelId="{0BCFCAC2-C01B-4A50-9A51-7C95986CBE76}" type="pres">
      <dgm:prSet presAssocID="{F983B751-AAC1-4507-80C4-12AFAE14908D}" presName="linear" presStyleCnt="0">
        <dgm:presLayoutVars>
          <dgm:animLvl val="lvl"/>
          <dgm:resizeHandles val="exact"/>
        </dgm:presLayoutVars>
      </dgm:prSet>
      <dgm:spPr/>
    </dgm:pt>
    <dgm:pt modelId="{481B9953-792A-4A7F-ADDF-78F7908675AA}" type="pres">
      <dgm:prSet presAssocID="{59FFE2BD-3E54-4983-9A7B-3509E669D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32AABD-906F-4F77-BFAA-9DF434418C3F}" type="pres">
      <dgm:prSet presAssocID="{59FFE2BD-3E54-4983-9A7B-3509E669DF40}" presName="childText" presStyleLbl="revTx" presStyleIdx="0" presStyleCnt="2">
        <dgm:presLayoutVars>
          <dgm:bulletEnabled val="1"/>
        </dgm:presLayoutVars>
      </dgm:prSet>
      <dgm:spPr/>
    </dgm:pt>
    <dgm:pt modelId="{6C4E2293-3D4C-485D-B82B-A8781AB224B5}" type="pres">
      <dgm:prSet presAssocID="{EB833F41-C806-42C0-BBA7-1FAA55542E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94FE4-97B2-4068-A8E4-DB651C2B5BBE}" type="pres">
      <dgm:prSet presAssocID="{EB833F41-C806-42C0-BBA7-1FAA55542E44}" presName="childText" presStyleLbl="revTx" presStyleIdx="1" presStyleCnt="2">
        <dgm:presLayoutVars>
          <dgm:bulletEnabled val="1"/>
        </dgm:presLayoutVars>
      </dgm:prSet>
      <dgm:spPr/>
    </dgm:pt>
    <dgm:pt modelId="{76F76137-413C-4D20-876F-927DB440ED6E}" type="pres">
      <dgm:prSet presAssocID="{EDE88285-0389-4F14-8AA8-94814932B2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96E30D-F32A-4010-8933-6E22813FF4B4}" srcId="{F983B751-AAC1-4507-80C4-12AFAE14908D}" destId="{EB833F41-C806-42C0-BBA7-1FAA55542E44}" srcOrd="1" destOrd="0" parTransId="{A2360238-4134-4503-B71A-0C456DC4C3E9}" sibTransId="{E38696BA-E22F-4E8E-B33B-72ED91BA1444}"/>
    <dgm:cxn modelId="{0FBA0A15-0298-473D-BA61-D87043D2EAF6}" srcId="{F983B751-AAC1-4507-80C4-12AFAE14908D}" destId="{59FFE2BD-3E54-4983-9A7B-3509E669DF40}" srcOrd="0" destOrd="0" parTransId="{E3ED4D34-5C17-48C4-B0BA-8DC3F36D279B}" sibTransId="{2B7B7FE4-5702-4C3C-BE13-4587AA6C91CC}"/>
    <dgm:cxn modelId="{6A413B1A-1514-445E-A9C2-E9F17E260533}" srcId="{EB833F41-C806-42C0-BBA7-1FAA55542E44}" destId="{F6AB9F18-0280-43F5-AD49-9D54A0699F0F}" srcOrd="0" destOrd="0" parTransId="{DC1BE598-D042-4FB8-BD10-37C749750498}" sibTransId="{98B681CC-5A89-431F-AA6D-CA52F7A8740D}"/>
    <dgm:cxn modelId="{05684B1F-A193-4807-BE5E-3923A02BB5FF}" type="presOf" srcId="{F833544F-9232-4D37-9D4B-DE9608EE918A}" destId="{3A32AABD-906F-4F77-BFAA-9DF434418C3F}" srcOrd="0" destOrd="0" presId="urn:microsoft.com/office/officeart/2005/8/layout/vList2"/>
    <dgm:cxn modelId="{D3C8EC22-B37C-40DC-8ED9-5890DB4AAB45}" type="presOf" srcId="{0C1A6902-2015-471D-A221-F3BAF1F491CA}" destId="{3A32AABD-906F-4F77-BFAA-9DF434418C3F}" srcOrd="0" destOrd="1" presId="urn:microsoft.com/office/officeart/2005/8/layout/vList2"/>
    <dgm:cxn modelId="{A567535D-4150-4E7D-A1C0-7FF8CB2FF5FB}" srcId="{59FFE2BD-3E54-4983-9A7B-3509E669DF40}" destId="{0C1A6902-2015-471D-A221-F3BAF1F491CA}" srcOrd="1" destOrd="0" parTransId="{B562262D-2DA2-432C-BC61-0308259175D4}" sibTransId="{68EC6A33-2F81-445B-A8FD-F45631EDE0F0}"/>
    <dgm:cxn modelId="{A9772D8E-9C23-488F-9094-D708E186C282}" srcId="{F983B751-AAC1-4507-80C4-12AFAE14908D}" destId="{EDE88285-0389-4F14-8AA8-94814932B29A}" srcOrd="2" destOrd="0" parTransId="{E80D707A-955F-4CED-858C-029B53097142}" sibTransId="{12C7A093-BF9E-43CA-B04B-A18F854133CA}"/>
    <dgm:cxn modelId="{9FDA10C7-E66F-4444-863B-D48F48E0930A}" type="presOf" srcId="{EDE88285-0389-4F14-8AA8-94814932B29A}" destId="{76F76137-413C-4D20-876F-927DB440ED6E}" srcOrd="0" destOrd="0" presId="urn:microsoft.com/office/officeart/2005/8/layout/vList2"/>
    <dgm:cxn modelId="{3F3AC3CC-0A81-4126-A780-1F941EB08CCC}" type="presOf" srcId="{EB833F41-C806-42C0-BBA7-1FAA55542E44}" destId="{6C4E2293-3D4C-485D-B82B-A8781AB224B5}" srcOrd="0" destOrd="0" presId="urn:microsoft.com/office/officeart/2005/8/layout/vList2"/>
    <dgm:cxn modelId="{EED115D4-D2AB-415B-A713-13DBAA1F54EB}" type="presOf" srcId="{F983B751-AAC1-4507-80C4-12AFAE14908D}" destId="{0BCFCAC2-C01B-4A50-9A51-7C95986CBE76}" srcOrd="0" destOrd="0" presId="urn:microsoft.com/office/officeart/2005/8/layout/vList2"/>
    <dgm:cxn modelId="{2B5898E7-F6FD-434C-B694-E459D31C6C10}" type="presOf" srcId="{F6AB9F18-0280-43F5-AD49-9D54A0699F0F}" destId="{3C094FE4-97B2-4068-A8E4-DB651C2B5BBE}" srcOrd="0" destOrd="0" presId="urn:microsoft.com/office/officeart/2005/8/layout/vList2"/>
    <dgm:cxn modelId="{096C93EE-DA35-4DAF-B096-80F5ADE1D698}" type="presOf" srcId="{59FFE2BD-3E54-4983-9A7B-3509E669DF40}" destId="{481B9953-792A-4A7F-ADDF-78F7908675AA}" srcOrd="0" destOrd="0" presId="urn:microsoft.com/office/officeart/2005/8/layout/vList2"/>
    <dgm:cxn modelId="{6D4E8EF3-42F4-401C-B50F-3DF9F9859B3E}" srcId="{59FFE2BD-3E54-4983-9A7B-3509E669DF40}" destId="{F833544F-9232-4D37-9D4B-DE9608EE918A}" srcOrd="0" destOrd="0" parTransId="{8DF9A757-179C-4387-9BE6-317BE295EC7C}" sibTransId="{8E523492-D4A3-45D3-9F1E-3264C3B780DE}"/>
    <dgm:cxn modelId="{03D8FC3A-8132-45FA-80B9-E67C02597E9B}" type="presParOf" srcId="{0BCFCAC2-C01B-4A50-9A51-7C95986CBE76}" destId="{481B9953-792A-4A7F-ADDF-78F7908675AA}" srcOrd="0" destOrd="0" presId="urn:microsoft.com/office/officeart/2005/8/layout/vList2"/>
    <dgm:cxn modelId="{64CBA9C9-5C26-4750-B9BE-26E58F128A4F}" type="presParOf" srcId="{0BCFCAC2-C01B-4A50-9A51-7C95986CBE76}" destId="{3A32AABD-906F-4F77-BFAA-9DF434418C3F}" srcOrd="1" destOrd="0" presId="urn:microsoft.com/office/officeart/2005/8/layout/vList2"/>
    <dgm:cxn modelId="{55D285E6-344A-41FF-8CF2-E773C80FA02D}" type="presParOf" srcId="{0BCFCAC2-C01B-4A50-9A51-7C95986CBE76}" destId="{6C4E2293-3D4C-485D-B82B-A8781AB224B5}" srcOrd="2" destOrd="0" presId="urn:microsoft.com/office/officeart/2005/8/layout/vList2"/>
    <dgm:cxn modelId="{97A7D3E9-52A2-47CA-9309-FB360913B1A8}" type="presParOf" srcId="{0BCFCAC2-C01B-4A50-9A51-7C95986CBE76}" destId="{3C094FE4-97B2-4068-A8E4-DB651C2B5BBE}" srcOrd="3" destOrd="0" presId="urn:microsoft.com/office/officeart/2005/8/layout/vList2"/>
    <dgm:cxn modelId="{06657061-A4AF-4090-899C-6F6CDB44C817}" type="presParOf" srcId="{0BCFCAC2-C01B-4A50-9A51-7C95986CBE76}" destId="{76F76137-413C-4D20-876F-927DB440ED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5C562-D722-4112-86B3-1F6086FFAB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15E327-0CA8-417C-97B2-A4FD6DA1AE61}">
      <dgm:prSet/>
      <dgm:spPr/>
      <dgm:t>
        <a:bodyPr/>
        <a:lstStyle/>
        <a:p>
          <a:r>
            <a:rPr lang="en-US" dirty="0" err="1"/>
            <a:t>Entreprises</a:t>
          </a:r>
          <a:r>
            <a:rPr lang="en-US" dirty="0"/>
            <a:t> AI </a:t>
          </a:r>
        </a:p>
      </dgm:t>
    </dgm:pt>
    <dgm:pt modelId="{75443710-D81F-4602-B2C6-B196CF683D83}" type="parTrans" cxnId="{0E797040-C512-4E88-ADFD-50BD34E4321B}">
      <dgm:prSet/>
      <dgm:spPr/>
      <dgm:t>
        <a:bodyPr/>
        <a:lstStyle/>
        <a:p>
          <a:endParaRPr lang="en-US"/>
        </a:p>
      </dgm:t>
    </dgm:pt>
    <dgm:pt modelId="{D0B53391-C738-4CC1-AE4E-8D7C12C8CED2}" type="sibTrans" cxnId="{0E797040-C512-4E88-ADFD-50BD34E4321B}">
      <dgm:prSet/>
      <dgm:spPr/>
      <dgm:t>
        <a:bodyPr/>
        <a:lstStyle/>
        <a:p>
          <a:endParaRPr lang="en-US"/>
        </a:p>
      </dgm:t>
    </dgm:pt>
    <dgm:pt modelId="{8EE5CC01-7E6E-4E56-8B40-BA22DE2547AB}">
      <dgm:prSet/>
      <dgm:spPr/>
      <dgm:t>
        <a:bodyPr/>
        <a:lstStyle/>
        <a:p>
          <a:r>
            <a:rPr lang="en-US"/>
            <a:t>Plus de richesse pour moins de main d’oeuvre </a:t>
          </a:r>
        </a:p>
      </dgm:t>
    </dgm:pt>
    <dgm:pt modelId="{DDB58BF0-8DC3-43ED-870B-4980D0DC526F}" type="parTrans" cxnId="{D1455527-6999-4684-822F-FB2319B768CE}">
      <dgm:prSet/>
      <dgm:spPr/>
      <dgm:t>
        <a:bodyPr/>
        <a:lstStyle/>
        <a:p>
          <a:endParaRPr lang="en-US"/>
        </a:p>
      </dgm:t>
    </dgm:pt>
    <dgm:pt modelId="{4A2899DC-CE27-4F35-9F4A-33C8B556CED9}" type="sibTrans" cxnId="{D1455527-6999-4684-822F-FB2319B768CE}">
      <dgm:prSet/>
      <dgm:spPr/>
      <dgm:t>
        <a:bodyPr/>
        <a:lstStyle/>
        <a:p>
          <a:endParaRPr lang="en-US"/>
        </a:p>
      </dgm:t>
    </dgm:pt>
    <dgm:pt modelId="{7EDA0C3A-CF07-416D-A9CD-BB666CB5FDA3}">
      <dgm:prSet/>
      <dgm:spPr/>
      <dgm:t>
        <a:bodyPr/>
        <a:lstStyle/>
        <a:p>
          <a:r>
            <a:rPr lang="en-US"/>
            <a:t>Possible de concevoir un partage equitable ? </a:t>
          </a:r>
        </a:p>
      </dgm:t>
    </dgm:pt>
    <dgm:pt modelId="{513C5FA2-D462-4413-A214-F706AB5E4328}" type="parTrans" cxnId="{90EAB891-FC42-4354-B4D3-E6973D523DA5}">
      <dgm:prSet/>
      <dgm:spPr/>
      <dgm:t>
        <a:bodyPr/>
        <a:lstStyle/>
        <a:p>
          <a:endParaRPr lang="en-US"/>
        </a:p>
      </dgm:t>
    </dgm:pt>
    <dgm:pt modelId="{E3520F17-284A-4920-BE08-CD67139763AD}" type="sibTrans" cxnId="{90EAB891-FC42-4354-B4D3-E6973D523DA5}">
      <dgm:prSet/>
      <dgm:spPr/>
      <dgm:t>
        <a:bodyPr/>
        <a:lstStyle/>
        <a:p>
          <a:endParaRPr lang="en-US"/>
        </a:p>
      </dgm:t>
    </dgm:pt>
    <dgm:pt modelId="{BF2EAD20-0289-4688-9627-A8F7F41A0EBA}" type="pres">
      <dgm:prSet presAssocID="{8D25C562-D722-4112-86B3-1F6086FFAB84}" presName="linear" presStyleCnt="0">
        <dgm:presLayoutVars>
          <dgm:animLvl val="lvl"/>
          <dgm:resizeHandles val="exact"/>
        </dgm:presLayoutVars>
      </dgm:prSet>
      <dgm:spPr/>
    </dgm:pt>
    <dgm:pt modelId="{16B9CB0E-0DFC-494B-92CA-6586F5886984}" type="pres">
      <dgm:prSet presAssocID="{D615E327-0CA8-417C-97B2-A4FD6DA1AE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5B3D05-DBE7-41A2-AB43-84D4582A0A5F}" type="pres">
      <dgm:prSet presAssocID="{D615E327-0CA8-417C-97B2-A4FD6DA1AE61}" presName="childText" presStyleLbl="revTx" presStyleIdx="0" presStyleCnt="1">
        <dgm:presLayoutVars>
          <dgm:bulletEnabled val="1"/>
        </dgm:presLayoutVars>
      </dgm:prSet>
      <dgm:spPr/>
    </dgm:pt>
    <dgm:pt modelId="{CB5310D6-14D3-4AE1-92E5-5870971482C0}" type="pres">
      <dgm:prSet presAssocID="{7EDA0C3A-CF07-416D-A9CD-BB666CB5FD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F77E26-EDE3-4ED4-AE8F-9E2942ED2931}" type="presOf" srcId="{8EE5CC01-7E6E-4E56-8B40-BA22DE2547AB}" destId="{2B5B3D05-DBE7-41A2-AB43-84D4582A0A5F}" srcOrd="0" destOrd="0" presId="urn:microsoft.com/office/officeart/2005/8/layout/vList2"/>
    <dgm:cxn modelId="{D1455527-6999-4684-822F-FB2319B768CE}" srcId="{D615E327-0CA8-417C-97B2-A4FD6DA1AE61}" destId="{8EE5CC01-7E6E-4E56-8B40-BA22DE2547AB}" srcOrd="0" destOrd="0" parTransId="{DDB58BF0-8DC3-43ED-870B-4980D0DC526F}" sibTransId="{4A2899DC-CE27-4F35-9F4A-33C8B556CED9}"/>
    <dgm:cxn modelId="{0E797040-C512-4E88-ADFD-50BD34E4321B}" srcId="{8D25C562-D722-4112-86B3-1F6086FFAB84}" destId="{D615E327-0CA8-417C-97B2-A4FD6DA1AE61}" srcOrd="0" destOrd="0" parTransId="{75443710-D81F-4602-B2C6-B196CF683D83}" sibTransId="{D0B53391-C738-4CC1-AE4E-8D7C12C8CED2}"/>
    <dgm:cxn modelId="{63098475-57C9-44C1-833B-EE2AE6470156}" type="presOf" srcId="{8D25C562-D722-4112-86B3-1F6086FFAB84}" destId="{BF2EAD20-0289-4688-9627-A8F7F41A0EBA}" srcOrd="0" destOrd="0" presId="urn:microsoft.com/office/officeart/2005/8/layout/vList2"/>
    <dgm:cxn modelId="{4AA34689-13B7-4718-B88C-54CE2D68A33F}" type="presOf" srcId="{D615E327-0CA8-417C-97B2-A4FD6DA1AE61}" destId="{16B9CB0E-0DFC-494B-92CA-6586F5886984}" srcOrd="0" destOrd="0" presId="urn:microsoft.com/office/officeart/2005/8/layout/vList2"/>
    <dgm:cxn modelId="{90EAB891-FC42-4354-B4D3-E6973D523DA5}" srcId="{8D25C562-D722-4112-86B3-1F6086FFAB84}" destId="{7EDA0C3A-CF07-416D-A9CD-BB666CB5FDA3}" srcOrd="1" destOrd="0" parTransId="{513C5FA2-D462-4413-A214-F706AB5E4328}" sibTransId="{E3520F17-284A-4920-BE08-CD67139763AD}"/>
    <dgm:cxn modelId="{2F4F8EB1-1DF1-4A23-BB84-698EF5CB6FA3}" type="presOf" srcId="{7EDA0C3A-CF07-416D-A9CD-BB666CB5FDA3}" destId="{CB5310D6-14D3-4AE1-92E5-5870971482C0}" srcOrd="0" destOrd="0" presId="urn:microsoft.com/office/officeart/2005/8/layout/vList2"/>
    <dgm:cxn modelId="{E8F42B6D-C29C-4805-9F98-E090A065BAD2}" type="presParOf" srcId="{BF2EAD20-0289-4688-9627-A8F7F41A0EBA}" destId="{16B9CB0E-0DFC-494B-92CA-6586F5886984}" srcOrd="0" destOrd="0" presId="urn:microsoft.com/office/officeart/2005/8/layout/vList2"/>
    <dgm:cxn modelId="{278057E7-153A-4797-BACC-9AF9D62CF60D}" type="presParOf" srcId="{BF2EAD20-0289-4688-9627-A8F7F41A0EBA}" destId="{2B5B3D05-DBE7-41A2-AB43-84D4582A0A5F}" srcOrd="1" destOrd="0" presId="urn:microsoft.com/office/officeart/2005/8/layout/vList2"/>
    <dgm:cxn modelId="{6D379779-7A24-41A0-82DE-9F73FC81DF9D}" type="presParOf" srcId="{BF2EAD20-0289-4688-9627-A8F7F41A0EBA}" destId="{CB5310D6-14D3-4AE1-92E5-5870971482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6F9C61-6124-400C-B0AE-6EC5AC82281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E4830D1-681B-499A-892E-6CE83D1CCEFE}">
      <dgm:prSet/>
      <dgm:spPr/>
      <dgm:t>
        <a:bodyPr/>
        <a:lstStyle/>
        <a:p>
          <a:r>
            <a:rPr lang="en-US"/>
            <a:t>AI apprend de ce qu’on lui soumet comme données </a:t>
          </a:r>
        </a:p>
      </dgm:t>
    </dgm:pt>
    <dgm:pt modelId="{59C88C63-659D-4053-846C-0445C5B92650}" type="parTrans" cxnId="{586E6C0C-8E3A-4A58-818F-CF4461720387}">
      <dgm:prSet/>
      <dgm:spPr/>
      <dgm:t>
        <a:bodyPr/>
        <a:lstStyle/>
        <a:p>
          <a:endParaRPr lang="en-US"/>
        </a:p>
      </dgm:t>
    </dgm:pt>
    <dgm:pt modelId="{3A7D1883-E2D3-498B-8ABE-B4755BEC44CA}" type="sibTrans" cxnId="{586E6C0C-8E3A-4A58-818F-CF4461720387}">
      <dgm:prSet/>
      <dgm:spPr/>
      <dgm:t>
        <a:bodyPr/>
        <a:lstStyle/>
        <a:p>
          <a:endParaRPr lang="en-US"/>
        </a:p>
      </dgm:t>
    </dgm:pt>
    <dgm:pt modelId="{330FE74F-A1D6-4CEC-BB6A-4D3320DCC615}">
      <dgm:prSet/>
      <dgm:spPr/>
      <dgm:t>
        <a:bodyPr/>
        <a:lstStyle/>
        <a:p>
          <a:r>
            <a:rPr lang="en-US"/>
            <a:t>Quid si les données sont mauvaises/erronées </a:t>
          </a:r>
        </a:p>
      </dgm:t>
    </dgm:pt>
    <dgm:pt modelId="{A43E3449-831C-4FB8-9F35-EF82BECF3016}" type="parTrans" cxnId="{3E70159F-1E5D-4A7F-A622-9B2939561634}">
      <dgm:prSet/>
      <dgm:spPr/>
      <dgm:t>
        <a:bodyPr/>
        <a:lstStyle/>
        <a:p>
          <a:endParaRPr lang="en-US"/>
        </a:p>
      </dgm:t>
    </dgm:pt>
    <dgm:pt modelId="{9843F780-F068-4F02-A075-5569392CC9EA}" type="sibTrans" cxnId="{3E70159F-1E5D-4A7F-A622-9B2939561634}">
      <dgm:prSet/>
      <dgm:spPr/>
      <dgm:t>
        <a:bodyPr/>
        <a:lstStyle/>
        <a:p>
          <a:endParaRPr lang="en-US"/>
        </a:p>
      </dgm:t>
    </dgm:pt>
    <dgm:pt modelId="{17F67F2B-5681-4E3A-89D1-7322C018D499}">
      <dgm:prSet/>
      <dgm:spPr/>
      <dgm:t>
        <a:bodyPr/>
        <a:lstStyle/>
        <a:p>
          <a:r>
            <a:rPr lang="en-US"/>
            <a:t>Comment le savoir ? </a:t>
          </a:r>
        </a:p>
      </dgm:t>
    </dgm:pt>
    <dgm:pt modelId="{1C76E340-B9E2-4FD1-9D1A-011C1BFE2787}" type="parTrans" cxnId="{0CFE1A35-1ECE-4BDC-8B50-8465F04AB514}">
      <dgm:prSet/>
      <dgm:spPr/>
      <dgm:t>
        <a:bodyPr/>
        <a:lstStyle/>
        <a:p>
          <a:endParaRPr lang="en-US"/>
        </a:p>
      </dgm:t>
    </dgm:pt>
    <dgm:pt modelId="{80CA8282-5FDC-4E50-8AE3-B09530462554}" type="sibTrans" cxnId="{0CFE1A35-1ECE-4BDC-8B50-8465F04AB514}">
      <dgm:prSet/>
      <dgm:spPr/>
      <dgm:t>
        <a:bodyPr/>
        <a:lstStyle/>
        <a:p>
          <a:endParaRPr lang="en-US"/>
        </a:p>
      </dgm:t>
    </dgm:pt>
    <dgm:pt modelId="{4EC714D6-4CE8-4D6E-8B80-790436D1A4C4}">
      <dgm:prSet/>
      <dgm:spPr/>
      <dgm:t>
        <a:bodyPr/>
        <a:lstStyle/>
        <a:p>
          <a:r>
            <a:rPr lang="en-US"/>
            <a:t>AI = Blind spot</a:t>
          </a:r>
        </a:p>
      </dgm:t>
    </dgm:pt>
    <dgm:pt modelId="{5BEC30C2-F2F2-4A13-A36F-F7F48A03A786}" type="parTrans" cxnId="{328C0D71-19D5-4D98-9BAA-5F8880CA7BF0}">
      <dgm:prSet/>
      <dgm:spPr/>
      <dgm:t>
        <a:bodyPr/>
        <a:lstStyle/>
        <a:p>
          <a:endParaRPr lang="en-US"/>
        </a:p>
      </dgm:t>
    </dgm:pt>
    <dgm:pt modelId="{1CC7BB61-D49A-43E0-872D-51533C324BDC}" type="sibTrans" cxnId="{328C0D71-19D5-4D98-9BAA-5F8880CA7BF0}">
      <dgm:prSet/>
      <dgm:spPr/>
      <dgm:t>
        <a:bodyPr/>
        <a:lstStyle/>
        <a:p>
          <a:endParaRPr lang="en-US"/>
        </a:p>
      </dgm:t>
    </dgm:pt>
    <dgm:pt modelId="{A24C82AB-5BE0-4491-9B95-D7B47614462C}">
      <dgm:prSet/>
      <dgm:spPr/>
      <dgm:t>
        <a:bodyPr/>
        <a:lstStyle/>
        <a:p>
          <a:r>
            <a:rPr lang="en-US"/>
            <a:t>Quel impact ? </a:t>
          </a:r>
        </a:p>
      </dgm:t>
    </dgm:pt>
    <dgm:pt modelId="{6E2E4CDC-C6A4-4279-A760-FB92B0950F8E}" type="parTrans" cxnId="{8DDDA7AB-2710-4072-AB26-3390866E65AB}">
      <dgm:prSet/>
      <dgm:spPr/>
      <dgm:t>
        <a:bodyPr/>
        <a:lstStyle/>
        <a:p>
          <a:endParaRPr lang="en-US"/>
        </a:p>
      </dgm:t>
    </dgm:pt>
    <dgm:pt modelId="{0F2FA99E-CD45-488E-B4B9-D18BAF299DF7}" type="sibTrans" cxnId="{8DDDA7AB-2710-4072-AB26-3390866E65AB}">
      <dgm:prSet/>
      <dgm:spPr/>
      <dgm:t>
        <a:bodyPr/>
        <a:lstStyle/>
        <a:p>
          <a:endParaRPr lang="en-US"/>
        </a:p>
      </dgm:t>
    </dgm:pt>
    <dgm:pt modelId="{274B45AC-3A1C-40A2-AAC6-92271F416D20}">
      <dgm:prSet/>
      <dgm:spPr/>
      <dgm:t>
        <a:bodyPr/>
        <a:lstStyle/>
        <a:p>
          <a:r>
            <a:rPr lang="en-US"/>
            <a:t>Efficacité, sécurité, fiabilité  </a:t>
          </a:r>
        </a:p>
      </dgm:t>
    </dgm:pt>
    <dgm:pt modelId="{52F9429C-5136-4674-9B06-E00347AFF5AC}" type="parTrans" cxnId="{FCF7330B-2F42-4F83-AC7B-82EF0CB446AB}">
      <dgm:prSet/>
      <dgm:spPr/>
      <dgm:t>
        <a:bodyPr/>
        <a:lstStyle/>
        <a:p>
          <a:endParaRPr lang="en-US"/>
        </a:p>
      </dgm:t>
    </dgm:pt>
    <dgm:pt modelId="{925CB5E7-2EB8-4337-9ADC-7C04AB30A151}" type="sibTrans" cxnId="{FCF7330B-2F42-4F83-AC7B-82EF0CB446AB}">
      <dgm:prSet/>
      <dgm:spPr/>
      <dgm:t>
        <a:bodyPr/>
        <a:lstStyle/>
        <a:p>
          <a:endParaRPr lang="en-US"/>
        </a:p>
      </dgm:t>
    </dgm:pt>
    <dgm:pt modelId="{78557CFC-DA45-4C5B-94B8-DCD2A561F74D}" type="pres">
      <dgm:prSet presAssocID="{CA6F9C61-6124-400C-B0AE-6EC5AC822810}" presName="linear" presStyleCnt="0">
        <dgm:presLayoutVars>
          <dgm:animLvl val="lvl"/>
          <dgm:resizeHandles val="exact"/>
        </dgm:presLayoutVars>
      </dgm:prSet>
      <dgm:spPr/>
    </dgm:pt>
    <dgm:pt modelId="{77C17563-2A12-4C0D-9244-9525A600471B}" type="pres">
      <dgm:prSet presAssocID="{DE4830D1-681B-499A-892E-6CE83D1CCE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C11FD4-F582-419D-B4C9-CD349D433779}" type="pres">
      <dgm:prSet presAssocID="{DE4830D1-681B-499A-892E-6CE83D1CCEFE}" presName="childText" presStyleLbl="revTx" presStyleIdx="0" presStyleCnt="3">
        <dgm:presLayoutVars>
          <dgm:bulletEnabled val="1"/>
        </dgm:presLayoutVars>
      </dgm:prSet>
      <dgm:spPr/>
    </dgm:pt>
    <dgm:pt modelId="{BFAE3E39-DA7B-4D83-913B-787E89D95115}" type="pres">
      <dgm:prSet presAssocID="{17F67F2B-5681-4E3A-89D1-7322C018D4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1F8A12-FE95-4A2A-BDA6-AAFCE6C52040}" type="pres">
      <dgm:prSet presAssocID="{17F67F2B-5681-4E3A-89D1-7322C018D499}" presName="childText" presStyleLbl="revTx" presStyleIdx="1" presStyleCnt="3">
        <dgm:presLayoutVars>
          <dgm:bulletEnabled val="1"/>
        </dgm:presLayoutVars>
      </dgm:prSet>
      <dgm:spPr/>
    </dgm:pt>
    <dgm:pt modelId="{34720B6D-684A-48A3-9E34-61DB284F9F28}" type="pres">
      <dgm:prSet presAssocID="{A24C82AB-5BE0-4491-9B95-D7B4761446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BD5464-3123-40D7-8CD6-B27727E519E1}" type="pres">
      <dgm:prSet presAssocID="{A24C82AB-5BE0-4491-9B95-D7B47614462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CF7330B-2F42-4F83-AC7B-82EF0CB446AB}" srcId="{A24C82AB-5BE0-4491-9B95-D7B47614462C}" destId="{274B45AC-3A1C-40A2-AAC6-92271F416D20}" srcOrd="0" destOrd="0" parTransId="{52F9429C-5136-4674-9B06-E00347AFF5AC}" sibTransId="{925CB5E7-2EB8-4337-9ADC-7C04AB30A151}"/>
    <dgm:cxn modelId="{586E6C0C-8E3A-4A58-818F-CF4461720387}" srcId="{CA6F9C61-6124-400C-B0AE-6EC5AC822810}" destId="{DE4830D1-681B-499A-892E-6CE83D1CCEFE}" srcOrd="0" destOrd="0" parTransId="{59C88C63-659D-4053-846C-0445C5B92650}" sibTransId="{3A7D1883-E2D3-498B-8ABE-B4755BEC44CA}"/>
    <dgm:cxn modelId="{13ED9313-989F-4FF5-8895-F76AD229572E}" type="presOf" srcId="{CA6F9C61-6124-400C-B0AE-6EC5AC822810}" destId="{78557CFC-DA45-4C5B-94B8-DCD2A561F74D}" srcOrd="0" destOrd="0" presId="urn:microsoft.com/office/officeart/2005/8/layout/vList2"/>
    <dgm:cxn modelId="{1152352A-F5D2-4CAF-A95F-F257C3AFE440}" type="presOf" srcId="{A24C82AB-5BE0-4491-9B95-D7B47614462C}" destId="{34720B6D-684A-48A3-9E34-61DB284F9F28}" srcOrd="0" destOrd="0" presId="urn:microsoft.com/office/officeart/2005/8/layout/vList2"/>
    <dgm:cxn modelId="{0CFE1A35-1ECE-4BDC-8B50-8465F04AB514}" srcId="{CA6F9C61-6124-400C-B0AE-6EC5AC822810}" destId="{17F67F2B-5681-4E3A-89D1-7322C018D499}" srcOrd="1" destOrd="0" parTransId="{1C76E340-B9E2-4FD1-9D1A-011C1BFE2787}" sibTransId="{80CA8282-5FDC-4E50-8AE3-B09530462554}"/>
    <dgm:cxn modelId="{328C0D71-19D5-4D98-9BAA-5F8880CA7BF0}" srcId="{17F67F2B-5681-4E3A-89D1-7322C018D499}" destId="{4EC714D6-4CE8-4D6E-8B80-790436D1A4C4}" srcOrd="0" destOrd="0" parTransId="{5BEC30C2-F2F2-4A13-A36F-F7F48A03A786}" sibTransId="{1CC7BB61-D49A-43E0-872D-51533C324BDC}"/>
    <dgm:cxn modelId="{18048E78-E2DD-4062-96E7-15EA26B400BE}" type="presOf" srcId="{4EC714D6-4CE8-4D6E-8B80-790436D1A4C4}" destId="{B81F8A12-FE95-4A2A-BDA6-AAFCE6C52040}" srcOrd="0" destOrd="0" presId="urn:microsoft.com/office/officeart/2005/8/layout/vList2"/>
    <dgm:cxn modelId="{7B9A0287-F616-4824-A5A2-FF3065E0BFE1}" type="presOf" srcId="{274B45AC-3A1C-40A2-AAC6-92271F416D20}" destId="{83BD5464-3123-40D7-8CD6-B27727E519E1}" srcOrd="0" destOrd="0" presId="urn:microsoft.com/office/officeart/2005/8/layout/vList2"/>
    <dgm:cxn modelId="{3E70159F-1E5D-4A7F-A622-9B2939561634}" srcId="{DE4830D1-681B-499A-892E-6CE83D1CCEFE}" destId="{330FE74F-A1D6-4CEC-BB6A-4D3320DCC615}" srcOrd="0" destOrd="0" parTransId="{A43E3449-831C-4FB8-9F35-EF82BECF3016}" sibTransId="{9843F780-F068-4F02-A075-5569392CC9EA}"/>
    <dgm:cxn modelId="{9594CFA6-1A7D-4602-B216-38085920BF4F}" type="presOf" srcId="{17F67F2B-5681-4E3A-89D1-7322C018D499}" destId="{BFAE3E39-DA7B-4D83-913B-787E89D95115}" srcOrd="0" destOrd="0" presId="urn:microsoft.com/office/officeart/2005/8/layout/vList2"/>
    <dgm:cxn modelId="{8DDDA7AB-2710-4072-AB26-3390866E65AB}" srcId="{CA6F9C61-6124-400C-B0AE-6EC5AC822810}" destId="{A24C82AB-5BE0-4491-9B95-D7B47614462C}" srcOrd="2" destOrd="0" parTransId="{6E2E4CDC-C6A4-4279-A760-FB92B0950F8E}" sibTransId="{0F2FA99E-CD45-488E-B4B9-D18BAF299DF7}"/>
    <dgm:cxn modelId="{25CA7FAC-CD18-4264-B263-DB4B7EE1D27D}" type="presOf" srcId="{DE4830D1-681B-499A-892E-6CE83D1CCEFE}" destId="{77C17563-2A12-4C0D-9244-9525A600471B}" srcOrd="0" destOrd="0" presId="urn:microsoft.com/office/officeart/2005/8/layout/vList2"/>
    <dgm:cxn modelId="{56F805FC-4E70-4978-86F2-0EB4C4A0BEAE}" type="presOf" srcId="{330FE74F-A1D6-4CEC-BB6A-4D3320DCC615}" destId="{8EC11FD4-F582-419D-B4C9-CD349D433779}" srcOrd="0" destOrd="0" presId="urn:microsoft.com/office/officeart/2005/8/layout/vList2"/>
    <dgm:cxn modelId="{10507F73-AE3D-48E9-9181-9C05885C3BCB}" type="presParOf" srcId="{78557CFC-DA45-4C5B-94B8-DCD2A561F74D}" destId="{77C17563-2A12-4C0D-9244-9525A600471B}" srcOrd="0" destOrd="0" presId="urn:microsoft.com/office/officeart/2005/8/layout/vList2"/>
    <dgm:cxn modelId="{28367507-32BD-43ED-B650-5228329E056E}" type="presParOf" srcId="{78557CFC-DA45-4C5B-94B8-DCD2A561F74D}" destId="{8EC11FD4-F582-419D-B4C9-CD349D433779}" srcOrd="1" destOrd="0" presId="urn:microsoft.com/office/officeart/2005/8/layout/vList2"/>
    <dgm:cxn modelId="{CDE3B9A8-3D3A-415E-A696-FCAE54C58E0D}" type="presParOf" srcId="{78557CFC-DA45-4C5B-94B8-DCD2A561F74D}" destId="{BFAE3E39-DA7B-4D83-913B-787E89D95115}" srcOrd="2" destOrd="0" presId="urn:microsoft.com/office/officeart/2005/8/layout/vList2"/>
    <dgm:cxn modelId="{AA8FA553-0135-4D2D-B0CA-33CCD0A7FA2B}" type="presParOf" srcId="{78557CFC-DA45-4C5B-94B8-DCD2A561F74D}" destId="{B81F8A12-FE95-4A2A-BDA6-AAFCE6C52040}" srcOrd="3" destOrd="0" presId="urn:microsoft.com/office/officeart/2005/8/layout/vList2"/>
    <dgm:cxn modelId="{8FB1027E-EA31-42C2-BD7E-3E82A79E435C}" type="presParOf" srcId="{78557CFC-DA45-4C5B-94B8-DCD2A561F74D}" destId="{34720B6D-684A-48A3-9E34-61DB284F9F28}" srcOrd="4" destOrd="0" presId="urn:microsoft.com/office/officeart/2005/8/layout/vList2"/>
    <dgm:cxn modelId="{94657C55-078F-4263-A223-C263A74EA33C}" type="presParOf" srcId="{78557CFC-DA45-4C5B-94B8-DCD2A561F74D}" destId="{83BD5464-3123-40D7-8CD6-B27727E519E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7C396-41C5-4D49-A1C8-2E5E9587B0B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4BDC3D-1AD4-41CF-8939-A5C288042D65}">
      <dgm:prSet/>
      <dgm:spPr/>
      <dgm:t>
        <a:bodyPr/>
        <a:lstStyle/>
        <a:p>
          <a:r>
            <a:rPr lang="en-US"/>
            <a:t>Suprématie de l’homme </a:t>
          </a:r>
        </a:p>
      </dgm:t>
    </dgm:pt>
    <dgm:pt modelId="{11E24418-BC39-483E-AE46-A25285F2313F}" type="parTrans" cxnId="{60FE140E-4CE7-4956-9A9E-1551AD4CD2EE}">
      <dgm:prSet/>
      <dgm:spPr/>
      <dgm:t>
        <a:bodyPr/>
        <a:lstStyle/>
        <a:p>
          <a:endParaRPr lang="en-US"/>
        </a:p>
      </dgm:t>
    </dgm:pt>
    <dgm:pt modelId="{F6CDA676-C0CD-4F6F-8A16-4F5031011AD9}" type="sibTrans" cxnId="{60FE140E-4CE7-4956-9A9E-1551AD4CD2EE}">
      <dgm:prSet/>
      <dgm:spPr/>
      <dgm:t>
        <a:bodyPr/>
        <a:lstStyle/>
        <a:p>
          <a:endParaRPr lang="en-US"/>
        </a:p>
      </dgm:t>
    </dgm:pt>
    <dgm:pt modelId="{87A5FB36-1FCE-4452-941A-15F4D7E38CD1}">
      <dgm:prSet/>
      <dgm:spPr/>
      <dgm:t>
        <a:bodyPr/>
        <a:lstStyle/>
        <a:p>
          <a:r>
            <a:rPr lang="en-US"/>
            <a:t>Ingéniosité &amp; intelligence </a:t>
          </a:r>
        </a:p>
      </dgm:t>
    </dgm:pt>
    <dgm:pt modelId="{331928C0-2068-47B2-9393-21E9C2FACF5A}" type="parTrans" cxnId="{15F1FEEB-9FB8-491B-B662-390575A0B2A5}">
      <dgm:prSet/>
      <dgm:spPr/>
      <dgm:t>
        <a:bodyPr/>
        <a:lstStyle/>
        <a:p>
          <a:endParaRPr lang="en-US"/>
        </a:p>
      </dgm:t>
    </dgm:pt>
    <dgm:pt modelId="{422B1BAA-DAB0-40A1-A227-FA76F5E93738}" type="sibTrans" cxnId="{15F1FEEB-9FB8-491B-B662-390575A0B2A5}">
      <dgm:prSet/>
      <dgm:spPr/>
      <dgm:t>
        <a:bodyPr/>
        <a:lstStyle/>
        <a:p>
          <a:endParaRPr lang="en-US"/>
        </a:p>
      </dgm:t>
    </dgm:pt>
    <dgm:pt modelId="{75D45409-AE7B-49D1-89E5-A2CC52DFCCE3}">
      <dgm:prSet/>
      <dgm:spPr/>
      <dgm:t>
        <a:bodyPr/>
        <a:lstStyle/>
        <a:p>
          <a:r>
            <a:rPr lang="en-US" dirty="0"/>
            <a:t>Machine un jour plus </a:t>
          </a:r>
          <a:r>
            <a:rPr lang="en-US" dirty="0" err="1"/>
            <a:t>intelligente</a:t>
          </a:r>
          <a:r>
            <a:rPr lang="en-US" dirty="0"/>
            <a:t> et </a:t>
          </a:r>
          <a:r>
            <a:rPr lang="en-US" dirty="0" err="1"/>
            <a:t>puissante</a:t>
          </a:r>
          <a:r>
            <a:rPr lang="en-US" dirty="0"/>
            <a:t> que </a:t>
          </a:r>
          <a:r>
            <a:rPr lang="en-US" dirty="0" err="1"/>
            <a:t>l’homme</a:t>
          </a:r>
          <a:r>
            <a:rPr lang="en-US" dirty="0"/>
            <a:t> ? </a:t>
          </a:r>
        </a:p>
      </dgm:t>
    </dgm:pt>
    <dgm:pt modelId="{6F4F7BC1-DDAF-4B4B-9160-BDC541F30D92}" type="parTrans" cxnId="{65CB9B37-4589-46D8-9941-E3C10BF50ABB}">
      <dgm:prSet/>
      <dgm:spPr/>
      <dgm:t>
        <a:bodyPr/>
        <a:lstStyle/>
        <a:p>
          <a:endParaRPr lang="en-US"/>
        </a:p>
      </dgm:t>
    </dgm:pt>
    <dgm:pt modelId="{2390A5E1-4575-445C-82A8-AF09F6E6D450}" type="sibTrans" cxnId="{65CB9B37-4589-46D8-9941-E3C10BF50ABB}">
      <dgm:prSet/>
      <dgm:spPr/>
      <dgm:t>
        <a:bodyPr/>
        <a:lstStyle/>
        <a:p>
          <a:endParaRPr lang="en-US"/>
        </a:p>
      </dgm:t>
    </dgm:pt>
    <dgm:pt modelId="{33251EB5-EEC3-4A9C-ABD8-4CEC9D1D2896}">
      <dgm:prSet/>
      <dgm:spPr/>
      <dgm:t>
        <a:bodyPr/>
        <a:lstStyle/>
        <a:p>
          <a:r>
            <a:rPr lang="en-US"/>
            <a:t>Sci-Fi or not ? </a:t>
          </a:r>
        </a:p>
      </dgm:t>
    </dgm:pt>
    <dgm:pt modelId="{113FE3EC-2732-4D2F-B759-B38A41C8B2EA}" type="parTrans" cxnId="{0DC7A041-7B74-4150-96E0-220B75E53544}">
      <dgm:prSet/>
      <dgm:spPr/>
      <dgm:t>
        <a:bodyPr/>
        <a:lstStyle/>
        <a:p>
          <a:endParaRPr lang="en-US"/>
        </a:p>
      </dgm:t>
    </dgm:pt>
    <dgm:pt modelId="{797FF35D-B4F9-4DB9-ABE4-FC4F028C0F94}" type="sibTrans" cxnId="{0DC7A041-7B74-4150-96E0-220B75E53544}">
      <dgm:prSet/>
      <dgm:spPr/>
      <dgm:t>
        <a:bodyPr/>
        <a:lstStyle/>
        <a:p>
          <a:endParaRPr lang="en-US"/>
        </a:p>
      </dgm:t>
    </dgm:pt>
    <dgm:pt modelId="{2E3992BC-B9B9-4564-900A-B6E5F317CC23}" type="pres">
      <dgm:prSet presAssocID="{2597C396-41C5-4D49-A1C8-2E5E9587B0B8}" presName="linear" presStyleCnt="0">
        <dgm:presLayoutVars>
          <dgm:animLvl val="lvl"/>
          <dgm:resizeHandles val="exact"/>
        </dgm:presLayoutVars>
      </dgm:prSet>
      <dgm:spPr/>
    </dgm:pt>
    <dgm:pt modelId="{6CFCB186-E4B1-4959-A76B-57ED4EE678AA}" type="pres">
      <dgm:prSet presAssocID="{274BDC3D-1AD4-41CF-8939-A5C28804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0B2A6-7568-4B0A-9100-6A449713ECAF}" type="pres">
      <dgm:prSet presAssocID="{274BDC3D-1AD4-41CF-8939-A5C288042D65}" presName="childText" presStyleLbl="revTx" presStyleIdx="0" presStyleCnt="2">
        <dgm:presLayoutVars>
          <dgm:bulletEnabled val="1"/>
        </dgm:presLayoutVars>
      </dgm:prSet>
      <dgm:spPr/>
    </dgm:pt>
    <dgm:pt modelId="{05ECA49B-7E16-4041-8F42-BB9BDF5A3F91}" type="pres">
      <dgm:prSet presAssocID="{75D45409-AE7B-49D1-89E5-A2CC52DFCC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89860F-CE1D-4D30-9D13-8976D120B055}" type="pres">
      <dgm:prSet presAssocID="{75D45409-AE7B-49D1-89E5-A2CC52DFCC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FE140E-4CE7-4956-9A9E-1551AD4CD2EE}" srcId="{2597C396-41C5-4D49-A1C8-2E5E9587B0B8}" destId="{274BDC3D-1AD4-41CF-8939-A5C288042D65}" srcOrd="0" destOrd="0" parTransId="{11E24418-BC39-483E-AE46-A25285F2313F}" sibTransId="{F6CDA676-C0CD-4F6F-8A16-4F5031011AD9}"/>
    <dgm:cxn modelId="{E284BC28-7650-4193-BD84-9F4F66043993}" type="presOf" srcId="{75D45409-AE7B-49D1-89E5-A2CC52DFCCE3}" destId="{05ECA49B-7E16-4041-8F42-BB9BDF5A3F91}" srcOrd="0" destOrd="0" presId="urn:microsoft.com/office/officeart/2005/8/layout/vList2"/>
    <dgm:cxn modelId="{65CB9B37-4589-46D8-9941-E3C10BF50ABB}" srcId="{2597C396-41C5-4D49-A1C8-2E5E9587B0B8}" destId="{75D45409-AE7B-49D1-89E5-A2CC52DFCCE3}" srcOrd="1" destOrd="0" parTransId="{6F4F7BC1-DDAF-4B4B-9160-BDC541F30D92}" sibTransId="{2390A5E1-4575-445C-82A8-AF09F6E6D450}"/>
    <dgm:cxn modelId="{E9682540-439E-4655-B45D-56195292D5CC}" type="presOf" srcId="{274BDC3D-1AD4-41CF-8939-A5C288042D65}" destId="{6CFCB186-E4B1-4959-A76B-57ED4EE678AA}" srcOrd="0" destOrd="0" presId="urn:microsoft.com/office/officeart/2005/8/layout/vList2"/>
    <dgm:cxn modelId="{0DC7A041-7B74-4150-96E0-220B75E53544}" srcId="{75D45409-AE7B-49D1-89E5-A2CC52DFCCE3}" destId="{33251EB5-EEC3-4A9C-ABD8-4CEC9D1D2896}" srcOrd="0" destOrd="0" parTransId="{113FE3EC-2732-4D2F-B759-B38A41C8B2EA}" sibTransId="{797FF35D-B4F9-4DB9-ABE4-FC4F028C0F94}"/>
    <dgm:cxn modelId="{C1E86A83-AE37-4987-9BB7-12365AC40B4B}" type="presOf" srcId="{33251EB5-EEC3-4A9C-ABD8-4CEC9D1D2896}" destId="{5389860F-CE1D-4D30-9D13-8976D120B055}" srcOrd="0" destOrd="0" presId="urn:microsoft.com/office/officeart/2005/8/layout/vList2"/>
    <dgm:cxn modelId="{5551FDC9-0B81-46F3-A602-4CA0CFA8DECB}" type="presOf" srcId="{87A5FB36-1FCE-4452-941A-15F4D7E38CD1}" destId="{F900B2A6-7568-4B0A-9100-6A449713ECAF}" srcOrd="0" destOrd="0" presId="urn:microsoft.com/office/officeart/2005/8/layout/vList2"/>
    <dgm:cxn modelId="{15F1FEEB-9FB8-491B-B662-390575A0B2A5}" srcId="{274BDC3D-1AD4-41CF-8939-A5C288042D65}" destId="{87A5FB36-1FCE-4452-941A-15F4D7E38CD1}" srcOrd="0" destOrd="0" parTransId="{331928C0-2068-47B2-9393-21E9C2FACF5A}" sibTransId="{422B1BAA-DAB0-40A1-A227-FA76F5E93738}"/>
    <dgm:cxn modelId="{F61C1BF0-0BA4-44AF-A3B6-D5525D5B450C}" type="presOf" srcId="{2597C396-41C5-4D49-A1C8-2E5E9587B0B8}" destId="{2E3992BC-B9B9-4564-900A-B6E5F317CC23}" srcOrd="0" destOrd="0" presId="urn:microsoft.com/office/officeart/2005/8/layout/vList2"/>
    <dgm:cxn modelId="{E1FEA4BA-BC09-4D5F-A8D1-639A84C61E6F}" type="presParOf" srcId="{2E3992BC-B9B9-4564-900A-B6E5F317CC23}" destId="{6CFCB186-E4B1-4959-A76B-57ED4EE678AA}" srcOrd="0" destOrd="0" presId="urn:microsoft.com/office/officeart/2005/8/layout/vList2"/>
    <dgm:cxn modelId="{31FC3090-11E4-4BF8-8287-7CFC4748F299}" type="presParOf" srcId="{2E3992BC-B9B9-4564-900A-B6E5F317CC23}" destId="{F900B2A6-7568-4B0A-9100-6A449713ECAF}" srcOrd="1" destOrd="0" presId="urn:microsoft.com/office/officeart/2005/8/layout/vList2"/>
    <dgm:cxn modelId="{D65B4206-D5BB-4FE1-A970-F24D5CDEAA1A}" type="presParOf" srcId="{2E3992BC-B9B9-4564-900A-B6E5F317CC23}" destId="{05ECA49B-7E16-4041-8F42-BB9BDF5A3F91}" srcOrd="2" destOrd="0" presId="urn:microsoft.com/office/officeart/2005/8/layout/vList2"/>
    <dgm:cxn modelId="{6BE65A55-F4E2-43E8-B85B-E4E3CBF2CF01}" type="presParOf" srcId="{2E3992BC-B9B9-4564-900A-B6E5F317CC23}" destId="{5389860F-CE1D-4D30-9D13-8976D120B0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98E8ED-3F27-41B1-865D-F7EDECB1C62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E248B8-00DF-4BEB-AADC-6BD15EBDD4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AI vs. Conscience artificielle </a:t>
          </a:r>
        </a:p>
      </dgm:t>
    </dgm:pt>
    <dgm:pt modelId="{B0158D02-AB23-4B7B-AC28-71E89B269408}" type="parTrans" cxnId="{E82469A1-794D-447D-91D8-25BCDC2162FA}">
      <dgm:prSet/>
      <dgm:spPr/>
      <dgm:t>
        <a:bodyPr/>
        <a:lstStyle/>
        <a:p>
          <a:endParaRPr lang="en-US"/>
        </a:p>
      </dgm:t>
    </dgm:pt>
    <dgm:pt modelId="{77F07B83-3D10-4CDC-B7B9-0BB12E4EC2A3}" type="sibTrans" cxnId="{E82469A1-794D-447D-91D8-25BCDC2162FA}">
      <dgm:prSet/>
      <dgm:spPr/>
      <dgm:t>
        <a:bodyPr/>
        <a:lstStyle/>
        <a:p>
          <a:endParaRPr lang="en-US"/>
        </a:p>
      </dgm:t>
    </dgm:pt>
    <dgm:pt modelId="{6797D034-A2B3-4339-A84F-48742B6DC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capable de percevoir, sentir et agir,…</a:t>
          </a:r>
        </a:p>
      </dgm:t>
    </dgm:pt>
    <dgm:pt modelId="{2EEB0238-7FE5-425A-8015-E20FEDB40BD5}" type="parTrans" cxnId="{E24D00D4-9D15-43BC-8101-CDB5E0B47778}">
      <dgm:prSet/>
      <dgm:spPr/>
      <dgm:t>
        <a:bodyPr/>
        <a:lstStyle/>
        <a:p>
          <a:endParaRPr lang="en-US"/>
        </a:p>
      </dgm:t>
    </dgm:pt>
    <dgm:pt modelId="{94B3033E-CF2F-4BFB-949C-0C87F93FF0D2}" type="sibTrans" cxnId="{E24D00D4-9D15-43BC-8101-CDB5E0B47778}">
      <dgm:prSet/>
      <dgm:spPr/>
      <dgm:t>
        <a:bodyPr/>
        <a:lstStyle/>
        <a:p>
          <a:endParaRPr lang="en-US"/>
        </a:p>
      </dgm:t>
    </dgm:pt>
    <dgm:pt modelId="{53C297FF-C3CD-4AF2-83E1-BC74C4B41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…de </a:t>
          </a:r>
          <a:r>
            <a:rPr lang="en-US" dirty="0" err="1"/>
            <a:t>raisonner</a:t>
          </a:r>
          <a:r>
            <a:rPr lang="en-US" dirty="0"/>
            <a:t>, d’être </a:t>
          </a:r>
          <a:r>
            <a:rPr lang="en-US" dirty="0" err="1"/>
            <a:t>consciente</a:t>
          </a:r>
          <a:r>
            <a:rPr lang="en-US" dirty="0"/>
            <a:t> </a:t>
          </a:r>
          <a:r>
            <a:rPr lang="en-US" dirty="0" err="1"/>
            <a:t>d’elle-même</a:t>
          </a:r>
          <a:r>
            <a:rPr lang="en-US" dirty="0"/>
            <a:t> ? </a:t>
          </a:r>
        </a:p>
      </dgm:t>
    </dgm:pt>
    <dgm:pt modelId="{491A49FC-3647-4EA1-AE43-A8A935B3F1D3}" type="parTrans" cxnId="{68668B8D-FA31-42A6-9E6B-3FEB930CA5F8}">
      <dgm:prSet/>
      <dgm:spPr/>
      <dgm:t>
        <a:bodyPr/>
        <a:lstStyle/>
        <a:p>
          <a:endParaRPr lang="en-US"/>
        </a:p>
      </dgm:t>
    </dgm:pt>
    <dgm:pt modelId="{39B34DDF-3516-4415-8059-11924A094F14}" type="sibTrans" cxnId="{68668B8D-FA31-42A6-9E6B-3FEB930CA5F8}">
      <dgm:prSet/>
      <dgm:spPr/>
      <dgm:t>
        <a:bodyPr/>
        <a:lstStyle/>
        <a:p>
          <a:endParaRPr lang="en-US"/>
        </a:p>
      </dgm:t>
    </dgm:pt>
    <dgm:pt modelId="{506FD5B9-CC7D-4BD9-80CA-43D4E0080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…de souffrir ? </a:t>
          </a:r>
        </a:p>
      </dgm:t>
    </dgm:pt>
    <dgm:pt modelId="{D8AFC23A-8B82-43B4-AC20-4C09051D9F08}" type="parTrans" cxnId="{717FAEFB-6014-4095-AE41-9613AB863ED9}">
      <dgm:prSet/>
      <dgm:spPr/>
      <dgm:t>
        <a:bodyPr/>
        <a:lstStyle/>
        <a:p>
          <a:endParaRPr lang="en-US"/>
        </a:p>
      </dgm:t>
    </dgm:pt>
    <dgm:pt modelId="{AB27AF8F-58DF-42D2-9290-639F374370F7}" type="sibTrans" cxnId="{717FAEFB-6014-4095-AE41-9613AB863ED9}">
      <dgm:prSet/>
      <dgm:spPr/>
      <dgm:t>
        <a:bodyPr/>
        <a:lstStyle/>
        <a:p>
          <a:endParaRPr lang="en-US"/>
        </a:p>
      </dgm:t>
    </dgm:pt>
    <dgm:pt modelId="{FE62730A-C2C0-4CCC-98D2-7D8FA5E8EA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L’homme a statué sur le droit des animaux </a:t>
          </a:r>
        </a:p>
      </dgm:t>
    </dgm:pt>
    <dgm:pt modelId="{C4506428-574B-4C42-ABD8-28EEFBB86C62}" type="parTrans" cxnId="{2A69F49B-E599-47A4-A325-FC46E5EA4FC0}">
      <dgm:prSet/>
      <dgm:spPr/>
      <dgm:t>
        <a:bodyPr/>
        <a:lstStyle/>
        <a:p>
          <a:endParaRPr lang="en-US"/>
        </a:p>
      </dgm:t>
    </dgm:pt>
    <dgm:pt modelId="{9FED4A84-5820-43CF-98B2-1FC104D6848F}" type="sibTrans" cxnId="{2A69F49B-E599-47A4-A325-FC46E5EA4FC0}">
      <dgm:prSet/>
      <dgm:spPr/>
      <dgm:t>
        <a:bodyPr/>
        <a:lstStyle/>
        <a:p>
          <a:endParaRPr lang="en-US"/>
        </a:p>
      </dgm:t>
    </dgm:pt>
    <dgm:pt modelId="{B800ADD6-40B0-4B20-95F5-EEE0289AF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Pourquoi pas (et à quand) sur le droit des machines ? </a:t>
          </a:r>
        </a:p>
      </dgm:t>
    </dgm:pt>
    <dgm:pt modelId="{602FD3D1-E991-41F2-85B3-E4B4858BFAC4}" type="parTrans" cxnId="{596F4D15-F1C5-4A64-92E5-850D064E532E}">
      <dgm:prSet/>
      <dgm:spPr/>
      <dgm:t>
        <a:bodyPr/>
        <a:lstStyle/>
        <a:p>
          <a:endParaRPr lang="en-US"/>
        </a:p>
      </dgm:t>
    </dgm:pt>
    <dgm:pt modelId="{8B9514B7-F064-460A-9093-AA2C84FE27B5}" type="sibTrans" cxnId="{596F4D15-F1C5-4A64-92E5-850D064E532E}">
      <dgm:prSet/>
      <dgm:spPr/>
      <dgm:t>
        <a:bodyPr/>
        <a:lstStyle/>
        <a:p>
          <a:endParaRPr lang="en-US"/>
        </a:p>
      </dgm:t>
    </dgm:pt>
    <dgm:pt modelId="{ECC438B6-CA0B-4E15-A96A-F5CCD982156C}" type="pres">
      <dgm:prSet presAssocID="{3398E8ED-3F27-41B1-865D-F7EDECB1C628}" presName="root" presStyleCnt="0">
        <dgm:presLayoutVars>
          <dgm:dir/>
          <dgm:resizeHandles val="exact"/>
        </dgm:presLayoutVars>
      </dgm:prSet>
      <dgm:spPr/>
    </dgm:pt>
    <dgm:pt modelId="{60369D03-9AAF-41C7-B38C-A73104214749}" type="pres">
      <dgm:prSet presAssocID="{DEE248B8-00DF-4BEB-AADC-6BD15EBDD4E6}" presName="compNode" presStyleCnt="0"/>
      <dgm:spPr/>
    </dgm:pt>
    <dgm:pt modelId="{F1A0468A-DE41-4A0F-B083-0EC04B1BDF4C}" type="pres">
      <dgm:prSet presAssocID="{DEE248B8-00DF-4BEB-AADC-6BD15EBDD4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9D9AE8-2C55-41EB-A7B7-872DC23F7D81}" type="pres">
      <dgm:prSet presAssocID="{DEE248B8-00DF-4BEB-AADC-6BD15EBDD4E6}" presName="iconSpace" presStyleCnt="0"/>
      <dgm:spPr/>
    </dgm:pt>
    <dgm:pt modelId="{B01106CF-FF36-401E-9D87-8529DA44C1B7}" type="pres">
      <dgm:prSet presAssocID="{DEE248B8-00DF-4BEB-AADC-6BD15EBDD4E6}" presName="parTx" presStyleLbl="revTx" presStyleIdx="0" presStyleCnt="4">
        <dgm:presLayoutVars>
          <dgm:chMax val="0"/>
          <dgm:chPref val="0"/>
        </dgm:presLayoutVars>
      </dgm:prSet>
      <dgm:spPr/>
    </dgm:pt>
    <dgm:pt modelId="{D22E4BF5-AAF8-4CB6-A63E-D5FE30291E11}" type="pres">
      <dgm:prSet presAssocID="{DEE248B8-00DF-4BEB-AADC-6BD15EBDD4E6}" presName="txSpace" presStyleCnt="0"/>
      <dgm:spPr/>
    </dgm:pt>
    <dgm:pt modelId="{62AF570C-D471-43DF-9E52-7E0E2C603435}" type="pres">
      <dgm:prSet presAssocID="{DEE248B8-00DF-4BEB-AADC-6BD15EBDD4E6}" presName="desTx" presStyleLbl="revTx" presStyleIdx="1" presStyleCnt="4">
        <dgm:presLayoutVars/>
      </dgm:prSet>
      <dgm:spPr/>
    </dgm:pt>
    <dgm:pt modelId="{FEAA1E2A-2C42-4996-BAE8-BD45C28605C1}" type="pres">
      <dgm:prSet presAssocID="{77F07B83-3D10-4CDC-B7B9-0BB12E4EC2A3}" presName="sibTrans" presStyleCnt="0"/>
      <dgm:spPr/>
    </dgm:pt>
    <dgm:pt modelId="{3CA2CDBB-BA2F-44CF-B895-03A1B99DE97B}" type="pres">
      <dgm:prSet presAssocID="{FE62730A-C2C0-4CCC-98D2-7D8FA5E8EAD2}" presName="compNode" presStyleCnt="0"/>
      <dgm:spPr/>
    </dgm:pt>
    <dgm:pt modelId="{812F2653-8581-4A82-8104-A403A3AFBB89}" type="pres">
      <dgm:prSet presAssocID="{FE62730A-C2C0-4CCC-98D2-7D8FA5E8EA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32E25CB-FAD1-4B8C-B4D3-DC40E66A653C}" type="pres">
      <dgm:prSet presAssocID="{FE62730A-C2C0-4CCC-98D2-7D8FA5E8EAD2}" presName="iconSpace" presStyleCnt="0"/>
      <dgm:spPr/>
    </dgm:pt>
    <dgm:pt modelId="{5ABB7E5E-74E5-411E-B799-E92184BFB24F}" type="pres">
      <dgm:prSet presAssocID="{FE62730A-C2C0-4CCC-98D2-7D8FA5E8EAD2}" presName="parTx" presStyleLbl="revTx" presStyleIdx="2" presStyleCnt="4">
        <dgm:presLayoutVars>
          <dgm:chMax val="0"/>
          <dgm:chPref val="0"/>
        </dgm:presLayoutVars>
      </dgm:prSet>
      <dgm:spPr/>
    </dgm:pt>
    <dgm:pt modelId="{991DA0FA-9A15-4483-8BFB-9A6DFC0D48CC}" type="pres">
      <dgm:prSet presAssocID="{FE62730A-C2C0-4CCC-98D2-7D8FA5E8EAD2}" presName="txSpace" presStyleCnt="0"/>
      <dgm:spPr/>
    </dgm:pt>
    <dgm:pt modelId="{3A2F8B78-5715-4F54-8457-24FADEEEABD1}" type="pres">
      <dgm:prSet presAssocID="{FE62730A-C2C0-4CCC-98D2-7D8FA5E8EAD2}" presName="desTx" presStyleLbl="revTx" presStyleIdx="3" presStyleCnt="4">
        <dgm:presLayoutVars/>
      </dgm:prSet>
      <dgm:spPr/>
    </dgm:pt>
  </dgm:ptLst>
  <dgm:cxnLst>
    <dgm:cxn modelId="{2E4F3C0A-2A91-43CF-A554-7DC81E17B582}" type="presOf" srcId="{FE62730A-C2C0-4CCC-98D2-7D8FA5E8EAD2}" destId="{5ABB7E5E-74E5-411E-B799-E92184BFB24F}" srcOrd="0" destOrd="0" presId="urn:microsoft.com/office/officeart/2018/2/layout/IconLabelDescriptionList"/>
    <dgm:cxn modelId="{596F4D15-F1C5-4A64-92E5-850D064E532E}" srcId="{FE62730A-C2C0-4CCC-98D2-7D8FA5E8EAD2}" destId="{B800ADD6-40B0-4B20-95F5-EEE0289AF0E0}" srcOrd="0" destOrd="0" parTransId="{602FD3D1-E991-41F2-85B3-E4B4858BFAC4}" sibTransId="{8B9514B7-F064-460A-9093-AA2C84FE27B5}"/>
    <dgm:cxn modelId="{0822C11B-EBBC-47C5-8DC2-6659DD79CC94}" type="presOf" srcId="{53C297FF-C3CD-4AF2-83E1-BC74C4B413AA}" destId="{62AF570C-D471-43DF-9E52-7E0E2C603435}" srcOrd="0" destOrd="1" presId="urn:microsoft.com/office/officeart/2018/2/layout/IconLabelDescriptionList"/>
    <dgm:cxn modelId="{27604E1E-F65C-449D-A2A1-57537E1C1254}" type="presOf" srcId="{6797D034-A2B3-4339-A84F-48742B6DC721}" destId="{62AF570C-D471-43DF-9E52-7E0E2C603435}" srcOrd="0" destOrd="0" presId="urn:microsoft.com/office/officeart/2018/2/layout/IconLabelDescriptionList"/>
    <dgm:cxn modelId="{6E60A128-BA01-4F89-8388-56F75A3FC6B8}" type="presOf" srcId="{3398E8ED-3F27-41B1-865D-F7EDECB1C628}" destId="{ECC438B6-CA0B-4E15-A96A-F5CCD982156C}" srcOrd="0" destOrd="0" presId="urn:microsoft.com/office/officeart/2018/2/layout/IconLabelDescriptionList"/>
    <dgm:cxn modelId="{68668B8D-FA31-42A6-9E6B-3FEB930CA5F8}" srcId="{DEE248B8-00DF-4BEB-AADC-6BD15EBDD4E6}" destId="{53C297FF-C3CD-4AF2-83E1-BC74C4B413AA}" srcOrd="1" destOrd="0" parTransId="{491A49FC-3647-4EA1-AE43-A8A935B3F1D3}" sibTransId="{39B34DDF-3516-4415-8059-11924A094F14}"/>
    <dgm:cxn modelId="{2A69F49B-E599-47A4-A325-FC46E5EA4FC0}" srcId="{3398E8ED-3F27-41B1-865D-F7EDECB1C628}" destId="{FE62730A-C2C0-4CCC-98D2-7D8FA5E8EAD2}" srcOrd="1" destOrd="0" parTransId="{C4506428-574B-4C42-ABD8-28EEFBB86C62}" sibTransId="{9FED4A84-5820-43CF-98B2-1FC104D6848F}"/>
    <dgm:cxn modelId="{E82469A1-794D-447D-91D8-25BCDC2162FA}" srcId="{3398E8ED-3F27-41B1-865D-F7EDECB1C628}" destId="{DEE248B8-00DF-4BEB-AADC-6BD15EBDD4E6}" srcOrd="0" destOrd="0" parTransId="{B0158D02-AB23-4B7B-AC28-71E89B269408}" sibTransId="{77F07B83-3D10-4CDC-B7B9-0BB12E4EC2A3}"/>
    <dgm:cxn modelId="{E24D00D4-9D15-43BC-8101-CDB5E0B47778}" srcId="{DEE248B8-00DF-4BEB-AADC-6BD15EBDD4E6}" destId="{6797D034-A2B3-4339-A84F-48742B6DC721}" srcOrd="0" destOrd="0" parTransId="{2EEB0238-7FE5-425A-8015-E20FEDB40BD5}" sibTransId="{94B3033E-CF2F-4BFB-949C-0C87F93FF0D2}"/>
    <dgm:cxn modelId="{B9C81EE3-1A2A-4F7C-A637-F28756BF2DF3}" type="presOf" srcId="{506FD5B9-CC7D-4BD9-80CA-43D4E00806A3}" destId="{62AF570C-D471-43DF-9E52-7E0E2C603435}" srcOrd="0" destOrd="2" presId="urn:microsoft.com/office/officeart/2018/2/layout/IconLabelDescriptionList"/>
    <dgm:cxn modelId="{92D320EB-2317-4C68-AF0A-58BEA9F143E7}" type="presOf" srcId="{B800ADD6-40B0-4B20-95F5-EEE0289AF0E0}" destId="{3A2F8B78-5715-4F54-8457-24FADEEEABD1}" srcOrd="0" destOrd="0" presId="urn:microsoft.com/office/officeart/2018/2/layout/IconLabelDescriptionList"/>
    <dgm:cxn modelId="{717FAEFB-6014-4095-AE41-9613AB863ED9}" srcId="{DEE248B8-00DF-4BEB-AADC-6BD15EBDD4E6}" destId="{506FD5B9-CC7D-4BD9-80CA-43D4E00806A3}" srcOrd="2" destOrd="0" parTransId="{D8AFC23A-8B82-43B4-AC20-4C09051D9F08}" sibTransId="{AB27AF8F-58DF-42D2-9290-639F374370F7}"/>
    <dgm:cxn modelId="{5FBA0BFC-1741-4623-8090-4F9385999874}" type="presOf" srcId="{DEE248B8-00DF-4BEB-AADC-6BD15EBDD4E6}" destId="{B01106CF-FF36-401E-9D87-8529DA44C1B7}" srcOrd="0" destOrd="0" presId="urn:microsoft.com/office/officeart/2018/2/layout/IconLabelDescriptionList"/>
    <dgm:cxn modelId="{9C8A0FE2-4DD0-45A8-9238-DD6E82DA2775}" type="presParOf" srcId="{ECC438B6-CA0B-4E15-A96A-F5CCD982156C}" destId="{60369D03-9AAF-41C7-B38C-A73104214749}" srcOrd="0" destOrd="0" presId="urn:microsoft.com/office/officeart/2018/2/layout/IconLabelDescriptionList"/>
    <dgm:cxn modelId="{06735EEB-8A8A-46D3-8FA0-8EAD0C6DC1A3}" type="presParOf" srcId="{60369D03-9AAF-41C7-B38C-A73104214749}" destId="{F1A0468A-DE41-4A0F-B083-0EC04B1BDF4C}" srcOrd="0" destOrd="0" presId="urn:microsoft.com/office/officeart/2018/2/layout/IconLabelDescriptionList"/>
    <dgm:cxn modelId="{5BCF6491-D2F4-4EAE-88BB-A1D85DF5A03B}" type="presParOf" srcId="{60369D03-9AAF-41C7-B38C-A73104214749}" destId="{EB9D9AE8-2C55-41EB-A7B7-872DC23F7D81}" srcOrd="1" destOrd="0" presId="urn:microsoft.com/office/officeart/2018/2/layout/IconLabelDescriptionList"/>
    <dgm:cxn modelId="{613333BD-D1E3-4195-A606-6E4E8E7CA99D}" type="presParOf" srcId="{60369D03-9AAF-41C7-B38C-A73104214749}" destId="{B01106CF-FF36-401E-9D87-8529DA44C1B7}" srcOrd="2" destOrd="0" presId="urn:microsoft.com/office/officeart/2018/2/layout/IconLabelDescriptionList"/>
    <dgm:cxn modelId="{BA2DB2C4-D093-41E4-9BA0-CF5550722AEE}" type="presParOf" srcId="{60369D03-9AAF-41C7-B38C-A73104214749}" destId="{D22E4BF5-AAF8-4CB6-A63E-D5FE30291E11}" srcOrd="3" destOrd="0" presId="urn:microsoft.com/office/officeart/2018/2/layout/IconLabelDescriptionList"/>
    <dgm:cxn modelId="{7E3E335B-5BA6-46B6-872B-2D04284758D9}" type="presParOf" srcId="{60369D03-9AAF-41C7-B38C-A73104214749}" destId="{62AF570C-D471-43DF-9E52-7E0E2C603435}" srcOrd="4" destOrd="0" presId="urn:microsoft.com/office/officeart/2018/2/layout/IconLabelDescriptionList"/>
    <dgm:cxn modelId="{11087335-D095-43F6-80F0-F088B5B1F432}" type="presParOf" srcId="{ECC438B6-CA0B-4E15-A96A-F5CCD982156C}" destId="{FEAA1E2A-2C42-4996-BAE8-BD45C28605C1}" srcOrd="1" destOrd="0" presId="urn:microsoft.com/office/officeart/2018/2/layout/IconLabelDescriptionList"/>
    <dgm:cxn modelId="{D2FA6CE8-65EF-4103-AEB5-E6F1AC1492CE}" type="presParOf" srcId="{ECC438B6-CA0B-4E15-A96A-F5CCD982156C}" destId="{3CA2CDBB-BA2F-44CF-B895-03A1B99DE97B}" srcOrd="2" destOrd="0" presId="urn:microsoft.com/office/officeart/2018/2/layout/IconLabelDescriptionList"/>
    <dgm:cxn modelId="{D44AAA0F-A2DE-4746-B1FF-295CE804ED8F}" type="presParOf" srcId="{3CA2CDBB-BA2F-44CF-B895-03A1B99DE97B}" destId="{812F2653-8581-4A82-8104-A403A3AFBB89}" srcOrd="0" destOrd="0" presId="urn:microsoft.com/office/officeart/2018/2/layout/IconLabelDescriptionList"/>
    <dgm:cxn modelId="{EFFFD350-7A3B-4EF4-9822-518AEE121A08}" type="presParOf" srcId="{3CA2CDBB-BA2F-44CF-B895-03A1B99DE97B}" destId="{332E25CB-FAD1-4B8C-B4D3-DC40E66A653C}" srcOrd="1" destOrd="0" presId="urn:microsoft.com/office/officeart/2018/2/layout/IconLabelDescriptionList"/>
    <dgm:cxn modelId="{682B76B3-6758-49DF-83B1-DE9FA09D7CC8}" type="presParOf" srcId="{3CA2CDBB-BA2F-44CF-B895-03A1B99DE97B}" destId="{5ABB7E5E-74E5-411E-B799-E92184BFB24F}" srcOrd="2" destOrd="0" presId="urn:microsoft.com/office/officeart/2018/2/layout/IconLabelDescriptionList"/>
    <dgm:cxn modelId="{8585B620-4B1D-4BBE-A7CA-030CD327170E}" type="presParOf" srcId="{3CA2CDBB-BA2F-44CF-B895-03A1B99DE97B}" destId="{991DA0FA-9A15-4483-8BFB-9A6DFC0D48CC}" srcOrd="3" destOrd="0" presId="urn:microsoft.com/office/officeart/2018/2/layout/IconLabelDescriptionList"/>
    <dgm:cxn modelId="{B21F4DAC-BFE3-4D96-BE13-BAE36D30EBA0}" type="presParOf" srcId="{3CA2CDBB-BA2F-44CF-B895-03A1B99DE97B}" destId="{3A2F8B78-5715-4F54-8457-24FADEEEABD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50C88-5782-4339-9D08-8EA069144268}">
      <dsp:nvSpPr>
        <dsp:cNvPr id="0" name=""/>
        <dsp:cNvSpPr/>
      </dsp:nvSpPr>
      <dsp:spPr>
        <a:xfrm>
          <a:off x="0" y="176453"/>
          <a:ext cx="10515600" cy="2029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1FA5A-AF5D-4FEA-B3E7-E614FCAFE215}">
      <dsp:nvSpPr>
        <dsp:cNvPr id="0" name=""/>
        <dsp:cNvSpPr/>
      </dsp:nvSpPr>
      <dsp:spPr>
        <a:xfrm>
          <a:off x="417749" y="811453"/>
          <a:ext cx="760287" cy="759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F9C29-8A7C-4EB0-A3B0-40FEFC0DC722}">
      <dsp:nvSpPr>
        <dsp:cNvPr id="0" name=""/>
        <dsp:cNvSpPr/>
      </dsp:nvSpPr>
      <dsp:spPr>
        <a:xfrm>
          <a:off x="1556356" y="500731"/>
          <a:ext cx="3585817" cy="150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85" tIns="159385" rIns="159385" bIns="15938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IA « théorique »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dimensions métaphysiques et spirituelles</a:t>
          </a:r>
          <a:endParaRPr lang="en-US" sz="2000" kern="1200" dirty="0"/>
        </a:p>
      </dsp:txBody>
      <dsp:txXfrm>
        <a:off x="1556356" y="500731"/>
        <a:ext cx="3585817" cy="1506000"/>
      </dsp:txXfrm>
    </dsp:sp>
    <dsp:sp modelId="{189B67DB-451D-4689-B60E-D31908CF0B29}">
      <dsp:nvSpPr>
        <dsp:cNvPr id="0" name=""/>
        <dsp:cNvSpPr/>
      </dsp:nvSpPr>
      <dsp:spPr>
        <a:xfrm>
          <a:off x="5528940" y="366146"/>
          <a:ext cx="4118153" cy="165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55" tIns="146155" rIns="146155" bIns="146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Comment distinguer l’intelligence « naturelle » de l’intelligence « artificielle » ? 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Créer « IA forte » et </a:t>
          </a:r>
          <a:r>
            <a:rPr lang="fr-FR" sz="1600" i="1" kern="1200" dirty="0"/>
            <a:t>authentique</a:t>
          </a:r>
          <a:r>
            <a:rPr lang="fr-FR" sz="1600" kern="1200" dirty="0"/>
            <a:t> vs. « IA faible » qui ne fait qu’</a:t>
          </a:r>
          <a:r>
            <a:rPr lang="fr-FR" sz="1600" i="1" kern="1200" dirty="0"/>
            <a:t>imiter ?</a:t>
          </a:r>
          <a:r>
            <a:rPr lang="fr-FR" sz="1300" i="1" kern="1200" dirty="0"/>
            <a:t> </a:t>
          </a:r>
          <a:endParaRPr lang="en-US" sz="1300" kern="1200" dirty="0"/>
        </a:p>
      </dsp:txBody>
      <dsp:txXfrm>
        <a:off x="5528940" y="366146"/>
        <a:ext cx="4118153" cy="1650159"/>
      </dsp:txXfrm>
    </dsp:sp>
    <dsp:sp modelId="{8F308F8A-93B3-4503-BC71-0168197B5026}">
      <dsp:nvSpPr>
        <dsp:cNvPr id="0" name=""/>
        <dsp:cNvSpPr/>
      </dsp:nvSpPr>
      <dsp:spPr>
        <a:xfrm>
          <a:off x="0" y="2512466"/>
          <a:ext cx="10515600" cy="17715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25800-1BA3-4EBF-8344-373257C46333}">
      <dsp:nvSpPr>
        <dsp:cNvPr id="0" name=""/>
        <dsp:cNvSpPr/>
      </dsp:nvSpPr>
      <dsp:spPr>
        <a:xfrm>
          <a:off x="417749" y="3018475"/>
          <a:ext cx="760287" cy="759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C845A-F0BF-412D-B68E-261634A3A744}">
      <dsp:nvSpPr>
        <dsp:cNvPr id="0" name=""/>
        <dsp:cNvSpPr/>
      </dsp:nvSpPr>
      <dsp:spPr>
        <a:xfrm>
          <a:off x="1600666" y="2636925"/>
          <a:ext cx="3353477" cy="150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85" tIns="159385" rIns="159385" bIns="15938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IA « pragmatique »</a:t>
          </a:r>
          <a:r>
            <a:rPr lang="fr-FR" sz="2200" kern="1200" dirty="0"/>
            <a:t>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spécifique à une technologie en particulier </a:t>
          </a:r>
          <a:endParaRPr lang="en-US" sz="2200" kern="1200" dirty="0"/>
        </a:p>
      </dsp:txBody>
      <dsp:txXfrm>
        <a:off x="1600666" y="2636925"/>
        <a:ext cx="3353477" cy="1506000"/>
      </dsp:txXfrm>
    </dsp:sp>
    <dsp:sp modelId="{3A4E2D5D-2C41-4C8A-97CE-918BF6606E61}">
      <dsp:nvSpPr>
        <dsp:cNvPr id="0" name=""/>
        <dsp:cNvSpPr/>
      </dsp:nvSpPr>
      <dsp:spPr>
        <a:xfrm>
          <a:off x="5579343" y="2664099"/>
          <a:ext cx="4118153" cy="146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55" tIns="146155" rIns="146155" bIns="146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Dilemme des voitures autonomes : La vie d’un enfant vaut elle plus que celle d’une personne âgées ? 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NeuraLink</a:t>
          </a:r>
          <a:endParaRPr lang="en-US" sz="16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Possibilité</a:t>
          </a:r>
          <a:r>
            <a:rPr lang="en-US" sz="2000" i="1" kern="1200" dirty="0"/>
            <a:t> et </a:t>
          </a:r>
          <a:r>
            <a:rPr lang="en-US" sz="2000" i="1" kern="1200" dirty="0" err="1"/>
            <a:t>nécessité</a:t>
          </a:r>
          <a:r>
            <a:rPr lang="en-US" sz="2000" i="1" kern="1200" dirty="0"/>
            <a:t> de </a:t>
          </a:r>
          <a:r>
            <a:rPr lang="en-US" sz="2000" i="1" kern="1200" dirty="0" err="1"/>
            <a:t>légiférer</a:t>
          </a:r>
          <a:r>
            <a:rPr lang="en-US" sz="2000" i="1" kern="1200" dirty="0"/>
            <a:t> </a:t>
          </a:r>
        </a:p>
      </dsp:txBody>
      <dsp:txXfrm>
        <a:off x="5579343" y="2664099"/>
        <a:ext cx="4118153" cy="1468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9953-792A-4A7F-ADDF-78F7908675AA}">
      <dsp:nvSpPr>
        <dsp:cNvPr id="0" name=""/>
        <dsp:cNvSpPr/>
      </dsp:nvSpPr>
      <dsp:spPr>
        <a:xfrm>
          <a:off x="0" y="147383"/>
          <a:ext cx="626364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Surtout jobs qui </a:t>
          </a:r>
          <a:r>
            <a:rPr lang="en-US" sz="3200" kern="1200" dirty="0" err="1"/>
            <a:t>peuvent</a:t>
          </a:r>
          <a:r>
            <a:rPr lang="en-US" sz="3200" kern="1200" dirty="0"/>
            <a:t> </a:t>
          </a:r>
          <a:r>
            <a:rPr lang="en-US" sz="3200" kern="1200" dirty="0" err="1"/>
            <a:t>être</a:t>
          </a:r>
          <a:r>
            <a:rPr lang="en-US" sz="3200" kern="1200" dirty="0"/>
            <a:t> </a:t>
          </a:r>
          <a:r>
            <a:rPr lang="en-US" sz="3200" kern="1200" dirty="0" err="1"/>
            <a:t>automatisé</a:t>
          </a:r>
          <a:r>
            <a:rPr lang="en-US" sz="3200" kern="1200" dirty="0"/>
            <a:t> </a:t>
          </a:r>
        </a:p>
      </dsp:txBody>
      <dsp:txXfrm>
        <a:off x="62141" y="209524"/>
        <a:ext cx="6139358" cy="1148678"/>
      </dsp:txXfrm>
    </dsp:sp>
    <dsp:sp modelId="{3A32AABD-906F-4F77-BFAA-9DF434418C3F}">
      <dsp:nvSpPr>
        <dsp:cNvPr id="0" name=""/>
        <dsp:cNvSpPr/>
      </dsp:nvSpPr>
      <dsp:spPr>
        <a:xfrm>
          <a:off x="0" y="1420343"/>
          <a:ext cx="626364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Physique et/ou faible qualification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 : self-driving truck </a:t>
          </a:r>
        </a:p>
      </dsp:txBody>
      <dsp:txXfrm>
        <a:off x="0" y="1420343"/>
        <a:ext cx="6263640" cy="861120"/>
      </dsp:txXfrm>
    </dsp:sp>
    <dsp:sp modelId="{6C4E2293-3D4C-485D-B82B-A8781AB224B5}">
      <dsp:nvSpPr>
        <dsp:cNvPr id="0" name=""/>
        <dsp:cNvSpPr/>
      </dsp:nvSpPr>
      <dsp:spPr>
        <a:xfrm>
          <a:off x="0" y="2281464"/>
          <a:ext cx="6263640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Jobs plus complexes préservés</a:t>
          </a:r>
        </a:p>
      </dsp:txBody>
      <dsp:txXfrm>
        <a:off x="62141" y="2343605"/>
        <a:ext cx="6139358" cy="1148678"/>
      </dsp:txXfrm>
    </dsp:sp>
    <dsp:sp modelId="{3C094FE4-97B2-4068-A8E4-DB651C2B5BBE}">
      <dsp:nvSpPr>
        <dsp:cNvPr id="0" name=""/>
        <dsp:cNvSpPr/>
      </dsp:nvSpPr>
      <dsp:spPr>
        <a:xfrm>
          <a:off x="0" y="3554424"/>
          <a:ext cx="626364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Knowledge worker, stratégie, management </a:t>
          </a:r>
        </a:p>
      </dsp:txBody>
      <dsp:txXfrm>
        <a:off x="0" y="3554424"/>
        <a:ext cx="6263640" cy="529920"/>
      </dsp:txXfrm>
    </dsp:sp>
    <dsp:sp modelId="{76F76137-413C-4D20-876F-927DB440ED6E}">
      <dsp:nvSpPr>
        <dsp:cNvPr id="0" name=""/>
        <dsp:cNvSpPr/>
      </dsp:nvSpPr>
      <dsp:spPr>
        <a:xfrm>
          <a:off x="0" y="4084344"/>
          <a:ext cx="626364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D’ici 2030, 40 % des jobs concernés </a:t>
          </a:r>
        </a:p>
      </dsp:txBody>
      <dsp:txXfrm>
        <a:off x="62141" y="4146485"/>
        <a:ext cx="613935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9CB0E-0DFC-494B-92CA-6586F5886984}">
      <dsp:nvSpPr>
        <dsp:cNvPr id="0" name=""/>
        <dsp:cNvSpPr/>
      </dsp:nvSpPr>
      <dsp:spPr>
        <a:xfrm>
          <a:off x="0" y="676887"/>
          <a:ext cx="5257800" cy="1589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Entreprises</a:t>
          </a:r>
          <a:r>
            <a:rPr lang="en-US" sz="4000" kern="1200" dirty="0"/>
            <a:t> AI </a:t>
          </a:r>
        </a:p>
      </dsp:txBody>
      <dsp:txXfrm>
        <a:off x="77569" y="754456"/>
        <a:ext cx="5102662" cy="1433868"/>
      </dsp:txXfrm>
    </dsp:sp>
    <dsp:sp modelId="{2B5B3D05-DBE7-41A2-AB43-84D4582A0A5F}">
      <dsp:nvSpPr>
        <dsp:cNvPr id="0" name=""/>
        <dsp:cNvSpPr/>
      </dsp:nvSpPr>
      <dsp:spPr>
        <a:xfrm>
          <a:off x="0" y="2265894"/>
          <a:ext cx="5257800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Plus de richesse pour moins de main d’oeuvre </a:t>
          </a:r>
        </a:p>
      </dsp:txBody>
      <dsp:txXfrm>
        <a:off x="0" y="2265894"/>
        <a:ext cx="5257800" cy="972900"/>
      </dsp:txXfrm>
    </dsp:sp>
    <dsp:sp modelId="{CB5310D6-14D3-4AE1-92E5-5870971482C0}">
      <dsp:nvSpPr>
        <dsp:cNvPr id="0" name=""/>
        <dsp:cNvSpPr/>
      </dsp:nvSpPr>
      <dsp:spPr>
        <a:xfrm>
          <a:off x="0" y="3238794"/>
          <a:ext cx="5257800" cy="158900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Possible de concevoir un partage equitable ? </a:t>
          </a:r>
        </a:p>
      </dsp:txBody>
      <dsp:txXfrm>
        <a:off x="77569" y="3316363"/>
        <a:ext cx="5102662" cy="14338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7563-2A12-4C0D-9244-9525A600471B}">
      <dsp:nvSpPr>
        <dsp:cNvPr id="0" name=""/>
        <dsp:cNvSpPr/>
      </dsp:nvSpPr>
      <dsp:spPr>
        <a:xfrm>
          <a:off x="0" y="132534"/>
          <a:ext cx="626364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AI apprend de ce qu’on lui soumet comme données </a:t>
          </a:r>
        </a:p>
      </dsp:txBody>
      <dsp:txXfrm>
        <a:off x="60199" y="192733"/>
        <a:ext cx="6143242" cy="1112781"/>
      </dsp:txXfrm>
    </dsp:sp>
    <dsp:sp modelId="{8EC11FD4-F582-419D-B4C9-CD349D433779}">
      <dsp:nvSpPr>
        <dsp:cNvPr id="0" name=""/>
        <dsp:cNvSpPr/>
      </dsp:nvSpPr>
      <dsp:spPr>
        <a:xfrm>
          <a:off x="0" y="1365714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Quid si les données sont mauvaises/erronées </a:t>
          </a:r>
        </a:p>
      </dsp:txBody>
      <dsp:txXfrm>
        <a:off x="0" y="1365714"/>
        <a:ext cx="6263640" cy="513360"/>
      </dsp:txXfrm>
    </dsp:sp>
    <dsp:sp modelId="{BFAE3E39-DA7B-4D83-913B-787E89D95115}">
      <dsp:nvSpPr>
        <dsp:cNvPr id="0" name=""/>
        <dsp:cNvSpPr/>
      </dsp:nvSpPr>
      <dsp:spPr>
        <a:xfrm>
          <a:off x="0" y="1879074"/>
          <a:ext cx="626364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Comment le savoir ? </a:t>
          </a:r>
        </a:p>
      </dsp:txBody>
      <dsp:txXfrm>
        <a:off x="60199" y="1939273"/>
        <a:ext cx="6143242" cy="1112781"/>
      </dsp:txXfrm>
    </dsp:sp>
    <dsp:sp modelId="{B81F8A12-FE95-4A2A-BDA6-AAFCE6C52040}">
      <dsp:nvSpPr>
        <dsp:cNvPr id="0" name=""/>
        <dsp:cNvSpPr/>
      </dsp:nvSpPr>
      <dsp:spPr>
        <a:xfrm>
          <a:off x="0" y="3112254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AI = Blind spot</a:t>
          </a:r>
        </a:p>
      </dsp:txBody>
      <dsp:txXfrm>
        <a:off x="0" y="3112254"/>
        <a:ext cx="6263640" cy="513360"/>
      </dsp:txXfrm>
    </dsp:sp>
    <dsp:sp modelId="{34720B6D-684A-48A3-9E34-61DB284F9F28}">
      <dsp:nvSpPr>
        <dsp:cNvPr id="0" name=""/>
        <dsp:cNvSpPr/>
      </dsp:nvSpPr>
      <dsp:spPr>
        <a:xfrm>
          <a:off x="0" y="3625614"/>
          <a:ext cx="626364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Quel impact ? </a:t>
          </a:r>
        </a:p>
      </dsp:txBody>
      <dsp:txXfrm>
        <a:off x="60199" y="3685813"/>
        <a:ext cx="6143242" cy="1112781"/>
      </dsp:txXfrm>
    </dsp:sp>
    <dsp:sp modelId="{83BD5464-3123-40D7-8CD6-B27727E519E1}">
      <dsp:nvSpPr>
        <dsp:cNvPr id="0" name=""/>
        <dsp:cNvSpPr/>
      </dsp:nvSpPr>
      <dsp:spPr>
        <a:xfrm>
          <a:off x="0" y="4858794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Efficacité, sécurité, fiabilité  </a:t>
          </a:r>
        </a:p>
      </dsp:txBody>
      <dsp:txXfrm>
        <a:off x="0" y="4858794"/>
        <a:ext cx="6263640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CB186-E4B1-4959-A76B-57ED4EE678AA}">
      <dsp:nvSpPr>
        <dsp:cNvPr id="0" name=""/>
        <dsp:cNvSpPr/>
      </dsp:nvSpPr>
      <dsp:spPr>
        <a:xfrm>
          <a:off x="0" y="15382"/>
          <a:ext cx="6263640" cy="2107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Suprématie de l’homme </a:t>
          </a:r>
        </a:p>
      </dsp:txBody>
      <dsp:txXfrm>
        <a:off x="102889" y="118271"/>
        <a:ext cx="6057862" cy="1901903"/>
      </dsp:txXfrm>
    </dsp:sp>
    <dsp:sp modelId="{F900B2A6-7568-4B0A-9100-6A449713ECAF}">
      <dsp:nvSpPr>
        <dsp:cNvPr id="0" name=""/>
        <dsp:cNvSpPr/>
      </dsp:nvSpPr>
      <dsp:spPr>
        <a:xfrm>
          <a:off x="0" y="2123064"/>
          <a:ext cx="626364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Ingéniosité &amp; intelligence </a:t>
          </a:r>
        </a:p>
      </dsp:txBody>
      <dsp:txXfrm>
        <a:off x="0" y="2123064"/>
        <a:ext cx="6263640" cy="629280"/>
      </dsp:txXfrm>
    </dsp:sp>
    <dsp:sp modelId="{05ECA49B-7E16-4041-8F42-BB9BDF5A3F91}">
      <dsp:nvSpPr>
        <dsp:cNvPr id="0" name=""/>
        <dsp:cNvSpPr/>
      </dsp:nvSpPr>
      <dsp:spPr>
        <a:xfrm>
          <a:off x="0" y="2752343"/>
          <a:ext cx="6263640" cy="21076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Machine un jour plus </a:t>
          </a:r>
          <a:r>
            <a:rPr lang="en-US" sz="3800" kern="1200" dirty="0" err="1"/>
            <a:t>intelligente</a:t>
          </a:r>
          <a:r>
            <a:rPr lang="en-US" sz="3800" kern="1200" dirty="0"/>
            <a:t> et </a:t>
          </a:r>
          <a:r>
            <a:rPr lang="en-US" sz="3800" kern="1200" dirty="0" err="1"/>
            <a:t>puissante</a:t>
          </a:r>
          <a:r>
            <a:rPr lang="en-US" sz="3800" kern="1200" dirty="0"/>
            <a:t> que </a:t>
          </a:r>
          <a:r>
            <a:rPr lang="en-US" sz="3800" kern="1200" dirty="0" err="1"/>
            <a:t>l’homme</a:t>
          </a:r>
          <a:r>
            <a:rPr lang="en-US" sz="3800" kern="1200" dirty="0"/>
            <a:t> ? </a:t>
          </a:r>
        </a:p>
      </dsp:txBody>
      <dsp:txXfrm>
        <a:off x="102889" y="2855232"/>
        <a:ext cx="6057862" cy="1901903"/>
      </dsp:txXfrm>
    </dsp:sp>
    <dsp:sp modelId="{5389860F-CE1D-4D30-9D13-8976D120B055}">
      <dsp:nvSpPr>
        <dsp:cNvPr id="0" name=""/>
        <dsp:cNvSpPr/>
      </dsp:nvSpPr>
      <dsp:spPr>
        <a:xfrm>
          <a:off x="0" y="4860025"/>
          <a:ext cx="626364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Sci-Fi or not ? </a:t>
          </a:r>
        </a:p>
      </dsp:txBody>
      <dsp:txXfrm>
        <a:off x="0" y="4860025"/>
        <a:ext cx="6263640" cy="62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0468A-DE41-4A0F-B083-0EC04B1BDF4C}">
      <dsp:nvSpPr>
        <dsp:cNvPr id="0" name=""/>
        <dsp:cNvSpPr/>
      </dsp:nvSpPr>
      <dsp:spPr>
        <a:xfrm>
          <a:off x="755745" y="4314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106CF-FF36-401E-9D87-8529DA44C1B7}">
      <dsp:nvSpPr>
        <dsp:cNvPr id="0" name=""/>
        <dsp:cNvSpPr/>
      </dsp:nvSpPr>
      <dsp:spPr>
        <a:xfrm>
          <a:off x="755745" y="208246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AI vs. Conscience artificielle </a:t>
          </a:r>
        </a:p>
      </dsp:txBody>
      <dsp:txXfrm>
        <a:off x="755745" y="2082460"/>
        <a:ext cx="4320000" cy="648000"/>
      </dsp:txXfrm>
    </dsp:sp>
    <dsp:sp modelId="{62AF570C-D471-43DF-9E52-7E0E2C603435}">
      <dsp:nvSpPr>
        <dsp:cNvPr id="0" name=""/>
        <dsp:cNvSpPr/>
      </dsp:nvSpPr>
      <dsp:spPr>
        <a:xfrm>
          <a:off x="755745" y="2795099"/>
          <a:ext cx="4320000" cy="86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capable de percevoir, sentir et agir,…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…de </a:t>
          </a:r>
          <a:r>
            <a:rPr lang="en-US" sz="1500" kern="1200" dirty="0" err="1"/>
            <a:t>raisonner</a:t>
          </a:r>
          <a:r>
            <a:rPr lang="en-US" sz="1500" kern="1200" dirty="0"/>
            <a:t>, d’être </a:t>
          </a:r>
          <a:r>
            <a:rPr lang="en-US" sz="1500" kern="1200" dirty="0" err="1"/>
            <a:t>consciente</a:t>
          </a:r>
          <a:r>
            <a:rPr lang="en-US" sz="1500" kern="1200" dirty="0"/>
            <a:t> </a:t>
          </a:r>
          <a:r>
            <a:rPr lang="en-US" sz="1500" kern="1200" dirty="0" err="1"/>
            <a:t>d’elle-même</a:t>
          </a:r>
          <a:r>
            <a:rPr lang="en-US" sz="1500" kern="1200" dirty="0"/>
            <a:t> ?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…de souffrir ? </a:t>
          </a:r>
        </a:p>
      </dsp:txBody>
      <dsp:txXfrm>
        <a:off x="755745" y="2795099"/>
        <a:ext cx="4320000" cy="868337"/>
      </dsp:txXfrm>
    </dsp:sp>
    <dsp:sp modelId="{812F2653-8581-4A82-8104-A403A3AFBB89}">
      <dsp:nvSpPr>
        <dsp:cNvPr id="0" name=""/>
        <dsp:cNvSpPr/>
      </dsp:nvSpPr>
      <dsp:spPr>
        <a:xfrm>
          <a:off x="5831745" y="4314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7E5E-74E5-411E-B799-E92184BFB24F}">
      <dsp:nvSpPr>
        <dsp:cNvPr id="0" name=""/>
        <dsp:cNvSpPr/>
      </dsp:nvSpPr>
      <dsp:spPr>
        <a:xfrm>
          <a:off x="5831745" y="208246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L’homme a statué sur le droit des animaux </a:t>
          </a:r>
        </a:p>
      </dsp:txBody>
      <dsp:txXfrm>
        <a:off x="5831745" y="2082460"/>
        <a:ext cx="4320000" cy="648000"/>
      </dsp:txXfrm>
    </dsp:sp>
    <dsp:sp modelId="{3A2F8B78-5715-4F54-8457-24FADEEEABD1}">
      <dsp:nvSpPr>
        <dsp:cNvPr id="0" name=""/>
        <dsp:cNvSpPr/>
      </dsp:nvSpPr>
      <dsp:spPr>
        <a:xfrm>
          <a:off x="5831745" y="2795099"/>
          <a:ext cx="4320000" cy="86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Pourquoi pas (et à quand) sur le droit des machines ? </a:t>
          </a:r>
        </a:p>
      </dsp:txBody>
      <dsp:txXfrm>
        <a:off x="5831745" y="2795099"/>
        <a:ext cx="4320000" cy="868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BEA7-9481-4637-9167-299A2419B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3D9F-0F3D-4279-9910-37657BAC3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9DB5-C8B2-43CF-9C9E-54D2862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1B4B-B85C-4CC3-A7FD-80438F37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270C-DA93-4652-8762-FAAFE19E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184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1B22-2801-4B48-B9A2-4D4068C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A4158-B275-4A07-A864-48518154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5FAA-029B-42EE-A394-E97F3D9E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D5C6-B953-4B8A-926C-65132EA7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470F-B624-443C-BD66-3D79228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20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6F015-0338-4E35-8A36-B059B23E5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D9B7E-5AE2-4857-AE31-9A41536DD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56D6-261F-42A4-B0B7-1BD631ED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773B-EAD3-4367-9CB1-40C2602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50B4-63EC-4D7E-9649-FEC0ED1B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17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9EBC-1C9C-45C6-823A-2E364B1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7C0C-333F-4D6E-B8E4-21187073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D468-9059-44A8-B12B-27F9350D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4F23-8882-48F0-A15D-8CB583C9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4D1E-25A2-4171-AF3F-42495067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090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85C1-CD27-4CA5-B8D6-B143B33C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25BC-D887-4E60-9F63-F20E88D6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34DA-A86A-452A-B2EF-AD3FF95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A99E-2CD3-4823-BF1B-CA244F41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ABE5-FB5C-42B7-A0CF-F5FB74A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10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A47-88C3-4839-91E9-D36E803B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975B-853D-41DF-A2D9-4E162C1C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084F-D44C-4EC9-80C0-D636BD48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F058-0EB6-464C-AD64-E05FFABD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9C92E-56B2-45B0-87F3-8259DC08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63DC-6F11-45A4-9C4E-51F2C991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720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9BE2-CB78-4C7A-B209-1593786B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2AE2-13B5-4F86-9B2C-7B85C276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134FA-E369-4EA2-8EFD-BE25BF5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F4E40-CAE0-47A1-8A77-00691481B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E1D84-8E23-41ED-A60C-5870F08C0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053D4-97DE-4FA5-A3C9-224E4D26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6961A-1444-427A-9FCA-37FBF46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2A8E8-560D-4401-BAB1-4F58077F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71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4C83-6776-4854-B28C-32140583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2531-AF1E-4456-AFBE-B0B730C9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9D89-C015-485E-B94F-87584C9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0A610-777D-47B1-A6E8-BF3AFBE8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13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52BF6-BC80-4F41-9968-AEF7CAFE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06D1F-D1ED-4C18-8E62-AC55B49C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2699F-819B-4F86-AFFA-6896E9E3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7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088D-EE72-441B-A4D4-95A9B631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513B-0590-4606-8C28-BE583778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8E7B-0038-4589-87D7-F4B82781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EF44-B714-4825-B0F3-3EBEA35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B059-5D22-483F-9510-CDB3690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1486-C035-4D7F-9FA5-2D034FD0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5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721-3C25-41E1-B4B0-45228496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E2917-B70A-4E54-96AB-AC51AFC2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05B7-4E3F-47CA-81CE-EEA5472B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0BD7-5076-46D8-8E3D-9056FEF0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DB71B-63C6-4459-A2A3-9D6C906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1E23-2F6D-471B-A714-3D028EEB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335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9C462-7B4E-4C61-B558-C1DDB37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A916-A0FC-484D-83A9-36A65A1F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9F7E-D2E7-4159-8519-87561EC3B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F153-F6F6-4200-B187-58D5A21EA3C2}" type="datetimeFigureOut">
              <a:rPr lang="en-BE" smtClean="0"/>
              <a:t>13/01/2021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345D-E2A5-458F-AD92-336D1605F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F926-4ABE-4918-A083-9714AE8AA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DFF3-951C-472F-A8DE-A101C3D6DB8C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58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2A5A8-D703-4543-B479-DD0A79A7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AI and Ethical issues 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A6076-63D4-4E64-842C-8930F0FC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891" y="5749986"/>
            <a:ext cx="8052260" cy="1329443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Meunier Jean-Christophe</a:t>
            </a:r>
          </a:p>
          <a:p>
            <a:pPr algn="r"/>
            <a:r>
              <a:rPr lang="en-US" sz="2000" dirty="0"/>
              <a:t>September the 9</a:t>
            </a:r>
            <a:r>
              <a:rPr lang="en-US" sz="2000" baseline="30000" dirty="0"/>
              <a:t>th</a:t>
            </a:r>
            <a:r>
              <a:rPr lang="en-US" sz="2000" dirty="0"/>
              <a:t> 2020, </a:t>
            </a:r>
            <a:r>
              <a:rPr lang="en-US" sz="2000" dirty="0" err="1"/>
              <a:t>BeCode’s</a:t>
            </a:r>
            <a:r>
              <a:rPr lang="en-US" sz="2000" dirty="0"/>
              <a:t> AI/Data science bootcamp 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258052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B9F83-D43B-445C-B2FD-E24F191A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Interactions homme-machine 	 </a:t>
            </a:r>
            <a:endParaRPr lang="en-BE" dirty="0">
              <a:solidFill>
                <a:srgbClr val="FFFFFF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E499-C5EF-4045-953A-4E93940C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Impact sur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comportements</a:t>
            </a:r>
            <a:r>
              <a:rPr lang="en-US" dirty="0"/>
              <a:t> et </a:t>
            </a:r>
            <a:r>
              <a:rPr lang="en-US" dirty="0" err="1"/>
              <a:t>nos</a:t>
            </a:r>
            <a:r>
              <a:rPr lang="en-US" dirty="0"/>
              <a:t> interactions ? </a:t>
            </a:r>
          </a:p>
          <a:p>
            <a:r>
              <a:rPr lang="en-US" dirty="0" err="1"/>
              <a:t>Interagir</a:t>
            </a:r>
            <a:r>
              <a:rPr lang="en-US" dirty="0"/>
              <a:t> avec </a:t>
            </a:r>
            <a:r>
              <a:rPr lang="en-US" dirty="0" err="1"/>
              <a:t>une</a:t>
            </a:r>
            <a:r>
              <a:rPr lang="en-US" dirty="0"/>
              <a:t> machine </a:t>
            </a:r>
            <a:r>
              <a:rPr lang="en-US" dirty="0" err="1"/>
              <a:t>comme</a:t>
            </a:r>
            <a:r>
              <a:rPr lang="en-US" dirty="0"/>
              <a:t> avec un </a:t>
            </a:r>
            <a:r>
              <a:rPr lang="en-US" dirty="0" err="1"/>
              <a:t>humain</a:t>
            </a:r>
            <a:r>
              <a:rPr lang="en-US" dirty="0"/>
              <a:t> ? </a:t>
            </a:r>
          </a:p>
          <a:p>
            <a:pPr lvl="1"/>
            <a:r>
              <a:rPr lang="en-US" dirty="0"/>
              <a:t>Eugene </a:t>
            </a:r>
            <a:r>
              <a:rPr lang="en-US" dirty="0" err="1"/>
              <a:t>Goostman</a:t>
            </a:r>
            <a:r>
              <a:rPr lang="en-US" dirty="0"/>
              <a:t> &amp; test de Turing </a:t>
            </a:r>
          </a:p>
          <a:p>
            <a:r>
              <a:rPr lang="en-US" dirty="0" err="1"/>
              <a:t>L’homme</a:t>
            </a:r>
            <a:r>
              <a:rPr lang="en-US" dirty="0"/>
              <a:t> </a:t>
            </a:r>
            <a:r>
              <a:rPr lang="en-US" dirty="0" err="1"/>
              <a:t>limité</a:t>
            </a:r>
            <a:r>
              <a:rPr lang="en-US" dirty="0"/>
              <a:t> dans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ressources</a:t>
            </a:r>
            <a:r>
              <a:rPr lang="en-US" dirty="0"/>
              <a:t> ‘</a:t>
            </a:r>
            <a:r>
              <a:rPr lang="en-US" dirty="0" err="1"/>
              <a:t>sociales</a:t>
            </a:r>
            <a:r>
              <a:rPr lang="en-US" dirty="0"/>
              <a:t>’ : </a:t>
            </a:r>
          </a:p>
          <a:p>
            <a:pPr lvl="1"/>
            <a:r>
              <a:rPr lang="en-US" dirty="0"/>
              <a:t>La machine ne </a:t>
            </a:r>
            <a:r>
              <a:rPr lang="en-US" dirty="0" err="1"/>
              <a:t>l’est</a:t>
            </a:r>
            <a:r>
              <a:rPr lang="en-US" dirty="0"/>
              <a:t> </a:t>
            </a:r>
            <a:r>
              <a:rPr lang="en-US" dirty="0" err="1"/>
              <a:t>virtuellement</a:t>
            </a:r>
            <a:r>
              <a:rPr lang="en-US" dirty="0"/>
              <a:t> pas</a:t>
            </a:r>
          </a:p>
          <a:p>
            <a:pPr lvl="1"/>
            <a:r>
              <a:rPr lang="en-US" dirty="0"/>
              <a:t>Robot de compagnie dans MR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6003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A3D96-7C83-4BB0-9A0D-252412E6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Stupidité artificielle </a:t>
            </a:r>
            <a:endParaRPr lang="en-BE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FFFE3-A956-451E-866B-CBCC4ACEB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005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89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88ECD-8BCA-47EA-A568-64C5DEA7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et biais de jugement 			</a:t>
            </a:r>
            <a:endParaRPr lang="en-BE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A00A-47DD-444D-AF1C-DBA24952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Quid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utilisé</a:t>
            </a:r>
            <a:r>
              <a:rPr lang="en-US" dirty="0"/>
              <a:t> à </a:t>
            </a:r>
            <a:r>
              <a:rPr lang="en-US" dirty="0" err="1"/>
              <a:t>mauvais</a:t>
            </a:r>
            <a:r>
              <a:rPr lang="en-US" dirty="0"/>
              <a:t> </a:t>
            </a:r>
            <a:r>
              <a:rPr lang="en-US" dirty="0" err="1"/>
              <a:t>escient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Robots </a:t>
            </a:r>
            <a:r>
              <a:rPr lang="en-US" dirty="0" err="1"/>
              <a:t>racistes</a:t>
            </a:r>
            <a:r>
              <a:rPr lang="en-US" dirty="0"/>
              <a:t>, </a:t>
            </a:r>
            <a:r>
              <a:rPr lang="en-US" dirty="0" err="1"/>
              <a:t>nuisibles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méchants</a:t>
            </a:r>
            <a:endParaRPr lang="en-US" dirty="0"/>
          </a:p>
          <a:p>
            <a:r>
              <a:rPr lang="en-US" dirty="0"/>
              <a:t> Machine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, </a:t>
            </a:r>
            <a:r>
              <a:rPr lang="en-US" dirty="0" err="1"/>
              <a:t>neutre</a:t>
            </a:r>
            <a:r>
              <a:rPr lang="en-US" dirty="0"/>
              <a:t> et sans </a:t>
            </a:r>
            <a:r>
              <a:rPr lang="en-US" dirty="0" err="1"/>
              <a:t>jugement</a:t>
            </a:r>
            <a:r>
              <a:rPr lang="en-US" dirty="0"/>
              <a:t> ? </a:t>
            </a:r>
          </a:p>
          <a:p>
            <a:pPr lvl="1"/>
            <a:r>
              <a:rPr lang="en-US" dirty="0"/>
              <a:t>Non !</a:t>
            </a:r>
          </a:p>
          <a:p>
            <a:r>
              <a:rPr lang="en-US" dirty="0" err="1"/>
              <a:t>Potentiellement</a:t>
            </a:r>
            <a:r>
              <a:rPr lang="en-US" dirty="0"/>
              <a:t> </a:t>
            </a:r>
            <a:r>
              <a:rPr lang="en-US" dirty="0" err="1"/>
              <a:t>dévastateur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Sécurité</a:t>
            </a:r>
            <a:r>
              <a:rPr lang="en-US" dirty="0"/>
              <a:t>/</a:t>
            </a:r>
            <a:r>
              <a:rPr lang="en-US" dirty="0" err="1"/>
              <a:t>cybersécurité</a:t>
            </a:r>
            <a:r>
              <a:rPr lang="en-US" dirty="0"/>
              <a:t>, </a:t>
            </a:r>
            <a:r>
              <a:rPr lang="en-US" dirty="0" err="1"/>
              <a:t>conflits</a:t>
            </a:r>
            <a:r>
              <a:rPr lang="en-US" dirty="0"/>
              <a:t> </a:t>
            </a:r>
            <a:r>
              <a:rPr lang="en-US" dirty="0" err="1"/>
              <a:t>armés</a:t>
            </a:r>
            <a:r>
              <a:rPr lang="en-US" dirty="0"/>
              <a:t>,… 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027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9E9AB-BC54-4ED5-8748-DB49460E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000"/>
              <a:t>AI sous contrôle éternellement ? </a:t>
            </a:r>
            <a:endParaRPr lang="en-BE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4A39B-BC72-425C-992D-E5FAD7856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73314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06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66620-1477-43B8-9E00-EB2D78E1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/>
              <a:t>Statut légal de la machine </a:t>
            </a:r>
            <a:endParaRPr lang="en-B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515EA6-1826-41A0-9867-0E332274B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33003"/>
              </p:ext>
            </p:extLst>
          </p:nvPr>
        </p:nvGraphicFramePr>
        <p:xfrm>
          <a:off x="629854" y="18987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7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718D5-AB5F-4897-B26F-A45C3980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Noeud du problème </a:t>
            </a:r>
            <a:endParaRPr lang="en-B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4B06-C2FF-4CB4-AC88-0811543E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dirty="0"/>
              <a:t>Une partie de l’activité humaine conférée à la machine </a:t>
            </a:r>
          </a:p>
          <a:p>
            <a:pPr lvl="1"/>
            <a:r>
              <a:rPr lang="fr-FR" dirty="0"/>
              <a:t>tâches cognitives…mais pas que …</a:t>
            </a:r>
          </a:p>
          <a:p>
            <a:r>
              <a:rPr lang="en-US" dirty="0"/>
              <a:t>Implications </a:t>
            </a:r>
            <a:r>
              <a:rPr lang="en-US" dirty="0" err="1"/>
              <a:t>directes</a:t>
            </a:r>
            <a:r>
              <a:rPr lang="en-US" dirty="0"/>
              <a:t> </a:t>
            </a:r>
          </a:p>
          <a:p>
            <a:pPr lvl="1"/>
            <a:r>
              <a:rPr lang="fr-FR" dirty="0"/>
              <a:t>Monde du travail </a:t>
            </a:r>
          </a:p>
          <a:p>
            <a:pPr lvl="1"/>
            <a:r>
              <a:rPr lang="fr-FR" dirty="0"/>
              <a:t>Vie quotidienne </a:t>
            </a:r>
          </a:p>
          <a:p>
            <a:pPr lvl="1"/>
            <a:r>
              <a:rPr lang="fr-FR" dirty="0"/>
              <a:t>L’organisation de la société dans son ensemble </a:t>
            </a:r>
          </a:p>
          <a:p>
            <a:r>
              <a:rPr lang="fr-FR" dirty="0"/>
              <a:t>Implications indirectes </a:t>
            </a:r>
          </a:p>
          <a:p>
            <a:pPr lvl="1"/>
            <a:r>
              <a:rPr lang="fr-FR" dirty="0"/>
              <a:t>nouvelles formes de résilience et de flexibilité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6584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513E-A0B6-4E2D-BD06-536AB02B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Deux types de questions éthiques</a:t>
            </a:r>
            <a:endParaRPr lang="en-BE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AC1A72-3575-4747-BDE4-C758C8765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32881"/>
              </p:ext>
            </p:extLst>
          </p:nvPr>
        </p:nvGraphicFramePr>
        <p:xfrm>
          <a:off x="838200" y="2144119"/>
          <a:ext cx="10515600" cy="446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09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CE160-AD9C-411F-A57F-18292867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 grandes questions éthiques (IA théorique)</a:t>
            </a:r>
            <a:br>
              <a:rPr lang="en-BE">
                <a:solidFill>
                  <a:srgbClr val="FFFFFF"/>
                </a:solidFill>
              </a:rPr>
            </a:br>
            <a:endParaRPr lang="en-B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6855-EBE6-4878-8119-A5BFC00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659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8000C-1A89-477B-AA9E-5BB3068D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Taux de chômage </a:t>
            </a:r>
            <a:endParaRPr lang="en-BE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E8B23-225D-45A0-9DF5-C47208C36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2779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59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38B9-2FB9-4EEE-8FE7-525B771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BB99-CFF7-47AE-A0D0-01DFE766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7B090-39B7-4BFB-8551-D19B8DFA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12" y="484095"/>
            <a:ext cx="8024117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58C5-E173-421E-9662-749D5373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E879-2218-4F08-9E7C-06502175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6D44-286A-45B2-A5FF-A8A7A3C6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13" y="424002"/>
            <a:ext cx="6662814" cy="60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60C6-8B24-41D4-A366-0FBD9058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endParaRPr lang="en-BE"/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E4C1-8C5A-482C-BB72-E8081066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Balance création vs. suppression negative </a:t>
            </a:r>
          </a:p>
          <a:p>
            <a:pPr lvl="1"/>
            <a:r>
              <a:rPr lang="en-US"/>
              <a:t>Moins d’emplois </a:t>
            </a:r>
          </a:p>
          <a:p>
            <a:r>
              <a:rPr lang="en-US"/>
              <a:t>Nos systèmes économiques sont-ils assez résilients ? </a:t>
            </a:r>
          </a:p>
          <a:p>
            <a:pPr lvl="1"/>
            <a:endParaRPr lang="en-BE"/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5575416C-805F-4E0C-9CFF-84E4510E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4FDC-99EB-4840-B991-2471E8B1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Distribution des richesse créée par l’AI ? </a:t>
            </a:r>
            <a:endParaRPr lang="en-BE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55EE42-4B0E-4635-AC61-8ED2D3C74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1591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51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Grand écran</PresentationFormat>
  <Paragraphs>70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 and Ethical issues </vt:lpstr>
      <vt:lpstr>Noeud du problème </vt:lpstr>
      <vt:lpstr>Deux types de questions éthiques</vt:lpstr>
      <vt:lpstr>Les grandes questions éthiques (IA théorique) </vt:lpstr>
      <vt:lpstr>Taux de chômage </vt:lpstr>
      <vt:lpstr>Présentation PowerPoint</vt:lpstr>
      <vt:lpstr>Présentation PowerPoint</vt:lpstr>
      <vt:lpstr>Présentation PowerPoint</vt:lpstr>
      <vt:lpstr>Distribution des richesse créée par l’AI ? </vt:lpstr>
      <vt:lpstr>Interactions homme-machine   </vt:lpstr>
      <vt:lpstr>Stupidité artificielle </vt:lpstr>
      <vt:lpstr>AI et biais de jugement    </vt:lpstr>
      <vt:lpstr>AI sous contrôle éternellement ? </vt:lpstr>
      <vt:lpstr>Statut légal de la machine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Ethical issues </dc:title>
  <dc:creator>JC Meunier</dc:creator>
  <cp:lastModifiedBy>JC Meunier</cp:lastModifiedBy>
  <cp:revision>6</cp:revision>
  <dcterms:created xsi:type="dcterms:W3CDTF">2020-09-09T05:10:32Z</dcterms:created>
  <dcterms:modified xsi:type="dcterms:W3CDTF">2021-01-13T05:16:27Z</dcterms:modified>
</cp:coreProperties>
</file>