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0764183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0764183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07641839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07641839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07641839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07641839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107641839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107641839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107641839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107641839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107641839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107641839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07641839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07641839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FOR CONSULTATION 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