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8952F-DBF6-451E-F095-1D7B77349BC0}" v="112" dt="2023-11-11T17:26:44.927"/>
    <p1510:client id="{4EEBE0DF-454D-27AE-0B5F-A26944400FF5}" v="20" dt="2023-11-14T03:17:03.524"/>
    <p1510:client id="{6C76B771-D77C-BCD6-006D-814323E8DB3D}" v="45" dt="2023-11-14T03:00:15.904"/>
    <p1510:client id="{BBDEE12C-4A16-4ABE-6C33-64EE85B826AE}" v="82" dt="2023-11-14T09:32:42.542"/>
    <p1510:client id="{F172331A-8326-0DE7-DEC7-87B5B62E1F45}" v="2" dt="2023-11-14T16:03:07.329"/>
    <p1510:client id="{FC40210B-DB6D-9B0A-A6F0-D4ABDCE6E86C}" v="12" dt="2023-11-14T04:28:1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1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97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7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62017-4FAC-6725-57FA-69C8897C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pPr algn="ctr"/>
            <a:r>
              <a:rPr lang="es-CO" sz="4800" dirty="0"/>
              <a:t>Pruebas de software manuales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F16B1-E2E9-448D-6534-41F343D46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85" y="3805679"/>
            <a:ext cx="4488510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Juan Carlos Mican Muñoz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Jhorman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Alexander Culma Hermosa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Julian Dario Triana Mosquera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D67398-A52A-51BD-93AA-97D420E48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3" r="22879" b="-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C00F8-E988-0DA1-2362-C35B85C1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352" y="2113199"/>
            <a:ext cx="8885296" cy="3979625"/>
          </a:xfrm>
        </p:spPr>
      </p:pic>
    </p:spTree>
    <p:extLst>
      <p:ext uri="{BB962C8B-B14F-4D97-AF65-F5344CB8AC3E}">
        <p14:creationId xmlns:p14="http://schemas.microsoft.com/office/powerpoint/2010/main" val="190882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EA540-33C8-17E1-BB26-139E0EE7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237950"/>
            <a:ext cx="11090274" cy="37301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21D079-066C-9623-C8B3-48E50D3457E6}"/>
              </a:ext>
            </a:extLst>
          </p:cNvPr>
          <p:cNvSpPr/>
          <p:nvPr/>
        </p:nvSpPr>
        <p:spPr>
          <a:xfrm>
            <a:off x="965915" y="4266127"/>
            <a:ext cx="10249436" cy="50442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D673-B8E9-12C9-D314-8ADCDD69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</a:t>
            </a:r>
            <a:r>
              <a:rPr lang="en-US" dirty="0"/>
              <a:t> manual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/>
              <a:t> 3</a:t>
            </a:r>
          </a:p>
        </p:txBody>
      </p:sp>
      <p:pic>
        <p:nvPicPr>
          <p:cNvPr id="10" name="Marcador de contenido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6D87C2BE-39AC-BE21-F1ED-D18667556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62" y="2388511"/>
            <a:ext cx="5476875" cy="3429000"/>
          </a:xfrm>
        </p:spPr>
      </p:pic>
    </p:spTree>
    <p:extLst>
      <p:ext uri="{BB962C8B-B14F-4D97-AF65-F5344CB8AC3E}">
        <p14:creationId xmlns:p14="http://schemas.microsoft.com/office/powerpoint/2010/main" val="83088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797-7F41-14D9-9187-9AA6A584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 de Uso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60D8B060-0532-ECAF-EAD7-E1D51BF50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582" y="1879102"/>
            <a:ext cx="10159812" cy="4472266"/>
          </a:xfrm>
        </p:spPr>
      </p:pic>
    </p:spTree>
    <p:extLst>
      <p:ext uri="{BB962C8B-B14F-4D97-AF65-F5344CB8AC3E}">
        <p14:creationId xmlns:p14="http://schemas.microsoft.com/office/powerpoint/2010/main" val="415084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015-F4D1-35BA-0DA2-2E8C716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Prueba</a:t>
            </a:r>
          </a:p>
        </p:txBody>
      </p:sp>
      <p:pic>
        <p:nvPicPr>
          <p:cNvPr id="13" name="Marcador de contenido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4E73E83-8441-B878-FD72-2527B06C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902652"/>
            <a:ext cx="11090274" cy="2400718"/>
          </a:xfrm>
        </p:spPr>
      </p:pic>
      <p:sp>
        <p:nvSpPr>
          <p:cNvPr id="14" name="Marco 13">
            <a:extLst>
              <a:ext uri="{FF2B5EF4-FFF2-40B4-BE49-F238E27FC236}">
                <a16:creationId xmlns:a16="http://schemas.microsoft.com/office/drawing/2014/main" id="{1FB2581D-A33F-F800-B082-82D12F32DF9B}"/>
              </a:ext>
            </a:extLst>
          </p:cNvPr>
          <p:cNvSpPr/>
          <p:nvPr/>
        </p:nvSpPr>
        <p:spPr>
          <a:xfrm>
            <a:off x="756396" y="4552389"/>
            <a:ext cx="9345705" cy="549088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8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56FA0FD-FC5E-C220-983B-A77EF2707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1567524"/>
            <a:ext cx="11090274" cy="3726268"/>
          </a:xfrm>
        </p:spPr>
      </p:pic>
    </p:spTree>
    <p:extLst>
      <p:ext uri="{BB962C8B-B14F-4D97-AF65-F5344CB8AC3E}">
        <p14:creationId xmlns:p14="http://schemas.microsoft.com/office/powerpoint/2010/main" val="11187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FB83228-0D65-43E9-24EC-0E04C029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45" y="2047962"/>
            <a:ext cx="11527303" cy="2765392"/>
          </a:xfrm>
        </p:spPr>
      </p:pic>
      <p:sp>
        <p:nvSpPr>
          <p:cNvPr id="6" name="Marco 5">
            <a:extLst>
              <a:ext uri="{FF2B5EF4-FFF2-40B4-BE49-F238E27FC236}">
                <a16:creationId xmlns:a16="http://schemas.microsoft.com/office/drawing/2014/main" id="{2218D538-F39F-62B2-6E9E-E9B68754C758}"/>
              </a:ext>
            </a:extLst>
          </p:cNvPr>
          <p:cNvSpPr/>
          <p:nvPr/>
        </p:nvSpPr>
        <p:spPr>
          <a:xfrm>
            <a:off x="588309" y="4062132"/>
            <a:ext cx="9861176" cy="571500"/>
          </a:xfrm>
          <a:prstGeom prst="fram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6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8E57-2723-7376-8B3E-7409AA27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Prueba</a:t>
            </a:r>
            <a:r>
              <a:rPr lang="en-US"/>
              <a:t> manual funcional numero uno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51CDB-9777-98CF-F66C-13BF737C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175" y="2350411"/>
            <a:ext cx="5581650" cy="3505200"/>
          </a:xfrm>
        </p:spPr>
      </p:pic>
    </p:spTree>
    <p:extLst>
      <p:ext uri="{BB962C8B-B14F-4D97-AF65-F5344CB8AC3E}">
        <p14:creationId xmlns:p14="http://schemas.microsoft.com/office/powerpoint/2010/main" val="119914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8E57-2723-7376-8B3E-7409AA27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Prueba</a:t>
            </a:r>
            <a:r>
              <a:rPr lang="en-US" dirty="0"/>
              <a:t> manual </a:t>
            </a:r>
            <a:r>
              <a:rPr lang="en-US"/>
              <a:t>no </a:t>
            </a:r>
            <a:r>
              <a:rPr lang="en-US" dirty="0" err="1"/>
              <a:t>funcional</a:t>
            </a:r>
            <a:r>
              <a:rPr lang="en-US" dirty="0"/>
              <a:t> </a:t>
            </a:r>
            <a:r>
              <a:rPr lang="en-US" dirty="0" err="1"/>
              <a:t>numero</a:t>
            </a:r>
            <a:r>
              <a:rPr lang="en-US" dirty="0"/>
              <a:t> uno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9DFE-3BA3-E308-DE91-12194C9D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08" y="2088061"/>
            <a:ext cx="7847162" cy="37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DD2A-C2F8-E902-2CB0-C3D42531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Paso a paso de prueba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F6D075-FDC0-3188-AEA5-CD4C3756F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531386"/>
            <a:ext cx="7029450" cy="3143250"/>
          </a:xfrm>
        </p:spPr>
      </p:pic>
    </p:spTree>
    <p:extLst>
      <p:ext uri="{BB962C8B-B14F-4D97-AF65-F5344CB8AC3E}">
        <p14:creationId xmlns:p14="http://schemas.microsoft.com/office/powerpoint/2010/main" val="99103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6B531-2FA1-A64C-56D6-31DE90A9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037" y="2545674"/>
            <a:ext cx="7019925" cy="3114675"/>
          </a:xfrm>
        </p:spPr>
      </p:pic>
    </p:spTree>
    <p:extLst>
      <p:ext uri="{BB962C8B-B14F-4D97-AF65-F5344CB8AC3E}">
        <p14:creationId xmlns:p14="http://schemas.microsoft.com/office/powerpoint/2010/main" val="385248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56054-D3AB-D948-85D0-C9900671B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3354004"/>
            <a:ext cx="11090274" cy="1498015"/>
          </a:xfrm>
        </p:spPr>
      </p:pic>
    </p:spTree>
    <p:extLst>
      <p:ext uri="{BB962C8B-B14F-4D97-AF65-F5344CB8AC3E}">
        <p14:creationId xmlns:p14="http://schemas.microsoft.com/office/powerpoint/2010/main" val="92677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D673-B8E9-12C9-D314-8ADCDD69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Prueba</a:t>
            </a:r>
            <a:r>
              <a:rPr lang="en-US"/>
              <a:t> manual </a:t>
            </a:r>
            <a:r>
              <a:rPr lang="en-US" err="1"/>
              <a:t>funcional</a:t>
            </a:r>
            <a:r>
              <a:rPr lang="en-US"/>
              <a:t> </a:t>
            </a:r>
            <a:r>
              <a:rPr lang="en-US" err="1"/>
              <a:t>número</a:t>
            </a:r>
            <a:r>
              <a:rPr lang="en-US"/>
              <a:t>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489F6-2A01-0C38-4E02-EA111866B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709" y="2113199"/>
            <a:ext cx="5578581" cy="3979625"/>
          </a:xfrm>
        </p:spPr>
      </p:pic>
    </p:spTree>
    <p:extLst>
      <p:ext uri="{BB962C8B-B14F-4D97-AF65-F5344CB8AC3E}">
        <p14:creationId xmlns:p14="http://schemas.microsoft.com/office/powerpoint/2010/main" val="25447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797-7F41-14D9-9187-9AA6A584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 de Uso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67658-E9FC-E00F-9D62-22B01191A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97" y="2113199"/>
            <a:ext cx="9273206" cy="3979625"/>
          </a:xfrm>
        </p:spPr>
      </p:pic>
    </p:spTree>
    <p:extLst>
      <p:ext uri="{BB962C8B-B14F-4D97-AF65-F5344CB8AC3E}">
        <p14:creationId xmlns:p14="http://schemas.microsoft.com/office/powerpoint/2010/main" val="14374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9015-F4D1-35BA-0DA2-2E8C716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Prueba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EF7-9ABC-89B6-F851-2EAFE3D85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202882"/>
            <a:ext cx="11090274" cy="3800258"/>
          </a:xfrm>
        </p:spPr>
      </p:pic>
    </p:spTree>
    <p:extLst>
      <p:ext uri="{BB962C8B-B14F-4D97-AF65-F5344CB8AC3E}">
        <p14:creationId xmlns:p14="http://schemas.microsoft.com/office/powerpoint/2010/main" val="35674459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3DFloatVTI</vt:lpstr>
      <vt:lpstr>Pruebas de software manuales</vt:lpstr>
      <vt:lpstr>Prueba manual funcional numero uno</vt:lpstr>
      <vt:lpstr>Prueba manual no funcional numero uno</vt:lpstr>
      <vt:lpstr>Paso a paso de prueba</vt:lpstr>
      <vt:lpstr>PowerPoint Presentation</vt:lpstr>
      <vt:lpstr>PowerPoint Presentation</vt:lpstr>
      <vt:lpstr>Prueba manual funcional número 2</vt:lpstr>
      <vt:lpstr>Caso de Uso</vt:lpstr>
      <vt:lpstr>Prueba</vt:lpstr>
      <vt:lpstr>PowerPoint Presentation</vt:lpstr>
      <vt:lpstr>PowerPoint Presentation</vt:lpstr>
      <vt:lpstr>Prueba manual funcional número 3</vt:lpstr>
      <vt:lpstr>Caso de Uso</vt:lpstr>
      <vt:lpstr>Prueba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118</cp:revision>
  <dcterms:created xsi:type="dcterms:W3CDTF">2013-07-15T20:26:40Z</dcterms:created>
  <dcterms:modified xsi:type="dcterms:W3CDTF">2024-03-22T01:31:16Z</dcterms:modified>
</cp:coreProperties>
</file>