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6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076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8254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97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3997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60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418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22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0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5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92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66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401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E58F5E5-2E25-4D63-B1DC-99DE4FE014BB}" type="datetimeFigureOut">
              <a:rPr lang="en-PH" smtClean="0"/>
              <a:t>05/03/2019</a:t>
            </a:fld>
            <a:endParaRPr lang="en-PH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5A1D90-280F-4D3A-8610-AC37660414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70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761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 note on 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You can use state managers like </a:t>
            </a:r>
            <a:r>
              <a:rPr lang="en-PH" dirty="0" err="1"/>
              <a:t>ngrx</a:t>
            </a:r>
            <a:r>
              <a:rPr lang="en-PH" dirty="0"/>
              <a:t> or Redux with Angular for larger apps</a:t>
            </a:r>
          </a:p>
          <a:p>
            <a:r>
              <a:rPr lang="en-PH" dirty="0"/>
              <a:t>I find it less necessary due to the overall structure of the framework and services which are used to share data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87023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Slides from </a:t>
            </a:r>
            <a:r>
              <a:rPr lang="en-PH" dirty="0" err="1"/>
              <a:t>Traversy</a:t>
            </a:r>
            <a:r>
              <a:rPr lang="en-PH" dirty="0"/>
              <a:t> Media </a:t>
            </a:r>
            <a:r>
              <a:rPr lang="en-PH" dirty="0" err="1"/>
              <a:t>youtube</a:t>
            </a:r>
            <a:r>
              <a:rPr lang="en-PH" dirty="0"/>
              <a:t> channel</a:t>
            </a:r>
          </a:p>
          <a:p>
            <a:r>
              <a:rPr lang="en-PH" dirty="0"/>
              <a:t>Angular.io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3491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Angular is a full featured JavaScript framework created and maintained by Google and is used for building front-end applications or the front-end part of a full stack application</a:t>
            </a:r>
          </a:p>
          <a:p>
            <a:r>
              <a:rPr lang="en-PH" dirty="0"/>
              <a:t>Angular is very popular in large enterprise</a:t>
            </a:r>
          </a:p>
          <a:p>
            <a:pPr lvl="1"/>
            <a:r>
              <a:rPr lang="en-PH" dirty="0"/>
              <a:t>One of the big three</a:t>
            </a:r>
          </a:p>
        </p:txBody>
      </p:sp>
    </p:spTree>
    <p:extLst>
      <p:ext uri="{BB962C8B-B14F-4D97-AF65-F5344CB8AC3E}">
        <p14:creationId xmlns:p14="http://schemas.microsoft.com/office/powerpoint/2010/main" val="313938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 note on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AngularJS was released in 2010. It is not recommended and should be updated to Angular</a:t>
            </a:r>
          </a:p>
          <a:p>
            <a:r>
              <a:rPr lang="en-PH" dirty="0"/>
              <a:t>Angular refers to version 2+. Right now we are on version 7 but 2 – 7 is the same framework with a few changes, mostly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16219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use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Organized front-end structure (Components, Modules, Services)</a:t>
            </a:r>
          </a:p>
          <a:p>
            <a:r>
              <a:rPr lang="en-PH" dirty="0"/>
              <a:t>Extremely powerful and full featured</a:t>
            </a:r>
          </a:p>
          <a:p>
            <a:r>
              <a:rPr lang="en-PH" dirty="0"/>
              <a:t>All-in-one solution (Routing, HTTP, </a:t>
            </a:r>
            <a:r>
              <a:rPr lang="en-PH" dirty="0" err="1"/>
              <a:t>RxJS</a:t>
            </a:r>
            <a:r>
              <a:rPr lang="en-PH" dirty="0"/>
              <a:t>, etc.)</a:t>
            </a:r>
          </a:p>
          <a:p>
            <a:r>
              <a:rPr lang="en-PH" dirty="0"/>
              <a:t>Build powerful SPA apps</a:t>
            </a:r>
          </a:p>
          <a:p>
            <a:r>
              <a:rPr lang="en-PH" dirty="0"/>
              <a:t>MVC – Model, View, Controller design pattern</a:t>
            </a:r>
          </a:p>
          <a:p>
            <a:r>
              <a:rPr lang="en-PH" dirty="0" err="1"/>
              <a:t>TypeScript</a:t>
            </a:r>
            <a:endParaRPr lang="en-PH" dirty="0"/>
          </a:p>
          <a:p>
            <a:r>
              <a:rPr lang="en-PH" dirty="0"/>
              <a:t>Fantastic CLI</a:t>
            </a:r>
          </a:p>
        </p:txBody>
      </p:sp>
    </p:spTree>
    <p:extLst>
      <p:ext uri="{BB962C8B-B14F-4D97-AF65-F5344CB8AC3E}">
        <p14:creationId xmlns:p14="http://schemas.microsoft.com/office/powerpoint/2010/main" val="415963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What you should know before learning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JavaScript Fundamentals (Objects, Arrays, Conditionals, etc.)</a:t>
            </a:r>
          </a:p>
          <a:p>
            <a:r>
              <a:rPr lang="en-PH" dirty="0"/>
              <a:t>It may help to learn these first</a:t>
            </a:r>
          </a:p>
          <a:p>
            <a:pPr lvl="1"/>
            <a:r>
              <a:rPr lang="en-PH" dirty="0" err="1"/>
              <a:t>TypeScript</a:t>
            </a:r>
            <a:endParaRPr lang="en-PH" dirty="0"/>
          </a:p>
          <a:p>
            <a:pPr lvl="1"/>
            <a:r>
              <a:rPr lang="en-PH" dirty="0"/>
              <a:t>Classes</a:t>
            </a:r>
          </a:p>
          <a:p>
            <a:pPr lvl="1"/>
            <a:r>
              <a:rPr lang="en-PH" dirty="0"/>
              <a:t>High Order Array Methods – </a:t>
            </a:r>
            <a:r>
              <a:rPr lang="en-PH" dirty="0" err="1"/>
              <a:t>forEach</a:t>
            </a:r>
            <a:r>
              <a:rPr lang="en-PH" dirty="0"/>
              <a:t>, map, filter</a:t>
            </a:r>
          </a:p>
          <a:p>
            <a:pPr lvl="1"/>
            <a:r>
              <a:rPr lang="en-PH" dirty="0"/>
              <a:t>Arrow Functions</a:t>
            </a:r>
          </a:p>
          <a:p>
            <a:pPr lvl="1"/>
            <a:r>
              <a:rPr lang="en-PH" dirty="0"/>
              <a:t>Promises and Observables</a:t>
            </a:r>
          </a:p>
          <a:p>
            <a:pPr lvl="1"/>
            <a:r>
              <a:rPr lang="en-PH" dirty="0"/>
              <a:t>MVC Pattern</a:t>
            </a:r>
          </a:p>
        </p:txBody>
      </p:sp>
    </p:spTree>
    <p:extLst>
      <p:ext uri="{BB962C8B-B14F-4D97-AF65-F5344CB8AC3E}">
        <p14:creationId xmlns:p14="http://schemas.microsoft.com/office/powerpoint/2010/main" val="167205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Angular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Typescript for static types (variables, functions, </a:t>
            </a:r>
            <a:r>
              <a:rPr lang="en-PH" dirty="0" err="1"/>
              <a:t>params</a:t>
            </a:r>
            <a:r>
              <a:rPr lang="en-PH" dirty="0"/>
              <a:t>)</a:t>
            </a:r>
          </a:p>
          <a:p>
            <a:r>
              <a:rPr lang="en-PH" dirty="0"/>
              <a:t>Component based (Like other frameworks)</a:t>
            </a:r>
          </a:p>
          <a:p>
            <a:r>
              <a:rPr lang="en-PH" dirty="0"/>
              <a:t>Uses “services” to share data/functionality between components</a:t>
            </a:r>
          </a:p>
          <a:p>
            <a:r>
              <a:rPr lang="en-PH" dirty="0"/>
              <a:t>Concept of “modules” (root module, forms module, http module, </a:t>
            </a:r>
            <a:r>
              <a:rPr lang="en-PH" dirty="0" err="1"/>
              <a:t>etc</a:t>
            </a:r>
            <a:r>
              <a:rPr lang="en-PH" dirty="0"/>
              <a:t>)</a:t>
            </a:r>
          </a:p>
          <a:p>
            <a:r>
              <a:rPr lang="en-PH" dirty="0"/>
              <a:t>Uses </a:t>
            </a:r>
            <a:r>
              <a:rPr lang="en-PH" dirty="0" err="1"/>
              <a:t>RxJS</a:t>
            </a:r>
            <a:r>
              <a:rPr lang="en-PH" dirty="0"/>
              <a:t> “observables” for </a:t>
            </a:r>
            <a:r>
              <a:rPr lang="en-PH" dirty="0" err="1"/>
              <a:t>async</a:t>
            </a:r>
            <a:r>
              <a:rPr lang="en-PH" dirty="0"/>
              <a:t> operations</a:t>
            </a:r>
          </a:p>
          <a:p>
            <a:r>
              <a:rPr lang="en-PH" dirty="0"/>
              <a:t>Steep learning curve relative to other frameworks</a:t>
            </a:r>
          </a:p>
        </p:txBody>
      </p:sp>
    </p:spTree>
    <p:extLst>
      <p:ext uri="{BB962C8B-B14F-4D97-AF65-F5344CB8AC3E}">
        <p14:creationId xmlns:p14="http://schemas.microsoft.com/office/powerpoint/2010/main" val="21592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Reusable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TodoApp</a:t>
            </a:r>
            <a:endParaRPr lang="en-PH" dirty="0"/>
          </a:p>
          <a:p>
            <a:pPr lvl="1"/>
            <a:r>
              <a:rPr lang="en-PH" dirty="0"/>
              <a:t>Search</a:t>
            </a:r>
          </a:p>
          <a:p>
            <a:pPr lvl="1"/>
            <a:r>
              <a:rPr lang="en-PH" dirty="0" err="1"/>
              <a:t>TodoList</a:t>
            </a:r>
            <a:endParaRPr lang="en-PH" dirty="0"/>
          </a:p>
          <a:p>
            <a:pPr lvl="2"/>
            <a:r>
              <a:rPr lang="en-PH" dirty="0" err="1"/>
              <a:t>Todo</a:t>
            </a:r>
            <a:endParaRPr lang="en-PH" dirty="0"/>
          </a:p>
          <a:p>
            <a:pPr lvl="1"/>
            <a:r>
              <a:rPr lang="en-PH" dirty="0" err="1"/>
              <a:t>AddTodo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650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The anatomy of a component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PH" dirty="0"/>
              <a:t>import { Component, </a:t>
            </a:r>
            <a:r>
              <a:rPr lang="en-PH" dirty="0" err="1"/>
              <a:t>OnInit</a:t>
            </a:r>
            <a:r>
              <a:rPr lang="en-PH" dirty="0"/>
              <a:t> } from '@angular/core';</a:t>
            </a:r>
          </a:p>
          <a:p>
            <a:pPr marL="0" indent="0">
              <a:buNone/>
            </a:pPr>
            <a:r>
              <a:rPr lang="en-PH" dirty="0"/>
              <a:t>import { Hero } from '../hero';</a:t>
            </a:r>
          </a:p>
          <a:p>
            <a:pPr marL="0" indent="0">
              <a:buNone/>
            </a:pPr>
            <a:r>
              <a:rPr lang="en-PH" dirty="0"/>
              <a:t>import { </a:t>
            </a:r>
            <a:r>
              <a:rPr lang="en-PH" dirty="0" err="1"/>
              <a:t>HeroService</a:t>
            </a:r>
            <a:r>
              <a:rPr lang="en-PH" dirty="0"/>
              <a:t> } from '../</a:t>
            </a:r>
            <a:r>
              <a:rPr lang="en-PH" dirty="0" err="1"/>
              <a:t>hero.service</a:t>
            </a:r>
            <a:r>
              <a:rPr lang="en-PH" dirty="0"/>
              <a:t>';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@Component({</a:t>
            </a:r>
          </a:p>
          <a:p>
            <a:pPr marL="0" indent="0">
              <a:buNone/>
            </a:pPr>
            <a:r>
              <a:rPr lang="en-PH" dirty="0"/>
              <a:t>  selector: 'app-heroes',</a:t>
            </a:r>
          </a:p>
          <a:p>
            <a:pPr marL="0" indent="0">
              <a:buNone/>
            </a:pPr>
            <a:r>
              <a:rPr lang="en-PH" dirty="0"/>
              <a:t>  </a:t>
            </a:r>
            <a:r>
              <a:rPr lang="en-PH" dirty="0" err="1"/>
              <a:t>templateUrl</a:t>
            </a:r>
            <a:r>
              <a:rPr lang="en-PH" dirty="0"/>
              <a:t>: './heroes.component.html',</a:t>
            </a:r>
          </a:p>
          <a:p>
            <a:pPr marL="0" indent="0">
              <a:buNone/>
            </a:pPr>
            <a:r>
              <a:rPr lang="en-PH" dirty="0"/>
              <a:t>  </a:t>
            </a:r>
            <a:r>
              <a:rPr lang="en-PH" dirty="0" err="1"/>
              <a:t>styleUrls</a:t>
            </a:r>
            <a:r>
              <a:rPr lang="en-PH" dirty="0"/>
              <a:t>: ['./heroes.component.css']</a:t>
            </a:r>
          </a:p>
          <a:p>
            <a:pPr marL="0" indent="0">
              <a:buNone/>
            </a:pPr>
            <a:r>
              <a:rPr lang="en-PH" dirty="0"/>
              <a:t>})</a:t>
            </a:r>
          </a:p>
          <a:p>
            <a:pPr marL="0" indent="0">
              <a:buNone/>
            </a:pPr>
            <a:r>
              <a:rPr lang="en-PH" dirty="0"/>
              <a:t>export class </a:t>
            </a:r>
            <a:r>
              <a:rPr lang="en-PH" dirty="0" err="1"/>
              <a:t>HeroesComponent</a:t>
            </a:r>
            <a:r>
              <a:rPr lang="en-PH" dirty="0"/>
              <a:t> implements </a:t>
            </a:r>
            <a:r>
              <a:rPr lang="en-PH" dirty="0" err="1"/>
              <a:t>OnInit</a:t>
            </a:r>
            <a:r>
              <a:rPr lang="en-PH" dirty="0"/>
              <a:t> {</a:t>
            </a:r>
          </a:p>
          <a:p>
            <a:pPr marL="0" indent="0">
              <a:buNone/>
            </a:pPr>
            <a:r>
              <a:rPr lang="en-PH" dirty="0"/>
              <a:t>  heroes: Hero[];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  constructor(private </a:t>
            </a:r>
            <a:r>
              <a:rPr lang="en-PH" dirty="0" err="1"/>
              <a:t>heroService</a:t>
            </a:r>
            <a:r>
              <a:rPr lang="en-PH" dirty="0"/>
              <a:t>: </a:t>
            </a:r>
            <a:r>
              <a:rPr lang="en-PH" dirty="0" err="1"/>
              <a:t>HeroService</a:t>
            </a:r>
            <a:r>
              <a:rPr lang="en-PH" dirty="0"/>
              <a:t>) { }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  </a:t>
            </a:r>
            <a:r>
              <a:rPr lang="en-PH" dirty="0" err="1"/>
              <a:t>ngOnInit</a:t>
            </a:r>
            <a:r>
              <a:rPr lang="en-PH" dirty="0"/>
              <a:t>() {</a:t>
            </a:r>
          </a:p>
          <a:p>
            <a:pPr marL="0" indent="0">
              <a:buNone/>
            </a:pPr>
            <a:r>
              <a:rPr lang="en-PH" dirty="0"/>
              <a:t>    </a:t>
            </a:r>
            <a:r>
              <a:rPr lang="en-PH" dirty="0" err="1"/>
              <a:t>this.getHeroes</a:t>
            </a:r>
            <a:r>
              <a:rPr lang="en-PH" dirty="0"/>
              <a:t>();</a:t>
            </a:r>
          </a:p>
          <a:p>
            <a:pPr marL="0" indent="0">
              <a:buNone/>
            </a:pPr>
            <a:r>
              <a:rPr lang="en-PH" dirty="0"/>
              <a:t>  }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  </a:t>
            </a:r>
            <a:r>
              <a:rPr lang="en-PH" dirty="0" err="1"/>
              <a:t>getHeroes</a:t>
            </a:r>
            <a:r>
              <a:rPr lang="en-PH" dirty="0"/>
              <a:t>(): void {</a:t>
            </a:r>
          </a:p>
          <a:p>
            <a:pPr marL="0" indent="0">
              <a:buNone/>
            </a:pPr>
            <a:r>
              <a:rPr lang="en-PH" dirty="0"/>
              <a:t>    </a:t>
            </a:r>
            <a:r>
              <a:rPr lang="en-PH" dirty="0" err="1"/>
              <a:t>this.heroService.getHeroes</a:t>
            </a:r>
            <a:r>
              <a:rPr lang="en-PH" dirty="0"/>
              <a:t>()</a:t>
            </a:r>
          </a:p>
          <a:p>
            <a:pPr marL="0" indent="0">
              <a:buNone/>
            </a:pPr>
            <a:r>
              <a:rPr lang="en-PH" dirty="0"/>
              <a:t>      .subscribe(heroes =&gt; </a:t>
            </a:r>
            <a:r>
              <a:rPr lang="en-PH" dirty="0" err="1"/>
              <a:t>this.heroes</a:t>
            </a:r>
            <a:r>
              <a:rPr lang="en-PH" dirty="0"/>
              <a:t> = heroes);</a:t>
            </a:r>
          </a:p>
          <a:p>
            <a:pPr marL="0" indent="0">
              <a:buNone/>
            </a:pPr>
            <a:r>
              <a:rPr lang="en-PH" dirty="0"/>
              <a:t>  }</a:t>
            </a:r>
          </a:p>
          <a:p>
            <a:pPr marL="0" indent="0">
              <a:buNone/>
            </a:pPr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74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Powerful tool for generating apps, modules, components, services, etc.</a:t>
            </a:r>
          </a:p>
          <a:p>
            <a:pPr lvl="1"/>
            <a:r>
              <a:rPr lang="en-PH" dirty="0"/>
              <a:t>$ ng new </a:t>
            </a:r>
            <a:r>
              <a:rPr lang="en-PH" dirty="0" err="1"/>
              <a:t>myapp</a:t>
            </a:r>
            <a:endParaRPr lang="en-PH" dirty="0"/>
          </a:p>
          <a:p>
            <a:pPr lvl="1"/>
            <a:r>
              <a:rPr lang="en-PH" dirty="0"/>
              <a:t>$ ng serve</a:t>
            </a:r>
          </a:p>
          <a:p>
            <a:pPr lvl="1"/>
            <a:r>
              <a:rPr lang="en-PH" dirty="0"/>
              <a:t>$ ng build</a:t>
            </a:r>
          </a:p>
          <a:p>
            <a:pPr lvl="1"/>
            <a:endParaRPr lang="en-PH" dirty="0"/>
          </a:p>
          <a:p>
            <a:pPr lvl="1"/>
            <a:r>
              <a:rPr lang="en-PH" dirty="0"/>
              <a:t>$ ng generate component </a:t>
            </a:r>
            <a:r>
              <a:rPr lang="en-PH" dirty="0" err="1"/>
              <a:t>todos</a:t>
            </a:r>
            <a:endParaRPr lang="en-PH" dirty="0"/>
          </a:p>
          <a:p>
            <a:pPr lvl="1"/>
            <a:r>
              <a:rPr lang="en-PH" dirty="0"/>
              <a:t>$ ng generate service </a:t>
            </a:r>
            <a:r>
              <a:rPr lang="en-PH" dirty="0" err="1"/>
              <a:t>todo</a:t>
            </a:r>
            <a:endParaRPr lang="en-PH" dirty="0"/>
          </a:p>
          <a:p>
            <a:pPr lvl="1"/>
            <a:r>
              <a:rPr lang="en-PH" dirty="0"/>
              <a:t>$ ng generate module app-routing</a:t>
            </a:r>
          </a:p>
        </p:txBody>
      </p:sp>
    </p:spTree>
    <p:extLst>
      <p:ext uri="{BB962C8B-B14F-4D97-AF65-F5344CB8AC3E}">
        <p14:creationId xmlns:p14="http://schemas.microsoft.com/office/powerpoint/2010/main" val="65324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472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Angular</vt:lpstr>
      <vt:lpstr>What is Angular</vt:lpstr>
      <vt:lpstr>A note on versions</vt:lpstr>
      <vt:lpstr>Why use Angular</vt:lpstr>
      <vt:lpstr>What you should know before learning Angular</vt:lpstr>
      <vt:lpstr>The Angular Way</vt:lpstr>
      <vt:lpstr>Reusable Components</vt:lpstr>
      <vt:lpstr>The anatomy of a component</vt:lpstr>
      <vt:lpstr>Angular CLI</vt:lpstr>
      <vt:lpstr>A note on state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Jerome Christian Lumacad</dc:creator>
  <cp:lastModifiedBy>Jerome Christian M. Lumacad</cp:lastModifiedBy>
  <cp:revision>18</cp:revision>
  <dcterms:created xsi:type="dcterms:W3CDTF">2019-03-04T12:10:10Z</dcterms:created>
  <dcterms:modified xsi:type="dcterms:W3CDTF">2019-03-05T00:51:26Z</dcterms:modified>
</cp:coreProperties>
</file>