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</p:sldIdLst>
  <p:sldSz cx="18288000" cy="10287000"/>
  <p:notesSz cx="6858000" cy="9144000"/>
  <p:embeddedFontLst>
    <p:embeddedFont>
      <p:font typeface="Baby Sparkle" pitchFamily="50" charset="0"/>
      <p:regular r:id="rId9"/>
    </p:embeddedFont>
    <p:embeddedFont>
      <p:font typeface="Brusher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reamy Coconut" panose="020B0604020202020204" charset="0"/>
      <p:regular r:id="rId15"/>
    </p:embeddedFont>
    <p:embeddedFont>
      <p:font typeface="Pink Chicken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ILIA LUNA" initials="FL" lastIdx="1" clrIdx="0">
    <p:extLst>
      <p:ext uri="{19B8F6BF-5375-455C-9EA6-DF929625EA0E}">
        <p15:presenceInfo xmlns:p15="http://schemas.microsoft.com/office/powerpoint/2012/main" userId="FAMILIA LU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EA2"/>
    <a:srgbClr val="C1E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2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svg"/><Relationship Id="rId7" Type="http://schemas.openxmlformats.org/officeDocument/2006/relationships/image" Target="../media/image1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0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 r="11205"/>
          <a:stretch/>
        </p:blipFill>
        <p:spPr>
          <a:xfrm>
            <a:off x="12245948" y="0"/>
            <a:ext cx="6042052" cy="370313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882"/>
          <a:stretch/>
        </p:blipFill>
        <p:spPr>
          <a:xfrm>
            <a:off x="13857049" y="2216336"/>
            <a:ext cx="4430951" cy="740626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7728"/>
          <a:stretch/>
        </p:blipFill>
        <p:spPr>
          <a:xfrm>
            <a:off x="-1" y="2216336"/>
            <a:ext cx="2876384" cy="740626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2086"/>
          <a:stretch/>
        </p:blipFill>
        <p:spPr>
          <a:xfrm>
            <a:off x="-1" y="3655945"/>
            <a:ext cx="2607989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49318"/>
          <a:stretch/>
        </p:blipFill>
        <p:spPr>
          <a:xfrm>
            <a:off x="14356970" y="-28058"/>
            <a:ext cx="4068508" cy="208545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8041" t="62593"/>
          <a:stretch/>
        </p:blipFill>
        <p:spPr>
          <a:xfrm>
            <a:off x="-1" y="-28058"/>
            <a:ext cx="3371049" cy="172830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r="70416"/>
          <a:stretch/>
        </p:blipFill>
        <p:spPr>
          <a:xfrm>
            <a:off x="17132067" y="5232498"/>
            <a:ext cx="1155933" cy="385357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1" t="-1" r="12919" b="46599"/>
          <a:stretch/>
        </p:blipFill>
        <p:spPr>
          <a:xfrm rot="18070354">
            <a:off x="16429145" y="3836752"/>
            <a:ext cx="3402555" cy="217014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6182265">
            <a:off x="168150" y="6685122"/>
            <a:ext cx="2895790" cy="411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5176642">
            <a:off x="12535254" y="7102853"/>
            <a:ext cx="1990535" cy="41148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4559151" y="2933438"/>
            <a:ext cx="9442709" cy="3397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49"/>
              </a:lnSpc>
              <a:spcBef>
                <a:spcPct val="0"/>
              </a:spcBef>
            </a:pPr>
            <a:r>
              <a:rPr lang="en-US" sz="1050" dirty="0">
                <a:solidFill>
                  <a:srgbClr val="57AEA2"/>
                </a:solidFill>
                <a:latin typeface="Brusher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818681" y="3397558"/>
            <a:ext cx="6158872" cy="4390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18"/>
              </a:lnSpc>
              <a:spcBef>
                <a:spcPct val="0"/>
              </a:spcBef>
            </a:pPr>
            <a:r>
              <a:rPr lang="en-US" sz="8656" dirty="0">
                <a:solidFill>
                  <a:srgbClr val="57AEA2"/>
                </a:solidFill>
                <a:latin typeface="Creamy Coconut"/>
              </a:rPr>
              <a:t>La pildora anticonceptiva</a:t>
            </a:r>
          </a:p>
          <a:p>
            <a:pPr algn="ctr">
              <a:lnSpc>
                <a:spcPts val="12118"/>
              </a:lnSpc>
              <a:spcBef>
                <a:spcPct val="0"/>
              </a:spcBef>
            </a:pPr>
            <a:r>
              <a:rPr lang="en-US" sz="3200" dirty="0">
                <a:solidFill>
                  <a:srgbClr val="57AEA2"/>
                </a:solidFill>
                <a:latin typeface="Creamy Coconut"/>
              </a:rPr>
              <a:t>Maria Jose Rodriguez Luna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820" b="36190"/>
          <a:stretch/>
        </p:blipFill>
        <p:spPr>
          <a:xfrm>
            <a:off x="0" y="2695614"/>
            <a:ext cx="7023003" cy="75999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380475" y="1417288"/>
            <a:ext cx="7604297" cy="827678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5787"/>
          <a:stretch/>
        </p:blipFill>
        <p:spPr>
          <a:xfrm rot="5400000">
            <a:off x="4715122" y="-4676605"/>
            <a:ext cx="7599979" cy="1695318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539068" y="307468"/>
            <a:ext cx="17748932" cy="2118812"/>
            <a:chOff x="0" y="0"/>
            <a:chExt cx="5266911" cy="628747"/>
          </a:xfrm>
        </p:grpSpPr>
        <p:sp>
          <p:nvSpPr>
            <p:cNvPr id="6" name="Freeform 6"/>
            <p:cNvSpPr/>
            <p:nvPr/>
          </p:nvSpPr>
          <p:spPr>
            <a:xfrm>
              <a:off x="92710" y="106680"/>
              <a:ext cx="5162771" cy="509367"/>
            </a:xfrm>
            <a:custGeom>
              <a:avLst/>
              <a:gdLst/>
              <a:ahLst/>
              <a:cxnLst/>
              <a:rect l="l" t="t" r="r" b="b"/>
              <a:pathLst>
                <a:path w="5162771" h="509367">
                  <a:moveTo>
                    <a:pt x="5136101" y="320137"/>
                  </a:moveTo>
                  <a:cubicBezTo>
                    <a:pt x="5136101" y="407767"/>
                    <a:pt x="5059901" y="478887"/>
                    <a:pt x="4978621" y="478887"/>
                  </a:cubicBezTo>
                  <a:lnTo>
                    <a:pt x="66040" y="478887"/>
                  </a:lnTo>
                  <a:cubicBezTo>
                    <a:pt x="43180" y="478887"/>
                    <a:pt x="20320" y="473807"/>
                    <a:pt x="0" y="464917"/>
                  </a:cubicBezTo>
                  <a:cubicBezTo>
                    <a:pt x="26670" y="492857"/>
                    <a:pt x="63500" y="509367"/>
                    <a:pt x="127033" y="509367"/>
                  </a:cubicBezTo>
                  <a:lnTo>
                    <a:pt x="5016721" y="509367"/>
                  </a:lnTo>
                  <a:cubicBezTo>
                    <a:pt x="5096731" y="509367"/>
                    <a:pt x="5162771" y="443327"/>
                    <a:pt x="5162771" y="363317"/>
                  </a:cubicBezTo>
                  <a:lnTo>
                    <a:pt x="5162771" y="95250"/>
                  </a:lnTo>
                  <a:cubicBezTo>
                    <a:pt x="5162771" y="58420"/>
                    <a:pt x="5148801" y="25400"/>
                    <a:pt x="5127211" y="0"/>
                  </a:cubicBezTo>
                  <a:cubicBezTo>
                    <a:pt x="5133561" y="16510"/>
                    <a:pt x="5136101" y="34290"/>
                    <a:pt x="5136101" y="52070"/>
                  </a:cubicBezTo>
                  <a:lnTo>
                    <a:pt x="5136101" y="320137"/>
                  </a:lnTo>
                  <a:lnTo>
                    <a:pt x="5136101" y="320137"/>
                  </a:lnTo>
                  <a:close/>
                </a:path>
              </a:pathLst>
            </a:custGeom>
            <a:solidFill>
              <a:srgbClr val="57AEA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2700" y="12700"/>
              <a:ext cx="5202141" cy="560167"/>
            </a:xfrm>
            <a:custGeom>
              <a:avLst/>
              <a:gdLst/>
              <a:ahLst/>
              <a:cxnLst/>
              <a:rect l="l" t="t" r="r" b="b"/>
              <a:pathLst>
                <a:path w="5202141" h="560167">
                  <a:moveTo>
                    <a:pt x="146050" y="560167"/>
                  </a:moveTo>
                  <a:lnTo>
                    <a:pt x="5056091" y="560167"/>
                  </a:lnTo>
                  <a:cubicBezTo>
                    <a:pt x="5136101" y="560167"/>
                    <a:pt x="5202141" y="494127"/>
                    <a:pt x="5202141" y="414117"/>
                  </a:cubicBezTo>
                  <a:lnTo>
                    <a:pt x="5202141" y="146050"/>
                  </a:lnTo>
                  <a:cubicBezTo>
                    <a:pt x="5202141" y="66040"/>
                    <a:pt x="5136101" y="0"/>
                    <a:pt x="505609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4117"/>
                  </a:lnTo>
                  <a:cubicBezTo>
                    <a:pt x="0" y="495397"/>
                    <a:pt x="66040" y="560167"/>
                    <a:pt x="146050" y="560167"/>
                  </a:cubicBezTo>
                  <a:close/>
                </a:path>
              </a:pathLst>
            </a:custGeom>
            <a:solidFill>
              <a:srgbClr val="C1EED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5266911" cy="628747"/>
            </a:xfrm>
            <a:custGeom>
              <a:avLst/>
              <a:gdLst/>
              <a:ahLst/>
              <a:cxnLst/>
              <a:rect l="l" t="t" r="r" b="b"/>
              <a:pathLst>
                <a:path w="5266911" h="628747">
                  <a:moveTo>
                    <a:pt x="5203411" y="74930"/>
                  </a:moveTo>
                  <a:cubicBezTo>
                    <a:pt x="5175471" y="30480"/>
                    <a:pt x="5125941" y="0"/>
                    <a:pt x="506879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6817"/>
                  </a:lnTo>
                  <a:cubicBezTo>
                    <a:pt x="0" y="478887"/>
                    <a:pt x="25400" y="524607"/>
                    <a:pt x="63500" y="553817"/>
                  </a:cubicBezTo>
                  <a:cubicBezTo>
                    <a:pt x="91440" y="598267"/>
                    <a:pt x="140970" y="628747"/>
                    <a:pt x="224585" y="628747"/>
                  </a:cubicBezTo>
                  <a:lnTo>
                    <a:pt x="5108161" y="628747"/>
                  </a:lnTo>
                  <a:cubicBezTo>
                    <a:pt x="5195791" y="628747"/>
                    <a:pt x="5266911" y="557627"/>
                    <a:pt x="5266911" y="469997"/>
                  </a:cubicBezTo>
                  <a:lnTo>
                    <a:pt x="5266911" y="201930"/>
                  </a:lnTo>
                  <a:cubicBezTo>
                    <a:pt x="5266911" y="149860"/>
                    <a:pt x="5241511" y="104140"/>
                    <a:pt x="5203411" y="74930"/>
                  </a:cubicBezTo>
                  <a:close/>
                  <a:moveTo>
                    <a:pt x="12700" y="42681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068791" y="12700"/>
                  </a:lnTo>
                  <a:cubicBezTo>
                    <a:pt x="5148801" y="12700"/>
                    <a:pt x="5214841" y="78740"/>
                    <a:pt x="5214841" y="158750"/>
                  </a:cubicBezTo>
                  <a:lnTo>
                    <a:pt x="5214841" y="426817"/>
                  </a:lnTo>
                  <a:cubicBezTo>
                    <a:pt x="5214841" y="506827"/>
                    <a:pt x="5148801" y="572867"/>
                    <a:pt x="5068791" y="572867"/>
                  </a:cubicBezTo>
                  <a:lnTo>
                    <a:pt x="158750" y="572867"/>
                  </a:lnTo>
                  <a:cubicBezTo>
                    <a:pt x="78740" y="572867"/>
                    <a:pt x="12700" y="508097"/>
                    <a:pt x="12700" y="426817"/>
                  </a:cubicBezTo>
                  <a:close/>
                  <a:moveTo>
                    <a:pt x="5255481" y="469997"/>
                  </a:moveTo>
                  <a:cubicBezTo>
                    <a:pt x="5255481" y="550007"/>
                    <a:pt x="5188171" y="616047"/>
                    <a:pt x="5108161" y="616047"/>
                  </a:cubicBezTo>
                  <a:lnTo>
                    <a:pt x="224585" y="616047"/>
                  </a:lnTo>
                  <a:cubicBezTo>
                    <a:pt x="157480" y="616047"/>
                    <a:pt x="120650" y="599537"/>
                    <a:pt x="93980" y="571597"/>
                  </a:cubicBezTo>
                  <a:cubicBezTo>
                    <a:pt x="114300" y="580487"/>
                    <a:pt x="135890" y="585567"/>
                    <a:pt x="160020" y="585567"/>
                  </a:cubicBezTo>
                  <a:lnTo>
                    <a:pt x="5070061" y="585567"/>
                  </a:lnTo>
                  <a:cubicBezTo>
                    <a:pt x="5157691" y="585567"/>
                    <a:pt x="5228811" y="514447"/>
                    <a:pt x="5228811" y="426817"/>
                  </a:cubicBezTo>
                  <a:lnTo>
                    <a:pt x="5228811" y="158750"/>
                  </a:lnTo>
                  <a:cubicBezTo>
                    <a:pt x="5228811" y="140970"/>
                    <a:pt x="5225001" y="123190"/>
                    <a:pt x="5219921" y="106680"/>
                  </a:cubicBezTo>
                  <a:cubicBezTo>
                    <a:pt x="5241511" y="132080"/>
                    <a:pt x="5255481" y="165100"/>
                    <a:pt x="5255481" y="201930"/>
                  </a:cubicBezTo>
                  <a:lnTo>
                    <a:pt x="5255481" y="469997"/>
                  </a:lnTo>
                  <a:cubicBezTo>
                    <a:pt x="5255481" y="469997"/>
                    <a:pt x="5255481" y="469997"/>
                    <a:pt x="5255481" y="469997"/>
                  </a:cubicBezTo>
                  <a:close/>
                </a:path>
              </a:pathLst>
            </a:custGeom>
            <a:solidFill>
              <a:srgbClr val="57AEA2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673041">
            <a:off x="1025117" y="3476543"/>
            <a:ext cx="4186906" cy="475109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909148">
            <a:off x="4201511" y="4886160"/>
            <a:ext cx="4186906" cy="475109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909148">
            <a:off x="12949944" y="3373788"/>
            <a:ext cx="4186906" cy="475109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941027">
            <a:off x="9089170" y="4543471"/>
            <a:ext cx="4186906" cy="475109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466522" y="31243"/>
            <a:ext cx="5894023" cy="2522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91"/>
              </a:lnSpc>
              <a:spcBef>
                <a:spcPct val="0"/>
              </a:spcBef>
            </a:pPr>
            <a:r>
              <a:rPr lang="en-US" sz="14565" dirty="0">
                <a:solidFill>
                  <a:srgbClr val="57AEA2"/>
                </a:solidFill>
                <a:latin typeface="Creamy Coconut"/>
              </a:rPr>
              <a:t>Contenidos 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4">
            <a:alphaModFix amt="32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4221" b="51125"/>
          <a:stretch/>
        </p:blipFill>
        <p:spPr>
          <a:xfrm rot="21419870">
            <a:off x="15987362" y="8275004"/>
            <a:ext cx="2409737" cy="208245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4">
            <a:alphaModFix amt="32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0425" b="33832"/>
          <a:stretch/>
        </p:blipFill>
        <p:spPr>
          <a:xfrm rot="2449912">
            <a:off x="14152681" y="8902039"/>
            <a:ext cx="3109225" cy="254985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8530346-447A-C688-EFA9-A47C16D10069}"/>
              </a:ext>
            </a:extLst>
          </p:cNvPr>
          <p:cNvSpPr txBox="1"/>
          <p:nvPr/>
        </p:nvSpPr>
        <p:spPr>
          <a:xfrm>
            <a:off x="1296294" y="4686300"/>
            <a:ext cx="3151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/>
              <a:t> </a:t>
            </a:r>
            <a:r>
              <a:rPr lang="es-MX" sz="8000" dirty="0">
                <a:latin typeface="Baby Sparkle" pitchFamily="50" charset="0"/>
              </a:rPr>
              <a:t>¿que es</a:t>
            </a:r>
            <a:r>
              <a:rPr lang="es-CO" sz="8000" b="0" i="0" dirty="0">
                <a:solidFill>
                  <a:srgbClr val="4D5156"/>
                </a:solidFill>
                <a:effectLst/>
                <a:latin typeface="Baby Sparkle" pitchFamily="50" charset="0"/>
              </a:rPr>
              <a:t>?</a:t>
            </a:r>
            <a:r>
              <a:rPr lang="es-MX" sz="8000" dirty="0">
                <a:latin typeface="Baby Sparkle" pitchFamily="50" charset="0"/>
              </a:rPr>
              <a:t>  </a:t>
            </a:r>
            <a:endParaRPr lang="es-CO" sz="8000" dirty="0">
              <a:latin typeface="Baby Sparkle" pitchFamily="50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AEF03DB-1DFD-4491-9DEB-9C5B9DA8434E}"/>
              </a:ext>
            </a:extLst>
          </p:cNvPr>
          <p:cNvSpPr txBox="1"/>
          <p:nvPr/>
        </p:nvSpPr>
        <p:spPr>
          <a:xfrm>
            <a:off x="5228462" y="6372720"/>
            <a:ext cx="2939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Baby Sparkle" pitchFamily="50" charset="0"/>
              </a:rPr>
              <a:t>¿Requiere formula medica?</a:t>
            </a:r>
            <a:endParaRPr lang="es-CO" sz="2800" dirty="0">
              <a:latin typeface="Baby Sparkle" pitchFamily="50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91365A-B923-F278-3746-CA8504F5D2C3}"/>
              </a:ext>
            </a:extLst>
          </p:cNvPr>
          <p:cNvSpPr txBox="1"/>
          <p:nvPr/>
        </p:nvSpPr>
        <p:spPr>
          <a:xfrm>
            <a:off x="9287501" y="5745797"/>
            <a:ext cx="3835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Baby Sparkle" pitchFamily="50" charset="0"/>
              </a:rPr>
              <a:t>¿Tiene contraindicaciones ? </a:t>
            </a:r>
            <a:endParaRPr lang="es-CO" sz="4000" dirty="0">
              <a:latin typeface="Baby Sparkle" pitchFamily="50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DF8222C-7982-54DB-28C6-610E1F5A332D}"/>
              </a:ext>
            </a:extLst>
          </p:cNvPr>
          <p:cNvSpPr txBox="1"/>
          <p:nvPr/>
        </p:nvSpPr>
        <p:spPr>
          <a:xfrm>
            <a:off x="14055467" y="4065997"/>
            <a:ext cx="24312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latin typeface="Baby Sparkle" pitchFamily="50" charset="0"/>
              </a:rPr>
              <a:t>¿tiene efectos secundarios? </a:t>
            </a:r>
            <a:endParaRPr lang="es-CO" sz="4400" dirty="0">
              <a:latin typeface="Baby Sparkle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65414" y="-1202735"/>
            <a:ext cx="6563461" cy="59563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170189">
            <a:off x="11637028" y="585026"/>
            <a:ext cx="2028223" cy="117268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010500">
            <a:off x="13625442" y="2237838"/>
            <a:ext cx="2028223" cy="117268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280350">
            <a:off x="486927" y="6258219"/>
            <a:ext cx="4022473" cy="232572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517391">
            <a:off x="16471826" y="1292786"/>
            <a:ext cx="3907304" cy="385357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2093111" y="8360211"/>
            <a:ext cx="3907304" cy="385357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498164" y="-475237"/>
            <a:ext cx="7437450" cy="352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27"/>
              </a:lnSpc>
              <a:spcBef>
                <a:spcPct val="0"/>
              </a:spcBef>
            </a:pPr>
            <a:r>
              <a:rPr lang="en-US" sz="19662" dirty="0">
                <a:solidFill>
                  <a:srgbClr val="57AEA2"/>
                </a:solidFill>
                <a:latin typeface="Brusher"/>
              </a:rPr>
              <a:t>Que es?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511537" y="3153666"/>
            <a:ext cx="12848155" cy="6707565"/>
            <a:chOff x="0" y="0"/>
            <a:chExt cx="3812629" cy="1990438"/>
          </a:xfrm>
        </p:grpSpPr>
        <p:sp>
          <p:nvSpPr>
            <p:cNvPr id="11" name="Freeform 11"/>
            <p:cNvSpPr/>
            <p:nvPr/>
          </p:nvSpPr>
          <p:spPr>
            <a:xfrm>
              <a:off x="92710" y="106680"/>
              <a:ext cx="3708489" cy="1871058"/>
            </a:xfrm>
            <a:custGeom>
              <a:avLst/>
              <a:gdLst/>
              <a:ahLst/>
              <a:cxnLst/>
              <a:rect l="l" t="t" r="r" b="b"/>
              <a:pathLst>
                <a:path w="3708489" h="1871058">
                  <a:moveTo>
                    <a:pt x="3681819" y="1681828"/>
                  </a:moveTo>
                  <a:cubicBezTo>
                    <a:pt x="3681819" y="1769458"/>
                    <a:pt x="3605619" y="1840578"/>
                    <a:pt x="3524339" y="1840578"/>
                  </a:cubicBezTo>
                  <a:lnTo>
                    <a:pt x="66040" y="1840578"/>
                  </a:lnTo>
                  <a:cubicBezTo>
                    <a:pt x="43180" y="1840578"/>
                    <a:pt x="20320" y="1835498"/>
                    <a:pt x="0" y="1826608"/>
                  </a:cubicBezTo>
                  <a:cubicBezTo>
                    <a:pt x="26670" y="1854548"/>
                    <a:pt x="63500" y="1871058"/>
                    <a:pt x="117764" y="1871058"/>
                  </a:cubicBezTo>
                  <a:lnTo>
                    <a:pt x="3562439" y="1871058"/>
                  </a:lnTo>
                  <a:cubicBezTo>
                    <a:pt x="3642449" y="1871058"/>
                    <a:pt x="3708489" y="1805018"/>
                    <a:pt x="3708489" y="1725008"/>
                  </a:cubicBezTo>
                  <a:lnTo>
                    <a:pt x="3708489" y="95250"/>
                  </a:lnTo>
                  <a:cubicBezTo>
                    <a:pt x="3708489" y="58420"/>
                    <a:pt x="3694519" y="25400"/>
                    <a:pt x="3672929" y="0"/>
                  </a:cubicBezTo>
                  <a:cubicBezTo>
                    <a:pt x="3679279" y="16510"/>
                    <a:pt x="3681819" y="34290"/>
                    <a:pt x="3681819" y="52070"/>
                  </a:cubicBezTo>
                  <a:lnTo>
                    <a:pt x="3681819" y="1681828"/>
                  </a:lnTo>
                  <a:lnTo>
                    <a:pt x="3681819" y="1681828"/>
                  </a:lnTo>
                  <a:close/>
                </a:path>
              </a:pathLst>
            </a:custGeom>
            <a:solidFill>
              <a:srgbClr val="90D8C6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2700" y="12700"/>
              <a:ext cx="3747859" cy="1921858"/>
            </a:xfrm>
            <a:custGeom>
              <a:avLst/>
              <a:gdLst/>
              <a:ahLst/>
              <a:cxnLst/>
              <a:rect l="l" t="t" r="r" b="b"/>
              <a:pathLst>
                <a:path w="3747859" h="1921858">
                  <a:moveTo>
                    <a:pt x="146050" y="1921858"/>
                  </a:moveTo>
                  <a:lnTo>
                    <a:pt x="3601809" y="1921858"/>
                  </a:lnTo>
                  <a:cubicBezTo>
                    <a:pt x="3681819" y="1921858"/>
                    <a:pt x="3747859" y="1855818"/>
                    <a:pt x="3747859" y="1775808"/>
                  </a:cubicBezTo>
                  <a:lnTo>
                    <a:pt x="3747859" y="146050"/>
                  </a:lnTo>
                  <a:cubicBezTo>
                    <a:pt x="3747859" y="66040"/>
                    <a:pt x="3681819" y="0"/>
                    <a:pt x="36018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775808"/>
                  </a:lnTo>
                  <a:cubicBezTo>
                    <a:pt x="0" y="1857088"/>
                    <a:pt x="66040" y="1921858"/>
                    <a:pt x="146050" y="1921858"/>
                  </a:cubicBezTo>
                  <a:close/>
                </a:path>
              </a:pathLst>
            </a:custGeom>
            <a:solidFill>
              <a:srgbClr val="C1EEDB"/>
            </a:solidFill>
          </p:spPr>
          <p:txBody>
            <a:bodyPr/>
            <a:lstStyle/>
            <a:p>
              <a:r>
                <a:rPr lang="es-CO" sz="3200" dirty="0">
                  <a:latin typeface="Pink Chicken" panose="020B0604020202020204" charset="0"/>
                </a:rPr>
                <a:t>La píldora es un termino genérico para designar gran parte de los métodos de anticoncepción hormonal .Por el momento es aun únicamente un método anticonceptivo femenino . La píldora anticonceptiva es un medicamento con hormonas sexuales femeninas que se administra para evitar la ovulación . Y al no existir la maduración del ovulo , el embarazo es imposible . La píldora es un método anticonceptivo muy eficaz Sin embargo no protege de las infecciones de transmisión sexual  </a:t>
              </a:r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3812629" cy="1990438"/>
            </a:xfrm>
            <a:custGeom>
              <a:avLst/>
              <a:gdLst/>
              <a:ahLst/>
              <a:cxnLst/>
              <a:rect l="l" t="t" r="r" b="b"/>
              <a:pathLst>
                <a:path w="3812629" h="1990438">
                  <a:moveTo>
                    <a:pt x="3749129" y="74930"/>
                  </a:moveTo>
                  <a:cubicBezTo>
                    <a:pt x="3721189" y="30480"/>
                    <a:pt x="3671659" y="0"/>
                    <a:pt x="36145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788508"/>
                  </a:lnTo>
                  <a:cubicBezTo>
                    <a:pt x="0" y="1840578"/>
                    <a:pt x="25400" y="1886298"/>
                    <a:pt x="63500" y="1915508"/>
                  </a:cubicBezTo>
                  <a:cubicBezTo>
                    <a:pt x="91440" y="1959958"/>
                    <a:pt x="140970" y="1990438"/>
                    <a:pt x="213869" y="1990438"/>
                  </a:cubicBezTo>
                  <a:lnTo>
                    <a:pt x="3653879" y="1990438"/>
                  </a:lnTo>
                  <a:cubicBezTo>
                    <a:pt x="3741509" y="1990438"/>
                    <a:pt x="3812629" y="1919318"/>
                    <a:pt x="3812629" y="1831688"/>
                  </a:cubicBezTo>
                  <a:lnTo>
                    <a:pt x="3812629" y="201930"/>
                  </a:lnTo>
                  <a:cubicBezTo>
                    <a:pt x="3812629" y="149860"/>
                    <a:pt x="3787229" y="104140"/>
                    <a:pt x="3749129" y="74930"/>
                  </a:cubicBezTo>
                  <a:close/>
                  <a:moveTo>
                    <a:pt x="12700" y="178850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614509" y="12700"/>
                  </a:lnTo>
                  <a:cubicBezTo>
                    <a:pt x="3694519" y="12700"/>
                    <a:pt x="3760559" y="78740"/>
                    <a:pt x="3760559" y="158750"/>
                  </a:cubicBezTo>
                  <a:lnTo>
                    <a:pt x="3760559" y="1788508"/>
                  </a:lnTo>
                  <a:cubicBezTo>
                    <a:pt x="3760559" y="1868518"/>
                    <a:pt x="3694519" y="1934558"/>
                    <a:pt x="3614509" y="1934558"/>
                  </a:cubicBezTo>
                  <a:lnTo>
                    <a:pt x="158750" y="1934558"/>
                  </a:lnTo>
                  <a:cubicBezTo>
                    <a:pt x="78740" y="1934558"/>
                    <a:pt x="12700" y="1869788"/>
                    <a:pt x="12700" y="1788508"/>
                  </a:cubicBezTo>
                  <a:close/>
                  <a:moveTo>
                    <a:pt x="3801199" y="1831688"/>
                  </a:moveTo>
                  <a:cubicBezTo>
                    <a:pt x="3801199" y="1911698"/>
                    <a:pt x="3733889" y="1977738"/>
                    <a:pt x="3653879" y="1977738"/>
                  </a:cubicBezTo>
                  <a:lnTo>
                    <a:pt x="213869" y="1977738"/>
                  </a:lnTo>
                  <a:cubicBezTo>
                    <a:pt x="157480" y="1977738"/>
                    <a:pt x="120650" y="1961228"/>
                    <a:pt x="93980" y="1933288"/>
                  </a:cubicBezTo>
                  <a:cubicBezTo>
                    <a:pt x="114300" y="1942178"/>
                    <a:pt x="135890" y="1947258"/>
                    <a:pt x="160020" y="1947258"/>
                  </a:cubicBezTo>
                  <a:lnTo>
                    <a:pt x="3615779" y="1947258"/>
                  </a:lnTo>
                  <a:cubicBezTo>
                    <a:pt x="3703409" y="1947258"/>
                    <a:pt x="3774529" y="1876138"/>
                    <a:pt x="3774529" y="1788508"/>
                  </a:cubicBezTo>
                  <a:lnTo>
                    <a:pt x="3774529" y="158750"/>
                  </a:lnTo>
                  <a:cubicBezTo>
                    <a:pt x="3774529" y="140970"/>
                    <a:pt x="3770719" y="123190"/>
                    <a:pt x="3765639" y="106680"/>
                  </a:cubicBezTo>
                  <a:cubicBezTo>
                    <a:pt x="3787229" y="132080"/>
                    <a:pt x="3801199" y="165100"/>
                    <a:pt x="3801199" y="201930"/>
                  </a:cubicBezTo>
                  <a:lnTo>
                    <a:pt x="3801199" y="1831688"/>
                  </a:lnTo>
                  <a:cubicBezTo>
                    <a:pt x="3801199" y="1831688"/>
                    <a:pt x="3801199" y="1831688"/>
                    <a:pt x="3801199" y="1831688"/>
                  </a:cubicBezTo>
                  <a:close/>
                </a:path>
              </a:pathLst>
            </a:custGeom>
            <a:solidFill>
              <a:srgbClr val="90D8C6"/>
            </a:solidFill>
          </p:spPr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1CBDB98-E117-D009-73B1-2ECF0FBCE15B}"/>
              </a:ext>
            </a:extLst>
          </p:cNvPr>
          <p:cNvSpPr/>
          <p:nvPr/>
        </p:nvSpPr>
        <p:spPr>
          <a:xfrm>
            <a:off x="10449109" y="6665799"/>
            <a:ext cx="3211761" cy="2332993"/>
          </a:xfrm>
          <a:prstGeom prst="rect">
            <a:avLst/>
          </a:prstGeom>
          <a:solidFill>
            <a:srgbClr val="57AEA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6328EFC-D619-CAC4-CEDE-7DA1054BD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1339" y="6829490"/>
            <a:ext cx="2987299" cy="18045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A8FE41-942C-7A29-FD8D-F4C0C4771C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354" y="3144321"/>
            <a:ext cx="2770061" cy="6701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FB20AEC6-C79A-4994-A181-AD1528B8715B}"/>
              </a:ext>
            </a:extLst>
          </p:cNvPr>
          <p:cNvSpPr/>
          <p:nvPr/>
        </p:nvSpPr>
        <p:spPr>
          <a:xfrm rot="8034405">
            <a:off x="361535" y="-5891125"/>
            <a:ext cx="16302765" cy="15108450"/>
          </a:xfrm>
          <a:custGeom>
            <a:avLst/>
            <a:gdLst>
              <a:gd name="connsiteX0" fmla="*/ 15894540 w 16838844"/>
              <a:gd name="connsiteY0" fmla="*/ 13648167 h 15555258"/>
              <a:gd name="connsiteX1" fmla="*/ 11369783 w 16838844"/>
              <a:gd name="connsiteY1" fmla="*/ 15537217 h 15555258"/>
              <a:gd name="connsiteX2" fmla="*/ 6281801 w 16838844"/>
              <a:gd name="connsiteY2" fmla="*/ 13765388 h 15555258"/>
              <a:gd name="connsiteX3" fmla="*/ 4205810 w 16838844"/>
              <a:gd name="connsiteY3" fmla="*/ 10008027 h 15555258"/>
              <a:gd name="connsiteX4" fmla="*/ 194635 w 16838844"/>
              <a:gd name="connsiteY4" fmla="*/ 4170459 h 15555258"/>
              <a:gd name="connsiteX5" fmla="*/ 2650622 w 16838844"/>
              <a:gd name="connsiteY5" fmla="*/ 19058 h 15555258"/>
              <a:gd name="connsiteX6" fmla="*/ 8281070 w 16838844"/>
              <a:gd name="connsiteY6" fmla="*/ 5590627 h 15555258"/>
              <a:gd name="connsiteX7" fmla="*/ 12047638 w 16838844"/>
              <a:gd name="connsiteY7" fmla="*/ 6096478 h 15555258"/>
              <a:gd name="connsiteX8" fmla="*/ 15599388 w 16838844"/>
              <a:gd name="connsiteY8" fmla="*/ 7629358 h 15555258"/>
              <a:gd name="connsiteX9" fmla="*/ 15894540 w 16838844"/>
              <a:gd name="connsiteY9" fmla="*/ 13648167 h 15555258"/>
              <a:gd name="connsiteX0" fmla="*/ 14949130 w 15893434"/>
              <a:gd name="connsiteY0" fmla="*/ 13810658 h 15717749"/>
              <a:gd name="connsiteX1" fmla="*/ 10424373 w 15893434"/>
              <a:gd name="connsiteY1" fmla="*/ 15699708 h 15717749"/>
              <a:gd name="connsiteX2" fmla="*/ 5336391 w 15893434"/>
              <a:gd name="connsiteY2" fmla="*/ 13927879 h 15717749"/>
              <a:gd name="connsiteX3" fmla="*/ 3260400 w 15893434"/>
              <a:gd name="connsiteY3" fmla="*/ 10170518 h 15717749"/>
              <a:gd name="connsiteX4" fmla="*/ 266030 w 15893434"/>
              <a:gd name="connsiteY4" fmla="*/ 2689420 h 15717749"/>
              <a:gd name="connsiteX5" fmla="*/ 1705212 w 15893434"/>
              <a:gd name="connsiteY5" fmla="*/ 181549 h 15717749"/>
              <a:gd name="connsiteX6" fmla="*/ 7335660 w 15893434"/>
              <a:gd name="connsiteY6" fmla="*/ 5753118 h 15717749"/>
              <a:gd name="connsiteX7" fmla="*/ 11102228 w 15893434"/>
              <a:gd name="connsiteY7" fmla="*/ 6258969 h 15717749"/>
              <a:gd name="connsiteX8" fmla="*/ 14653978 w 15893434"/>
              <a:gd name="connsiteY8" fmla="*/ 7791849 h 15717749"/>
              <a:gd name="connsiteX9" fmla="*/ 14949130 w 15893434"/>
              <a:gd name="connsiteY9" fmla="*/ 13810658 h 15717749"/>
              <a:gd name="connsiteX0" fmla="*/ 15313261 w 16257565"/>
              <a:gd name="connsiteY0" fmla="*/ 13730146 h 15637237"/>
              <a:gd name="connsiteX1" fmla="*/ 10788504 w 16257565"/>
              <a:gd name="connsiteY1" fmla="*/ 15619196 h 15637237"/>
              <a:gd name="connsiteX2" fmla="*/ 5700522 w 16257565"/>
              <a:gd name="connsiteY2" fmla="*/ 13847367 h 15637237"/>
              <a:gd name="connsiteX3" fmla="*/ 3624531 w 16257565"/>
              <a:gd name="connsiteY3" fmla="*/ 10090006 h 15637237"/>
              <a:gd name="connsiteX4" fmla="*/ 630161 w 16257565"/>
              <a:gd name="connsiteY4" fmla="*/ 2608908 h 15637237"/>
              <a:gd name="connsiteX5" fmla="*/ 2069343 w 16257565"/>
              <a:gd name="connsiteY5" fmla="*/ 101037 h 15637237"/>
              <a:gd name="connsiteX6" fmla="*/ 7699791 w 16257565"/>
              <a:gd name="connsiteY6" fmla="*/ 5672606 h 15637237"/>
              <a:gd name="connsiteX7" fmla="*/ 11466359 w 16257565"/>
              <a:gd name="connsiteY7" fmla="*/ 6178457 h 15637237"/>
              <a:gd name="connsiteX8" fmla="*/ 15018109 w 16257565"/>
              <a:gd name="connsiteY8" fmla="*/ 7711337 h 15637237"/>
              <a:gd name="connsiteX9" fmla="*/ 15313261 w 16257565"/>
              <a:gd name="connsiteY9" fmla="*/ 13730146 h 15637237"/>
              <a:gd name="connsiteX0" fmla="*/ 14930587 w 15874891"/>
              <a:gd name="connsiteY0" fmla="*/ 13734118 h 15641209"/>
              <a:gd name="connsiteX1" fmla="*/ 10405830 w 15874891"/>
              <a:gd name="connsiteY1" fmla="*/ 15623168 h 15641209"/>
              <a:gd name="connsiteX2" fmla="*/ 5317848 w 15874891"/>
              <a:gd name="connsiteY2" fmla="*/ 13851339 h 15641209"/>
              <a:gd name="connsiteX3" fmla="*/ 6038076 w 15874891"/>
              <a:gd name="connsiteY3" fmla="*/ 9608425 h 15641209"/>
              <a:gd name="connsiteX4" fmla="*/ 247487 w 15874891"/>
              <a:gd name="connsiteY4" fmla="*/ 2612880 h 15641209"/>
              <a:gd name="connsiteX5" fmla="*/ 1686669 w 15874891"/>
              <a:gd name="connsiteY5" fmla="*/ 105009 h 15641209"/>
              <a:gd name="connsiteX6" fmla="*/ 7317117 w 15874891"/>
              <a:gd name="connsiteY6" fmla="*/ 5676578 h 15641209"/>
              <a:gd name="connsiteX7" fmla="*/ 11083685 w 15874891"/>
              <a:gd name="connsiteY7" fmla="*/ 6182429 h 15641209"/>
              <a:gd name="connsiteX8" fmla="*/ 14635435 w 15874891"/>
              <a:gd name="connsiteY8" fmla="*/ 7715309 h 15641209"/>
              <a:gd name="connsiteX9" fmla="*/ 14930587 w 15874891"/>
              <a:gd name="connsiteY9" fmla="*/ 13734118 h 15641209"/>
              <a:gd name="connsiteX0" fmla="*/ 14930587 w 15874891"/>
              <a:gd name="connsiteY0" fmla="*/ 13734118 h 15630856"/>
              <a:gd name="connsiteX1" fmla="*/ 10405830 w 15874891"/>
              <a:gd name="connsiteY1" fmla="*/ 15623168 h 15630856"/>
              <a:gd name="connsiteX2" fmla="*/ 9517961 w 15874891"/>
              <a:gd name="connsiteY2" fmla="*/ 13223204 h 15630856"/>
              <a:gd name="connsiteX3" fmla="*/ 6038076 w 15874891"/>
              <a:gd name="connsiteY3" fmla="*/ 9608425 h 15630856"/>
              <a:gd name="connsiteX4" fmla="*/ 247487 w 15874891"/>
              <a:gd name="connsiteY4" fmla="*/ 2612880 h 15630856"/>
              <a:gd name="connsiteX5" fmla="*/ 1686669 w 15874891"/>
              <a:gd name="connsiteY5" fmla="*/ 105009 h 15630856"/>
              <a:gd name="connsiteX6" fmla="*/ 7317117 w 15874891"/>
              <a:gd name="connsiteY6" fmla="*/ 5676578 h 15630856"/>
              <a:gd name="connsiteX7" fmla="*/ 11083685 w 15874891"/>
              <a:gd name="connsiteY7" fmla="*/ 6182429 h 15630856"/>
              <a:gd name="connsiteX8" fmla="*/ 14635435 w 15874891"/>
              <a:gd name="connsiteY8" fmla="*/ 7715309 h 15630856"/>
              <a:gd name="connsiteX9" fmla="*/ 14930587 w 15874891"/>
              <a:gd name="connsiteY9" fmla="*/ 13734118 h 15630856"/>
              <a:gd name="connsiteX0" fmla="*/ 14930587 w 15874891"/>
              <a:gd name="connsiteY0" fmla="*/ 13734118 h 15096720"/>
              <a:gd name="connsiteX1" fmla="*/ 12202455 w 15874891"/>
              <a:gd name="connsiteY1" fmla="*/ 15072348 h 15096720"/>
              <a:gd name="connsiteX2" fmla="*/ 9517961 w 15874891"/>
              <a:gd name="connsiteY2" fmla="*/ 13223204 h 15096720"/>
              <a:gd name="connsiteX3" fmla="*/ 6038076 w 15874891"/>
              <a:gd name="connsiteY3" fmla="*/ 9608425 h 15096720"/>
              <a:gd name="connsiteX4" fmla="*/ 247487 w 15874891"/>
              <a:gd name="connsiteY4" fmla="*/ 2612880 h 15096720"/>
              <a:gd name="connsiteX5" fmla="*/ 1686669 w 15874891"/>
              <a:gd name="connsiteY5" fmla="*/ 105009 h 15096720"/>
              <a:gd name="connsiteX6" fmla="*/ 7317117 w 15874891"/>
              <a:gd name="connsiteY6" fmla="*/ 5676578 h 15096720"/>
              <a:gd name="connsiteX7" fmla="*/ 11083685 w 15874891"/>
              <a:gd name="connsiteY7" fmla="*/ 6182429 h 15096720"/>
              <a:gd name="connsiteX8" fmla="*/ 14635435 w 15874891"/>
              <a:gd name="connsiteY8" fmla="*/ 7715309 h 15096720"/>
              <a:gd name="connsiteX9" fmla="*/ 14930587 w 15874891"/>
              <a:gd name="connsiteY9" fmla="*/ 13734118 h 15096720"/>
              <a:gd name="connsiteX0" fmla="*/ 15364994 w 16309298"/>
              <a:gd name="connsiteY0" fmla="*/ 13811209 h 15173811"/>
              <a:gd name="connsiteX1" fmla="*/ 12636862 w 16309298"/>
              <a:gd name="connsiteY1" fmla="*/ 15149439 h 15173811"/>
              <a:gd name="connsiteX2" fmla="*/ 9952368 w 16309298"/>
              <a:gd name="connsiteY2" fmla="*/ 13300295 h 15173811"/>
              <a:gd name="connsiteX3" fmla="*/ 6472483 w 16309298"/>
              <a:gd name="connsiteY3" fmla="*/ 9685516 h 15173811"/>
              <a:gd name="connsiteX4" fmla="*/ 199927 w 16309298"/>
              <a:gd name="connsiteY4" fmla="*/ 2126463 h 15173811"/>
              <a:gd name="connsiteX5" fmla="*/ 2121076 w 16309298"/>
              <a:gd name="connsiteY5" fmla="*/ 182100 h 15173811"/>
              <a:gd name="connsiteX6" fmla="*/ 7751524 w 16309298"/>
              <a:gd name="connsiteY6" fmla="*/ 5753669 h 15173811"/>
              <a:gd name="connsiteX7" fmla="*/ 11518092 w 16309298"/>
              <a:gd name="connsiteY7" fmla="*/ 6259520 h 15173811"/>
              <a:gd name="connsiteX8" fmla="*/ 15069842 w 16309298"/>
              <a:gd name="connsiteY8" fmla="*/ 7792400 h 15173811"/>
              <a:gd name="connsiteX9" fmla="*/ 15364994 w 16309298"/>
              <a:gd name="connsiteY9" fmla="*/ 13811209 h 15173811"/>
              <a:gd name="connsiteX0" fmla="*/ 15190473 w 16134777"/>
              <a:gd name="connsiteY0" fmla="*/ 13879139 h 15241741"/>
              <a:gd name="connsiteX1" fmla="*/ 12462341 w 16134777"/>
              <a:gd name="connsiteY1" fmla="*/ 15217369 h 15241741"/>
              <a:gd name="connsiteX2" fmla="*/ 9777847 w 16134777"/>
              <a:gd name="connsiteY2" fmla="*/ 13368225 h 15241741"/>
              <a:gd name="connsiteX3" fmla="*/ 6297962 w 16134777"/>
              <a:gd name="connsiteY3" fmla="*/ 9753446 h 15241741"/>
              <a:gd name="connsiteX4" fmla="*/ 216571 w 16134777"/>
              <a:gd name="connsiteY4" fmla="*/ 1859296 h 15241741"/>
              <a:gd name="connsiteX5" fmla="*/ 1946555 w 16134777"/>
              <a:gd name="connsiteY5" fmla="*/ 250030 h 15241741"/>
              <a:gd name="connsiteX6" fmla="*/ 7577003 w 16134777"/>
              <a:gd name="connsiteY6" fmla="*/ 5821599 h 15241741"/>
              <a:gd name="connsiteX7" fmla="*/ 11343571 w 16134777"/>
              <a:gd name="connsiteY7" fmla="*/ 6327450 h 15241741"/>
              <a:gd name="connsiteX8" fmla="*/ 14895321 w 16134777"/>
              <a:gd name="connsiteY8" fmla="*/ 7860330 h 15241741"/>
              <a:gd name="connsiteX9" fmla="*/ 15190473 w 16134777"/>
              <a:gd name="connsiteY9" fmla="*/ 13879139 h 15241741"/>
              <a:gd name="connsiteX0" fmla="*/ 15304215 w 16248519"/>
              <a:gd name="connsiteY0" fmla="*/ 13858874 h 15221476"/>
              <a:gd name="connsiteX1" fmla="*/ 12576083 w 16248519"/>
              <a:gd name="connsiteY1" fmla="*/ 15197104 h 15221476"/>
              <a:gd name="connsiteX2" fmla="*/ 9891589 w 16248519"/>
              <a:gd name="connsiteY2" fmla="*/ 13347960 h 15221476"/>
              <a:gd name="connsiteX3" fmla="*/ 6411704 w 16248519"/>
              <a:gd name="connsiteY3" fmla="*/ 9733181 h 15221476"/>
              <a:gd name="connsiteX4" fmla="*/ 205415 w 16248519"/>
              <a:gd name="connsiteY4" fmla="*/ 1929033 h 15221476"/>
              <a:gd name="connsiteX5" fmla="*/ 2060297 w 16248519"/>
              <a:gd name="connsiteY5" fmla="*/ 229765 h 15221476"/>
              <a:gd name="connsiteX6" fmla="*/ 7690745 w 16248519"/>
              <a:gd name="connsiteY6" fmla="*/ 5801334 h 15221476"/>
              <a:gd name="connsiteX7" fmla="*/ 11457313 w 16248519"/>
              <a:gd name="connsiteY7" fmla="*/ 6307185 h 15221476"/>
              <a:gd name="connsiteX8" fmla="*/ 15009063 w 16248519"/>
              <a:gd name="connsiteY8" fmla="*/ 7840065 h 15221476"/>
              <a:gd name="connsiteX9" fmla="*/ 15304215 w 16248519"/>
              <a:gd name="connsiteY9" fmla="*/ 13858874 h 15221476"/>
              <a:gd name="connsiteX0" fmla="*/ 15335121 w 16279425"/>
              <a:gd name="connsiteY0" fmla="*/ 13852727 h 15215329"/>
              <a:gd name="connsiteX1" fmla="*/ 12606989 w 16279425"/>
              <a:gd name="connsiteY1" fmla="*/ 15190957 h 15215329"/>
              <a:gd name="connsiteX2" fmla="*/ 9922495 w 16279425"/>
              <a:gd name="connsiteY2" fmla="*/ 13341813 h 15215329"/>
              <a:gd name="connsiteX3" fmla="*/ 6925341 w 16279425"/>
              <a:gd name="connsiteY3" fmla="*/ 9443693 h 15215329"/>
              <a:gd name="connsiteX4" fmla="*/ 236321 w 16279425"/>
              <a:gd name="connsiteY4" fmla="*/ 1922886 h 15215329"/>
              <a:gd name="connsiteX5" fmla="*/ 2091203 w 16279425"/>
              <a:gd name="connsiteY5" fmla="*/ 223618 h 15215329"/>
              <a:gd name="connsiteX6" fmla="*/ 7721651 w 16279425"/>
              <a:gd name="connsiteY6" fmla="*/ 5795187 h 15215329"/>
              <a:gd name="connsiteX7" fmla="*/ 11488219 w 16279425"/>
              <a:gd name="connsiteY7" fmla="*/ 6301038 h 15215329"/>
              <a:gd name="connsiteX8" fmla="*/ 15039969 w 16279425"/>
              <a:gd name="connsiteY8" fmla="*/ 7833918 h 15215329"/>
              <a:gd name="connsiteX9" fmla="*/ 15335121 w 16279425"/>
              <a:gd name="connsiteY9" fmla="*/ 13852727 h 15215329"/>
              <a:gd name="connsiteX0" fmla="*/ 15351369 w 16295673"/>
              <a:gd name="connsiteY0" fmla="*/ 13848312 h 15210914"/>
              <a:gd name="connsiteX1" fmla="*/ 12623237 w 16295673"/>
              <a:gd name="connsiteY1" fmla="*/ 15186542 h 15210914"/>
              <a:gd name="connsiteX2" fmla="*/ 9938743 w 16295673"/>
              <a:gd name="connsiteY2" fmla="*/ 13337398 h 15210914"/>
              <a:gd name="connsiteX3" fmla="*/ 7191972 w 16295673"/>
              <a:gd name="connsiteY3" fmla="*/ 9228491 h 15210914"/>
              <a:gd name="connsiteX4" fmla="*/ 252569 w 16295673"/>
              <a:gd name="connsiteY4" fmla="*/ 1918471 h 15210914"/>
              <a:gd name="connsiteX5" fmla="*/ 2107451 w 16295673"/>
              <a:gd name="connsiteY5" fmla="*/ 219203 h 15210914"/>
              <a:gd name="connsiteX6" fmla="*/ 7737899 w 16295673"/>
              <a:gd name="connsiteY6" fmla="*/ 5790772 h 15210914"/>
              <a:gd name="connsiteX7" fmla="*/ 11504467 w 16295673"/>
              <a:gd name="connsiteY7" fmla="*/ 6296623 h 15210914"/>
              <a:gd name="connsiteX8" fmla="*/ 15056217 w 16295673"/>
              <a:gd name="connsiteY8" fmla="*/ 7829503 h 15210914"/>
              <a:gd name="connsiteX9" fmla="*/ 15351369 w 16295673"/>
              <a:gd name="connsiteY9" fmla="*/ 13848312 h 15210914"/>
              <a:gd name="connsiteX0" fmla="*/ 15363671 w 16307975"/>
              <a:gd name="connsiteY0" fmla="*/ 13844622 h 15207224"/>
              <a:gd name="connsiteX1" fmla="*/ 12635539 w 16307975"/>
              <a:gd name="connsiteY1" fmla="*/ 15182852 h 15207224"/>
              <a:gd name="connsiteX2" fmla="*/ 9951045 w 16307975"/>
              <a:gd name="connsiteY2" fmla="*/ 13333708 h 15207224"/>
              <a:gd name="connsiteX3" fmla="*/ 7392501 w 16307975"/>
              <a:gd name="connsiteY3" fmla="*/ 9043623 h 15207224"/>
              <a:gd name="connsiteX4" fmla="*/ 264871 w 16307975"/>
              <a:gd name="connsiteY4" fmla="*/ 1914781 h 15207224"/>
              <a:gd name="connsiteX5" fmla="*/ 2119753 w 16307975"/>
              <a:gd name="connsiteY5" fmla="*/ 215513 h 15207224"/>
              <a:gd name="connsiteX6" fmla="*/ 7750201 w 16307975"/>
              <a:gd name="connsiteY6" fmla="*/ 5787082 h 15207224"/>
              <a:gd name="connsiteX7" fmla="*/ 11516769 w 16307975"/>
              <a:gd name="connsiteY7" fmla="*/ 6292933 h 15207224"/>
              <a:gd name="connsiteX8" fmla="*/ 15068519 w 16307975"/>
              <a:gd name="connsiteY8" fmla="*/ 7825813 h 15207224"/>
              <a:gd name="connsiteX9" fmla="*/ 15363671 w 16307975"/>
              <a:gd name="connsiteY9" fmla="*/ 13844622 h 15207224"/>
              <a:gd name="connsiteX0" fmla="*/ 15358461 w 16302765"/>
              <a:gd name="connsiteY0" fmla="*/ 13847404 h 15210006"/>
              <a:gd name="connsiteX1" fmla="*/ 12630329 w 16302765"/>
              <a:gd name="connsiteY1" fmla="*/ 15185634 h 15210006"/>
              <a:gd name="connsiteX2" fmla="*/ 9945835 w 16302765"/>
              <a:gd name="connsiteY2" fmla="*/ 13336490 h 15210006"/>
              <a:gd name="connsiteX3" fmla="*/ 7307688 w 16302765"/>
              <a:gd name="connsiteY3" fmla="*/ 9183464 h 15210006"/>
              <a:gd name="connsiteX4" fmla="*/ 259661 w 16302765"/>
              <a:gd name="connsiteY4" fmla="*/ 1917563 h 15210006"/>
              <a:gd name="connsiteX5" fmla="*/ 2114543 w 16302765"/>
              <a:gd name="connsiteY5" fmla="*/ 218295 h 15210006"/>
              <a:gd name="connsiteX6" fmla="*/ 7744991 w 16302765"/>
              <a:gd name="connsiteY6" fmla="*/ 5789864 h 15210006"/>
              <a:gd name="connsiteX7" fmla="*/ 11511559 w 16302765"/>
              <a:gd name="connsiteY7" fmla="*/ 6295715 h 15210006"/>
              <a:gd name="connsiteX8" fmla="*/ 15063309 w 16302765"/>
              <a:gd name="connsiteY8" fmla="*/ 7828595 h 15210006"/>
              <a:gd name="connsiteX9" fmla="*/ 15358461 w 16302765"/>
              <a:gd name="connsiteY9" fmla="*/ 13847404 h 15210006"/>
              <a:gd name="connsiteX0" fmla="*/ 15358461 w 16302765"/>
              <a:gd name="connsiteY0" fmla="*/ 13847404 h 15239561"/>
              <a:gd name="connsiteX1" fmla="*/ 12630329 w 16302765"/>
              <a:gd name="connsiteY1" fmla="*/ 15185634 h 15239561"/>
              <a:gd name="connsiteX2" fmla="*/ 10755615 w 16302765"/>
              <a:gd name="connsiteY2" fmla="*/ 12859223 h 15239561"/>
              <a:gd name="connsiteX3" fmla="*/ 7307688 w 16302765"/>
              <a:gd name="connsiteY3" fmla="*/ 9183464 h 15239561"/>
              <a:gd name="connsiteX4" fmla="*/ 259661 w 16302765"/>
              <a:gd name="connsiteY4" fmla="*/ 1917563 h 15239561"/>
              <a:gd name="connsiteX5" fmla="*/ 2114543 w 16302765"/>
              <a:gd name="connsiteY5" fmla="*/ 218295 h 15239561"/>
              <a:gd name="connsiteX6" fmla="*/ 7744991 w 16302765"/>
              <a:gd name="connsiteY6" fmla="*/ 5789864 h 15239561"/>
              <a:gd name="connsiteX7" fmla="*/ 11511559 w 16302765"/>
              <a:gd name="connsiteY7" fmla="*/ 6295715 h 15239561"/>
              <a:gd name="connsiteX8" fmla="*/ 15063309 w 16302765"/>
              <a:gd name="connsiteY8" fmla="*/ 7828595 h 15239561"/>
              <a:gd name="connsiteX9" fmla="*/ 15358461 w 16302765"/>
              <a:gd name="connsiteY9" fmla="*/ 13847404 h 15239561"/>
              <a:gd name="connsiteX0" fmla="*/ 15358461 w 16302765"/>
              <a:gd name="connsiteY0" fmla="*/ 13847404 h 14843363"/>
              <a:gd name="connsiteX1" fmla="*/ 13194426 w 16302765"/>
              <a:gd name="connsiteY1" fmla="*/ 14672883 h 14843363"/>
              <a:gd name="connsiteX2" fmla="*/ 10755615 w 16302765"/>
              <a:gd name="connsiteY2" fmla="*/ 12859223 h 14843363"/>
              <a:gd name="connsiteX3" fmla="*/ 7307688 w 16302765"/>
              <a:gd name="connsiteY3" fmla="*/ 9183464 h 14843363"/>
              <a:gd name="connsiteX4" fmla="*/ 259661 w 16302765"/>
              <a:gd name="connsiteY4" fmla="*/ 1917563 h 14843363"/>
              <a:gd name="connsiteX5" fmla="*/ 2114543 w 16302765"/>
              <a:gd name="connsiteY5" fmla="*/ 218295 h 14843363"/>
              <a:gd name="connsiteX6" fmla="*/ 7744991 w 16302765"/>
              <a:gd name="connsiteY6" fmla="*/ 5789864 h 14843363"/>
              <a:gd name="connsiteX7" fmla="*/ 11511559 w 16302765"/>
              <a:gd name="connsiteY7" fmla="*/ 6295715 h 14843363"/>
              <a:gd name="connsiteX8" fmla="*/ 15063309 w 16302765"/>
              <a:gd name="connsiteY8" fmla="*/ 7828595 h 14843363"/>
              <a:gd name="connsiteX9" fmla="*/ 15358461 w 16302765"/>
              <a:gd name="connsiteY9" fmla="*/ 13847404 h 14843363"/>
              <a:gd name="connsiteX0" fmla="*/ 15358461 w 16302765"/>
              <a:gd name="connsiteY0" fmla="*/ 13847404 h 15108450"/>
              <a:gd name="connsiteX1" fmla="*/ 12756403 w 16302765"/>
              <a:gd name="connsiteY1" fmla="*/ 15034065 h 15108450"/>
              <a:gd name="connsiteX2" fmla="*/ 10755615 w 16302765"/>
              <a:gd name="connsiteY2" fmla="*/ 12859223 h 15108450"/>
              <a:gd name="connsiteX3" fmla="*/ 7307688 w 16302765"/>
              <a:gd name="connsiteY3" fmla="*/ 9183464 h 15108450"/>
              <a:gd name="connsiteX4" fmla="*/ 259661 w 16302765"/>
              <a:gd name="connsiteY4" fmla="*/ 1917563 h 15108450"/>
              <a:gd name="connsiteX5" fmla="*/ 2114543 w 16302765"/>
              <a:gd name="connsiteY5" fmla="*/ 218295 h 15108450"/>
              <a:gd name="connsiteX6" fmla="*/ 7744991 w 16302765"/>
              <a:gd name="connsiteY6" fmla="*/ 5789864 h 15108450"/>
              <a:gd name="connsiteX7" fmla="*/ 11511559 w 16302765"/>
              <a:gd name="connsiteY7" fmla="*/ 6295715 h 15108450"/>
              <a:gd name="connsiteX8" fmla="*/ 15063309 w 16302765"/>
              <a:gd name="connsiteY8" fmla="*/ 7828595 h 15108450"/>
              <a:gd name="connsiteX9" fmla="*/ 15358461 w 16302765"/>
              <a:gd name="connsiteY9" fmla="*/ 13847404 h 1510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02765" h="15108450">
                <a:moveTo>
                  <a:pt x="15358461" y="13847404"/>
                </a:moveTo>
                <a:cubicBezTo>
                  <a:pt x="14308732" y="15199946"/>
                  <a:pt x="13523544" y="15198762"/>
                  <a:pt x="12756403" y="15034065"/>
                </a:cubicBezTo>
                <a:cubicBezTo>
                  <a:pt x="11989262" y="14869368"/>
                  <a:pt x="11663734" y="13834323"/>
                  <a:pt x="10755615" y="12859223"/>
                </a:cubicBezTo>
                <a:cubicBezTo>
                  <a:pt x="9847496" y="11884123"/>
                  <a:pt x="9057014" y="11007074"/>
                  <a:pt x="7307688" y="9183464"/>
                </a:cubicBezTo>
                <a:cubicBezTo>
                  <a:pt x="5558362" y="7359854"/>
                  <a:pt x="1125185" y="3411758"/>
                  <a:pt x="259661" y="1917563"/>
                </a:cubicBezTo>
                <a:cubicBezTo>
                  <a:pt x="-605863" y="423368"/>
                  <a:pt x="866988" y="-427088"/>
                  <a:pt x="2114543" y="218295"/>
                </a:cubicBezTo>
                <a:cubicBezTo>
                  <a:pt x="3362098" y="863678"/>
                  <a:pt x="5118412" y="4636597"/>
                  <a:pt x="7744991" y="5789864"/>
                </a:cubicBezTo>
                <a:cubicBezTo>
                  <a:pt x="8912059" y="6301125"/>
                  <a:pt x="10245205" y="6163166"/>
                  <a:pt x="11511559" y="6295715"/>
                </a:cubicBezTo>
                <a:cubicBezTo>
                  <a:pt x="12819434" y="6431871"/>
                  <a:pt x="14135432" y="6896243"/>
                  <a:pt x="15063309" y="7828595"/>
                </a:cubicBezTo>
                <a:cubicBezTo>
                  <a:pt x="16617595" y="9384919"/>
                  <a:pt x="16703341" y="12115249"/>
                  <a:pt x="15358461" y="13847404"/>
                </a:cubicBezTo>
                <a:close/>
              </a:path>
            </a:pathLst>
          </a:custGeom>
          <a:solidFill>
            <a:srgbClr val="90D8C6"/>
          </a:solidFill>
          <a:ln w="90222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4" name="TextBox 4"/>
          <p:cNvSpPr txBox="1"/>
          <p:nvPr/>
        </p:nvSpPr>
        <p:spPr>
          <a:xfrm>
            <a:off x="-554178" y="-1138481"/>
            <a:ext cx="10743699" cy="2904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769"/>
              </a:lnSpc>
              <a:spcBef>
                <a:spcPct val="0"/>
              </a:spcBef>
            </a:pPr>
            <a:r>
              <a:rPr lang="en-US" sz="6000" dirty="0">
                <a:solidFill>
                  <a:srgbClr val="F2FFFF"/>
                </a:solidFill>
                <a:latin typeface="Creamy Coconut"/>
              </a:rPr>
              <a:t>Por que la pildora require formula o receta medica?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2726034"/>
            <a:ext cx="13849992" cy="6707565"/>
            <a:chOff x="0" y="0"/>
            <a:chExt cx="4109919" cy="1990438"/>
          </a:xfrm>
        </p:grpSpPr>
        <p:sp>
          <p:nvSpPr>
            <p:cNvPr id="6" name="Freeform 6"/>
            <p:cNvSpPr/>
            <p:nvPr/>
          </p:nvSpPr>
          <p:spPr>
            <a:xfrm>
              <a:off x="92710" y="106680"/>
              <a:ext cx="4005779" cy="1871058"/>
            </a:xfrm>
            <a:custGeom>
              <a:avLst/>
              <a:gdLst/>
              <a:ahLst/>
              <a:cxnLst/>
              <a:rect l="l" t="t" r="r" b="b"/>
              <a:pathLst>
                <a:path w="4005779" h="1871058">
                  <a:moveTo>
                    <a:pt x="3979109" y="1681828"/>
                  </a:moveTo>
                  <a:cubicBezTo>
                    <a:pt x="3979109" y="1769458"/>
                    <a:pt x="3902909" y="1840578"/>
                    <a:pt x="3821629" y="1840578"/>
                  </a:cubicBezTo>
                  <a:lnTo>
                    <a:pt x="66040" y="1840578"/>
                  </a:lnTo>
                  <a:cubicBezTo>
                    <a:pt x="43180" y="1840578"/>
                    <a:pt x="20320" y="1835498"/>
                    <a:pt x="0" y="1826608"/>
                  </a:cubicBezTo>
                  <a:cubicBezTo>
                    <a:pt x="26670" y="1854548"/>
                    <a:pt x="63500" y="1871058"/>
                    <a:pt x="119658" y="1871058"/>
                  </a:cubicBezTo>
                  <a:lnTo>
                    <a:pt x="3859729" y="1871058"/>
                  </a:lnTo>
                  <a:cubicBezTo>
                    <a:pt x="3939739" y="1871058"/>
                    <a:pt x="4005779" y="1805018"/>
                    <a:pt x="4005779" y="1725008"/>
                  </a:cubicBezTo>
                  <a:lnTo>
                    <a:pt x="4005779" y="95250"/>
                  </a:lnTo>
                  <a:cubicBezTo>
                    <a:pt x="4005779" y="58420"/>
                    <a:pt x="3991809" y="25400"/>
                    <a:pt x="3970219" y="0"/>
                  </a:cubicBezTo>
                  <a:cubicBezTo>
                    <a:pt x="3976569" y="16510"/>
                    <a:pt x="3979109" y="34290"/>
                    <a:pt x="3979109" y="52070"/>
                  </a:cubicBezTo>
                  <a:lnTo>
                    <a:pt x="3979109" y="1681828"/>
                  </a:lnTo>
                  <a:lnTo>
                    <a:pt x="3979109" y="1681828"/>
                  </a:lnTo>
                  <a:close/>
                </a:path>
              </a:pathLst>
            </a:custGeom>
            <a:solidFill>
              <a:srgbClr val="90D8C6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045149" cy="1921858"/>
            </a:xfrm>
            <a:custGeom>
              <a:avLst/>
              <a:gdLst/>
              <a:ahLst/>
              <a:cxnLst/>
              <a:rect l="l" t="t" r="r" b="b"/>
              <a:pathLst>
                <a:path w="4045149" h="1921858">
                  <a:moveTo>
                    <a:pt x="146050" y="1921858"/>
                  </a:moveTo>
                  <a:lnTo>
                    <a:pt x="3899099" y="1921858"/>
                  </a:lnTo>
                  <a:cubicBezTo>
                    <a:pt x="3979109" y="1921858"/>
                    <a:pt x="4045149" y="1855818"/>
                    <a:pt x="4045149" y="1775808"/>
                  </a:cubicBezTo>
                  <a:lnTo>
                    <a:pt x="4045149" y="146050"/>
                  </a:lnTo>
                  <a:cubicBezTo>
                    <a:pt x="4045149" y="66040"/>
                    <a:pt x="3979109" y="0"/>
                    <a:pt x="389909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775808"/>
                  </a:lnTo>
                  <a:cubicBezTo>
                    <a:pt x="0" y="1857088"/>
                    <a:pt x="66040" y="1921858"/>
                    <a:pt x="146050" y="1921858"/>
                  </a:cubicBezTo>
                  <a:close/>
                </a:path>
              </a:pathLst>
            </a:custGeom>
            <a:solidFill>
              <a:srgbClr val="C1EEDB"/>
            </a:solidFill>
          </p:spPr>
          <p:txBody>
            <a:bodyPr/>
            <a:lstStyle/>
            <a:p>
              <a:r>
                <a:rPr lang="es-MX" sz="3200" dirty="0"/>
                <a:t>La píldora anticonceptiva es un medicamento muy común ,que suele ser tolerado por la mayoría de mujeres . Sin embargo ,como medicamento que es , puede acompañarse de contraindicaciones y efectos secundarios . Por eso requiere receta medica y la supervisión de un ginecólogo o de un medico que tenga los conocimientos y la experiencia suficiente para valorar cada caso . Cada mujer es distinta y tiene sus propias particularidades de salud que deben ser tenidas en cuenta en el momento de prescribir el método de anticoncepción hormonal</a:t>
              </a:r>
              <a:r>
                <a:rPr lang="es-MX" dirty="0"/>
                <a:t> </a:t>
              </a:r>
              <a:endParaRPr lang="es-CO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4109919" cy="1990438"/>
            </a:xfrm>
            <a:custGeom>
              <a:avLst/>
              <a:gdLst/>
              <a:ahLst/>
              <a:cxnLst/>
              <a:rect l="l" t="t" r="r" b="b"/>
              <a:pathLst>
                <a:path w="4109919" h="1990438">
                  <a:moveTo>
                    <a:pt x="4046419" y="74930"/>
                  </a:moveTo>
                  <a:cubicBezTo>
                    <a:pt x="4018479" y="30480"/>
                    <a:pt x="3968949" y="0"/>
                    <a:pt x="391179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788508"/>
                  </a:lnTo>
                  <a:cubicBezTo>
                    <a:pt x="0" y="1840578"/>
                    <a:pt x="25400" y="1886298"/>
                    <a:pt x="63500" y="1915508"/>
                  </a:cubicBezTo>
                  <a:cubicBezTo>
                    <a:pt x="91440" y="1959958"/>
                    <a:pt x="140970" y="1990438"/>
                    <a:pt x="216060" y="1990438"/>
                  </a:cubicBezTo>
                  <a:lnTo>
                    <a:pt x="3951169" y="1990438"/>
                  </a:lnTo>
                  <a:cubicBezTo>
                    <a:pt x="4038799" y="1990438"/>
                    <a:pt x="4109919" y="1919318"/>
                    <a:pt x="4109919" y="1831688"/>
                  </a:cubicBezTo>
                  <a:lnTo>
                    <a:pt x="4109919" y="201930"/>
                  </a:lnTo>
                  <a:cubicBezTo>
                    <a:pt x="4109919" y="149860"/>
                    <a:pt x="4084519" y="104140"/>
                    <a:pt x="4046419" y="74930"/>
                  </a:cubicBezTo>
                  <a:close/>
                  <a:moveTo>
                    <a:pt x="12700" y="178850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11799" y="12700"/>
                  </a:lnTo>
                  <a:cubicBezTo>
                    <a:pt x="3991809" y="12700"/>
                    <a:pt x="4057849" y="78740"/>
                    <a:pt x="4057849" y="158750"/>
                  </a:cubicBezTo>
                  <a:lnTo>
                    <a:pt x="4057849" y="1788508"/>
                  </a:lnTo>
                  <a:cubicBezTo>
                    <a:pt x="4057849" y="1868518"/>
                    <a:pt x="3991809" y="1934558"/>
                    <a:pt x="3911799" y="1934558"/>
                  </a:cubicBezTo>
                  <a:lnTo>
                    <a:pt x="158750" y="1934558"/>
                  </a:lnTo>
                  <a:cubicBezTo>
                    <a:pt x="78740" y="1934558"/>
                    <a:pt x="12700" y="1869788"/>
                    <a:pt x="12700" y="1788508"/>
                  </a:cubicBezTo>
                  <a:close/>
                  <a:moveTo>
                    <a:pt x="4098489" y="1831688"/>
                  </a:moveTo>
                  <a:cubicBezTo>
                    <a:pt x="4098489" y="1911698"/>
                    <a:pt x="4031179" y="1977738"/>
                    <a:pt x="3951169" y="1977738"/>
                  </a:cubicBezTo>
                  <a:lnTo>
                    <a:pt x="216060" y="1977738"/>
                  </a:lnTo>
                  <a:cubicBezTo>
                    <a:pt x="157480" y="1977738"/>
                    <a:pt x="120650" y="1961228"/>
                    <a:pt x="93980" y="1933288"/>
                  </a:cubicBezTo>
                  <a:cubicBezTo>
                    <a:pt x="114300" y="1942178"/>
                    <a:pt x="135890" y="1947258"/>
                    <a:pt x="160020" y="1947258"/>
                  </a:cubicBezTo>
                  <a:lnTo>
                    <a:pt x="3913069" y="1947258"/>
                  </a:lnTo>
                  <a:cubicBezTo>
                    <a:pt x="4000699" y="1947258"/>
                    <a:pt x="4071819" y="1876138"/>
                    <a:pt x="4071819" y="1788508"/>
                  </a:cubicBezTo>
                  <a:lnTo>
                    <a:pt x="4071819" y="158750"/>
                  </a:lnTo>
                  <a:cubicBezTo>
                    <a:pt x="4071819" y="140970"/>
                    <a:pt x="4068009" y="123190"/>
                    <a:pt x="4062929" y="106680"/>
                  </a:cubicBezTo>
                  <a:cubicBezTo>
                    <a:pt x="4084519" y="132080"/>
                    <a:pt x="4098489" y="165100"/>
                    <a:pt x="4098489" y="201930"/>
                  </a:cubicBezTo>
                  <a:lnTo>
                    <a:pt x="4098489" y="1831688"/>
                  </a:lnTo>
                  <a:cubicBezTo>
                    <a:pt x="4098489" y="1831688"/>
                    <a:pt x="4098489" y="1831688"/>
                    <a:pt x="4098489" y="1831688"/>
                  </a:cubicBezTo>
                  <a:close/>
                </a:path>
              </a:pathLst>
            </a:custGeom>
            <a:solidFill>
              <a:srgbClr val="90D8C6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878692" y="505601"/>
            <a:ext cx="2273405" cy="172610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39622" y="313840"/>
            <a:ext cx="2273405" cy="17261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2213027" y="502006"/>
            <a:ext cx="2273405" cy="172610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58F0A9D-5C80-7ACE-7F0D-EB319594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309" y="6743700"/>
            <a:ext cx="4230827" cy="179968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5FFD41-C1EA-58DB-9F36-64C8E3D93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8053" y="5232993"/>
            <a:ext cx="2842494" cy="5921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483498" y="-2674430"/>
            <a:ext cx="6804502" cy="740626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060452" y="-1028700"/>
            <a:ext cx="4503201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556190" y="-360616"/>
            <a:ext cx="4503201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85749" y="6434122"/>
            <a:ext cx="4503201" cy="41148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67288"/>
            <a:ext cx="17748932" cy="2118812"/>
            <a:chOff x="0" y="0"/>
            <a:chExt cx="5266911" cy="628747"/>
          </a:xfrm>
        </p:grpSpPr>
        <p:sp>
          <p:nvSpPr>
            <p:cNvPr id="8" name="Freeform 8"/>
            <p:cNvSpPr/>
            <p:nvPr/>
          </p:nvSpPr>
          <p:spPr>
            <a:xfrm>
              <a:off x="92710" y="106680"/>
              <a:ext cx="5162771" cy="509367"/>
            </a:xfrm>
            <a:custGeom>
              <a:avLst/>
              <a:gdLst/>
              <a:ahLst/>
              <a:cxnLst/>
              <a:rect l="l" t="t" r="r" b="b"/>
              <a:pathLst>
                <a:path w="5162771" h="509367">
                  <a:moveTo>
                    <a:pt x="5136101" y="320137"/>
                  </a:moveTo>
                  <a:cubicBezTo>
                    <a:pt x="5136101" y="407767"/>
                    <a:pt x="5059901" y="478887"/>
                    <a:pt x="4978621" y="478887"/>
                  </a:cubicBezTo>
                  <a:lnTo>
                    <a:pt x="66040" y="478887"/>
                  </a:lnTo>
                  <a:cubicBezTo>
                    <a:pt x="43180" y="478887"/>
                    <a:pt x="20320" y="473807"/>
                    <a:pt x="0" y="464917"/>
                  </a:cubicBezTo>
                  <a:cubicBezTo>
                    <a:pt x="26670" y="492857"/>
                    <a:pt x="63500" y="509367"/>
                    <a:pt x="127033" y="509367"/>
                  </a:cubicBezTo>
                  <a:lnTo>
                    <a:pt x="5016721" y="509367"/>
                  </a:lnTo>
                  <a:cubicBezTo>
                    <a:pt x="5096731" y="509367"/>
                    <a:pt x="5162771" y="443327"/>
                    <a:pt x="5162771" y="363317"/>
                  </a:cubicBezTo>
                  <a:lnTo>
                    <a:pt x="5162771" y="95250"/>
                  </a:lnTo>
                  <a:cubicBezTo>
                    <a:pt x="5162771" y="58420"/>
                    <a:pt x="5148801" y="25400"/>
                    <a:pt x="5127211" y="0"/>
                  </a:cubicBezTo>
                  <a:cubicBezTo>
                    <a:pt x="5133561" y="16510"/>
                    <a:pt x="5136101" y="34290"/>
                    <a:pt x="5136101" y="52070"/>
                  </a:cubicBezTo>
                  <a:lnTo>
                    <a:pt x="5136101" y="320137"/>
                  </a:lnTo>
                  <a:lnTo>
                    <a:pt x="5136101" y="320137"/>
                  </a:lnTo>
                  <a:close/>
                </a:path>
              </a:pathLst>
            </a:custGeom>
            <a:solidFill>
              <a:srgbClr val="57AEA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2700" y="12700"/>
              <a:ext cx="5202141" cy="560167"/>
            </a:xfrm>
            <a:custGeom>
              <a:avLst/>
              <a:gdLst/>
              <a:ahLst/>
              <a:cxnLst/>
              <a:rect l="l" t="t" r="r" b="b"/>
              <a:pathLst>
                <a:path w="5202141" h="560167">
                  <a:moveTo>
                    <a:pt x="146050" y="560167"/>
                  </a:moveTo>
                  <a:lnTo>
                    <a:pt x="5056091" y="560167"/>
                  </a:lnTo>
                  <a:cubicBezTo>
                    <a:pt x="5136101" y="560167"/>
                    <a:pt x="5202141" y="494127"/>
                    <a:pt x="5202141" y="414117"/>
                  </a:cubicBezTo>
                  <a:lnTo>
                    <a:pt x="5202141" y="146050"/>
                  </a:lnTo>
                  <a:cubicBezTo>
                    <a:pt x="5202141" y="66040"/>
                    <a:pt x="5136101" y="0"/>
                    <a:pt x="505609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4117"/>
                  </a:lnTo>
                  <a:cubicBezTo>
                    <a:pt x="0" y="495397"/>
                    <a:pt x="66040" y="560167"/>
                    <a:pt x="146050" y="560167"/>
                  </a:cubicBezTo>
                  <a:close/>
                </a:path>
              </a:pathLst>
            </a:custGeom>
            <a:solidFill>
              <a:srgbClr val="C1EED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5266911" cy="628747"/>
            </a:xfrm>
            <a:custGeom>
              <a:avLst/>
              <a:gdLst/>
              <a:ahLst/>
              <a:cxnLst/>
              <a:rect l="l" t="t" r="r" b="b"/>
              <a:pathLst>
                <a:path w="5266911" h="628747">
                  <a:moveTo>
                    <a:pt x="5203411" y="74930"/>
                  </a:moveTo>
                  <a:cubicBezTo>
                    <a:pt x="5175471" y="30480"/>
                    <a:pt x="5125941" y="0"/>
                    <a:pt x="506879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6817"/>
                  </a:lnTo>
                  <a:cubicBezTo>
                    <a:pt x="0" y="478887"/>
                    <a:pt x="25400" y="524607"/>
                    <a:pt x="63500" y="553817"/>
                  </a:cubicBezTo>
                  <a:cubicBezTo>
                    <a:pt x="91440" y="598267"/>
                    <a:pt x="140970" y="628747"/>
                    <a:pt x="224585" y="628747"/>
                  </a:cubicBezTo>
                  <a:lnTo>
                    <a:pt x="5108161" y="628747"/>
                  </a:lnTo>
                  <a:cubicBezTo>
                    <a:pt x="5195791" y="628747"/>
                    <a:pt x="5266911" y="557627"/>
                    <a:pt x="5266911" y="469997"/>
                  </a:cubicBezTo>
                  <a:lnTo>
                    <a:pt x="5266911" y="201930"/>
                  </a:lnTo>
                  <a:cubicBezTo>
                    <a:pt x="5266911" y="149860"/>
                    <a:pt x="5241511" y="104140"/>
                    <a:pt x="5203411" y="74930"/>
                  </a:cubicBezTo>
                  <a:close/>
                  <a:moveTo>
                    <a:pt x="12700" y="42681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068791" y="12700"/>
                  </a:lnTo>
                  <a:cubicBezTo>
                    <a:pt x="5148801" y="12700"/>
                    <a:pt x="5214841" y="78740"/>
                    <a:pt x="5214841" y="158750"/>
                  </a:cubicBezTo>
                  <a:lnTo>
                    <a:pt x="5214841" y="426817"/>
                  </a:lnTo>
                  <a:cubicBezTo>
                    <a:pt x="5214841" y="506827"/>
                    <a:pt x="5148801" y="572867"/>
                    <a:pt x="5068791" y="572867"/>
                  </a:cubicBezTo>
                  <a:lnTo>
                    <a:pt x="158750" y="572867"/>
                  </a:lnTo>
                  <a:cubicBezTo>
                    <a:pt x="78740" y="572867"/>
                    <a:pt x="12700" y="508097"/>
                    <a:pt x="12700" y="426817"/>
                  </a:cubicBezTo>
                  <a:close/>
                  <a:moveTo>
                    <a:pt x="5255481" y="469997"/>
                  </a:moveTo>
                  <a:cubicBezTo>
                    <a:pt x="5255481" y="550007"/>
                    <a:pt x="5188171" y="616047"/>
                    <a:pt x="5108161" y="616047"/>
                  </a:cubicBezTo>
                  <a:lnTo>
                    <a:pt x="224585" y="616047"/>
                  </a:lnTo>
                  <a:cubicBezTo>
                    <a:pt x="157480" y="616047"/>
                    <a:pt x="120650" y="599537"/>
                    <a:pt x="93980" y="571597"/>
                  </a:cubicBezTo>
                  <a:cubicBezTo>
                    <a:pt x="114300" y="580487"/>
                    <a:pt x="135890" y="585567"/>
                    <a:pt x="160020" y="585567"/>
                  </a:cubicBezTo>
                  <a:lnTo>
                    <a:pt x="5070061" y="585567"/>
                  </a:lnTo>
                  <a:cubicBezTo>
                    <a:pt x="5157691" y="585567"/>
                    <a:pt x="5228811" y="514447"/>
                    <a:pt x="5228811" y="426817"/>
                  </a:cubicBezTo>
                  <a:lnTo>
                    <a:pt x="5228811" y="158750"/>
                  </a:lnTo>
                  <a:cubicBezTo>
                    <a:pt x="5228811" y="140970"/>
                    <a:pt x="5225001" y="123190"/>
                    <a:pt x="5219921" y="106680"/>
                  </a:cubicBezTo>
                  <a:cubicBezTo>
                    <a:pt x="5241511" y="132080"/>
                    <a:pt x="5255481" y="165100"/>
                    <a:pt x="5255481" y="201930"/>
                  </a:cubicBezTo>
                  <a:lnTo>
                    <a:pt x="5255481" y="469997"/>
                  </a:lnTo>
                  <a:cubicBezTo>
                    <a:pt x="5255481" y="469997"/>
                    <a:pt x="5255481" y="469997"/>
                    <a:pt x="5255481" y="469997"/>
                  </a:cubicBezTo>
                  <a:close/>
                </a:path>
              </a:pathLst>
            </a:custGeom>
            <a:solidFill>
              <a:srgbClr val="57AEA2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0" y="691063"/>
            <a:ext cx="13884979" cy="2522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391"/>
              </a:lnSpc>
              <a:spcBef>
                <a:spcPct val="0"/>
              </a:spcBef>
            </a:pPr>
            <a:r>
              <a:rPr lang="en-US" sz="14565" dirty="0">
                <a:solidFill>
                  <a:srgbClr val="57AEA2"/>
                </a:solidFill>
                <a:latin typeface="Creamy Coconut"/>
              </a:rPr>
              <a:t>Tiene </a:t>
            </a:r>
            <a:r>
              <a:rPr lang="en-US" sz="14565" dirty="0" err="1">
                <a:solidFill>
                  <a:srgbClr val="57AEA2"/>
                </a:solidFill>
                <a:latin typeface="Creamy Coconut"/>
              </a:rPr>
              <a:t>contraindicationes</a:t>
            </a:r>
            <a:r>
              <a:rPr lang="en-US" sz="14565" dirty="0">
                <a:solidFill>
                  <a:srgbClr val="57AEA2"/>
                </a:solidFill>
                <a:latin typeface="Creamy Coconut"/>
              </a:rPr>
              <a:t>? 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54A9EA69-3CEF-7FA1-6EC3-A3897EB9C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063935"/>
            <a:ext cx="14156139" cy="5532002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88A4217B-6AE7-0864-1FD5-132E3D93C817}"/>
              </a:ext>
            </a:extLst>
          </p:cNvPr>
          <p:cNvSpPr txBox="1"/>
          <p:nvPr/>
        </p:nvSpPr>
        <p:spPr>
          <a:xfrm>
            <a:off x="1210792" y="4475191"/>
            <a:ext cx="13343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La pastilla anticonceptiva es un medicamento , y como tal su administración puede ser no recomendable .Por tanto ,no debería tomar la píldora una mujer con enfermedades del corazón o la circulación de la sangre como hipertensión grave , trombosis venosa profunda , diabetes , con complicaciones vasculares  ,etc. o enfermedades del hígado como hepatitis ,cirrosis o tumores hepatiticos  y cáncer de seno . La edad y el consumo de cigarrillo también son contraproducentes </a:t>
            </a:r>
            <a:r>
              <a:rPr lang="es-MX" dirty="0"/>
              <a:t>. </a:t>
            </a:r>
            <a:endParaRPr lang="es-CO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432D4927-539B-44A8-A6D8-5C1DDAC81B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8258" y="7152847"/>
            <a:ext cx="2480448" cy="1653632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29E64AFE-6EB3-BFB0-4A55-757418DE6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5390" y="7328256"/>
            <a:ext cx="2642322" cy="148282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8B7FA8C-DCAD-7097-4A1A-E1E9C3E07D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9132" y="7010490"/>
            <a:ext cx="1653632" cy="165363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2FF22DCC-2B38-7844-029A-CC6C472146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33321" y="7058387"/>
            <a:ext cx="1557838" cy="155783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3D1E26A0-EF30-F49A-7F40-875B1E933A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8389" y="6022274"/>
            <a:ext cx="1981372" cy="4115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476388">
            <a:off x="253344" y="-5425570"/>
            <a:ext cx="17781311" cy="1586982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100000" flipV="1">
            <a:off x="1925137" y="-1790539"/>
            <a:ext cx="17781311" cy="1586982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5748800" y="952546"/>
            <a:ext cx="5657850" cy="9016937"/>
            <a:chOff x="0" y="0"/>
            <a:chExt cx="1913890" cy="30501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3050174"/>
            </a:xfrm>
            <a:custGeom>
              <a:avLst/>
              <a:gdLst/>
              <a:ahLst/>
              <a:cxnLst/>
              <a:rect l="l" t="t" r="r" b="b"/>
              <a:pathLst>
                <a:path w="1913890" h="3050174">
                  <a:moveTo>
                    <a:pt x="1789430" y="3050174"/>
                  </a:moveTo>
                  <a:lnTo>
                    <a:pt x="124460" y="3050174"/>
                  </a:lnTo>
                  <a:cubicBezTo>
                    <a:pt x="55880" y="3050174"/>
                    <a:pt x="0" y="2994294"/>
                    <a:pt x="0" y="29257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2925714"/>
                  </a:lnTo>
                  <a:cubicBezTo>
                    <a:pt x="1913890" y="2994294"/>
                    <a:pt x="1858010" y="3050174"/>
                    <a:pt x="1789430" y="3050174"/>
                  </a:cubicBezTo>
                  <a:close/>
                </a:path>
              </a:pathLst>
            </a:custGeom>
            <a:solidFill>
              <a:srgbClr val="90D8C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748800" y="942972"/>
            <a:ext cx="5657850" cy="9076921"/>
            <a:chOff x="0" y="0"/>
            <a:chExt cx="1913890" cy="30704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3070465"/>
            </a:xfrm>
            <a:custGeom>
              <a:avLst/>
              <a:gdLst/>
              <a:ahLst/>
              <a:cxnLst/>
              <a:rect l="l" t="t" r="r" b="b"/>
              <a:pathLst>
                <a:path w="1913890" h="3070465">
                  <a:moveTo>
                    <a:pt x="1789430" y="59690"/>
                  </a:moveTo>
                  <a:cubicBezTo>
                    <a:pt x="1824990" y="59690"/>
                    <a:pt x="1854200" y="88900"/>
                    <a:pt x="1854200" y="124460"/>
                  </a:cubicBezTo>
                  <a:lnTo>
                    <a:pt x="1854200" y="2946005"/>
                  </a:lnTo>
                  <a:cubicBezTo>
                    <a:pt x="1854200" y="2981565"/>
                    <a:pt x="1824990" y="3010775"/>
                    <a:pt x="1789430" y="3010775"/>
                  </a:cubicBezTo>
                  <a:lnTo>
                    <a:pt x="124460" y="3010775"/>
                  </a:lnTo>
                  <a:cubicBezTo>
                    <a:pt x="88900" y="3010775"/>
                    <a:pt x="59690" y="2981565"/>
                    <a:pt x="59690" y="294600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89430" y="59690"/>
                  </a:lnTo>
                  <a:moveTo>
                    <a:pt x="17894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46005"/>
                  </a:lnTo>
                  <a:cubicBezTo>
                    <a:pt x="0" y="3014585"/>
                    <a:pt x="55880" y="3070465"/>
                    <a:pt x="124460" y="3070465"/>
                  </a:cubicBezTo>
                  <a:lnTo>
                    <a:pt x="1789430" y="3070465"/>
                  </a:lnTo>
                  <a:cubicBezTo>
                    <a:pt x="1858010" y="3070465"/>
                    <a:pt x="1913890" y="3014585"/>
                    <a:pt x="1913890" y="2946005"/>
                  </a:cubicBezTo>
                  <a:lnTo>
                    <a:pt x="1913890" y="124460"/>
                  </a:lnTo>
                  <a:cubicBezTo>
                    <a:pt x="1913890" y="55880"/>
                    <a:pt x="1858010" y="0"/>
                    <a:pt x="1789430" y="0"/>
                  </a:cubicBezTo>
                  <a:close/>
                </a:path>
              </a:pathLst>
            </a:custGeom>
            <a:solidFill>
              <a:srgbClr val="57AEA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171148" y="682014"/>
            <a:ext cx="4559526" cy="1763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75"/>
              </a:lnSpc>
              <a:spcBef>
                <a:spcPct val="0"/>
              </a:spcBef>
            </a:pPr>
            <a:r>
              <a:rPr lang="en-US" sz="3600" dirty="0">
                <a:solidFill>
                  <a:srgbClr val="F2FFFF"/>
                </a:solidFill>
                <a:latin typeface="Brusher"/>
              </a:rPr>
              <a:t>Tiene efectos secundarios </a:t>
            </a:r>
            <a:r>
              <a:rPr lang="en-US" sz="2000" dirty="0">
                <a:solidFill>
                  <a:srgbClr val="57AEA2"/>
                </a:solidFill>
                <a:latin typeface="Creamy Coconut"/>
              </a:rPr>
              <a:t>?</a:t>
            </a:r>
            <a:r>
              <a:rPr lang="en-US" sz="3600" dirty="0">
                <a:solidFill>
                  <a:srgbClr val="F2FFFF"/>
                </a:solidFill>
                <a:latin typeface="Brusher"/>
              </a:rPr>
              <a:t>      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608937" y="4520264"/>
            <a:ext cx="1641694" cy="1246471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176642">
            <a:off x="17426184" y="-460035"/>
            <a:ext cx="983950" cy="203400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176642">
            <a:off x="135197" y="8503087"/>
            <a:ext cx="983950" cy="203400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92272E6-9EEC-FE18-331E-EDEF07C8E073}"/>
              </a:ext>
            </a:extLst>
          </p:cNvPr>
          <p:cNvSpPr txBox="1"/>
          <p:nvPr/>
        </p:nvSpPr>
        <p:spPr>
          <a:xfrm>
            <a:off x="6240306" y="3162300"/>
            <a:ext cx="46748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Todos los medicamentos pueden tener efectos indeseables e incluso nocivos , y la píldora anticonceptiva también . Entre los mas comunes  la píldora puede causar síntomas de embarazo como dolor de cabeza , nauseas y vómitos también tensión premenstrual en los senos , sangrados intermenstruales ,alteraciones del estado de animo y disminución del deseo sexual . Pero no hay que alarmarse . Hay jovencitas sanas que no presentan ningunos de estos o solo algunos y en muy pequeño grado . Por eso es impredecible la supervisión medica de cada caso </a:t>
            </a:r>
            <a:endParaRPr lang="es-CO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2294902-B462-645C-6078-CD6BFBF03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149" y="7525921"/>
            <a:ext cx="1677452" cy="191102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9512E91-2537-A00B-4A68-85022B8101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1904" y="7627776"/>
            <a:ext cx="2723888" cy="136194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B785CF5-9100-5CB6-E558-87287A12A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62990" y="3771900"/>
            <a:ext cx="4365114" cy="6815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609" r="12415" b="25775"/>
          <a:stretch/>
        </p:blipFill>
        <p:spPr>
          <a:xfrm rot="5400000" flipV="1">
            <a:off x="7244001" y="-735266"/>
            <a:ext cx="10308731" cy="117792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100000" flipV="1">
            <a:off x="-640025" y="-1498591"/>
            <a:ext cx="17781311" cy="1586982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296061" y="2306278"/>
            <a:ext cx="14329861" cy="5674444"/>
            <a:chOff x="0" y="0"/>
            <a:chExt cx="4252318" cy="1683864"/>
          </a:xfrm>
        </p:grpSpPr>
        <p:sp>
          <p:nvSpPr>
            <p:cNvPr id="5" name="Freeform 5"/>
            <p:cNvSpPr/>
            <p:nvPr/>
          </p:nvSpPr>
          <p:spPr>
            <a:xfrm>
              <a:off x="92710" y="106680"/>
              <a:ext cx="4148178" cy="1564484"/>
            </a:xfrm>
            <a:custGeom>
              <a:avLst/>
              <a:gdLst/>
              <a:ahLst/>
              <a:cxnLst/>
              <a:rect l="l" t="t" r="r" b="b"/>
              <a:pathLst>
                <a:path w="4148178" h="1564484">
                  <a:moveTo>
                    <a:pt x="4121508" y="1375254"/>
                  </a:moveTo>
                  <a:cubicBezTo>
                    <a:pt x="4121508" y="1462884"/>
                    <a:pt x="4045308" y="1534004"/>
                    <a:pt x="3964028" y="1534004"/>
                  </a:cubicBezTo>
                  <a:lnTo>
                    <a:pt x="66040" y="1534004"/>
                  </a:lnTo>
                  <a:cubicBezTo>
                    <a:pt x="43180" y="1534004"/>
                    <a:pt x="20320" y="1528924"/>
                    <a:pt x="0" y="1520034"/>
                  </a:cubicBezTo>
                  <a:cubicBezTo>
                    <a:pt x="26670" y="1547974"/>
                    <a:pt x="63500" y="1564484"/>
                    <a:pt x="120566" y="1564484"/>
                  </a:cubicBezTo>
                  <a:lnTo>
                    <a:pt x="4002128" y="1564484"/>
                  </a:lnTo>
                  <a:cubicBezTo>
                    <a:pt x="4082138" y="1564484"/>
                    <a:pt x="4148178" y="1498444"/>
                    <a:pt x="4148178" y="1418434"/>
                  </a:cubicBezTo>
                  <a:lnTo>
                    <a:pt x="4148178" y="95250"/>
                  </a:lnTo>
                  <a:cubicBezTo>
                    <a:pt x="4148178" y="58420"/>
                    <a:pt x="4134208" y="25400"/>
                    <a:pt x="4112618" y="0"/>
                  </a:cubicBezTo>
                  <a:cubicBezTo>
                    <a:pt x="4118968" y="16510"/>
                    <a:pt x="4121508" y="34290"/>
                    <a:pt x="4121508" y="52070"/>
                  </a:cubicBezTo>
                  <a:lnTo>
                    <a:pt x="4121508" y="1375254"/>
                  </a:lnTo>
                  <a:lnTo>
                    <a:pt x="4121508" y="1375254"/>
                  </a:lnTo>
                  <a:close/>
                </a:path>
              </a:pathLst>
            </a:custGeom>
            <a:solidFill>
              <a:srgbClr val="57AEA2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2700" y="12700"/>
              <a:ext cx="4187548" cy="1615284"/>
            </a:xfrm>
            <a:custGeom>
              <a:avLst/>
              <a:gdLst/>
              <a:ahLst/>
              <a:cxnLst/>
              <a:rect l="l" t="t" r="r" b="b"/>
              <a:pathLst>
                <a:path w="4187548" h="1615284">
                  <a:moveTo>
                    <a:pt x="146050" y="1615284"/>
                  </a:moveTo>
                  <a:lnTo>
                    <a:pt x="4041498" y="1615284"/>
                  </a:lnTo>
                  <a:cubicBezTo>
                    <a:pt x="4121508" y="1615284"/>
                    <a:pt x="4187548" y="1549244"/>
                    <a:pt x="4187548" y="1469234"/>
                  </a:cubicBezTo>
                  <a:lnTo>
                    <a:pt x="4187548" y="146050"/>
                  </a:lnTo>
                  <a:cubicBezTo>
                    <a:pt x="4187548" y="66040"/>
                    <a:pt x="4121508" y="0"/>
                    <a:pt x="404149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469234"/>
                  </a:lnTo>
                  <a:cubicBezTo>
                    <a:pt x="0" y="1550514"/>
                    <a:pt x="66040" y="1615284"/>
                    <a:pt x="146050" y="1615284"/>
                  </a:cubicBezTo>
                  <a:close/>
                </a:path>
              </a:pathLst>
            </a:custGeom>
            <a:solidFill>
              <a:srgbClr val="C1EEDB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252318" cy="1683864"/>
            </a:xfrm>
            <a:custGeom>
              <a:avLst/>
              <a:gdLst/>
              <a:ahLst/>
              <a:cxnLst/>
              <a:rect l="l" t="t" r="r" b="b"/>
              <a:pathLst>
                <a:path w="4252318" h="1683864">
                  <a:moveTo>
                    <a:pt x="4188818" y="74930"/>
                  </a:moveTo>
                  <a:cubicBezTo>
                    <a:pt x="4160878" y="30480"/>
                    <a:pt x="4111348" y="0"/>
                    <a:pt x="405419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481934"/>
                  </a:lnTo>
                  <a:cubicBezTo>
                    <a:pt x="0" y="1534004"/>
                    <a:pt x="25400" y="1579724"/>
                    <a:pt x="63500" y="1608934"/>
                  </a:cubicBezTo>
                  <a:cubicBezTo>
                    <a:pt x="91440" y="1653384"/>
                    <a:pt x="140970" y="1683864"/>
                    <a:pt x="217109" y="1683864"/>
                  </a:cubicBezTo>
                  <a:lnTo>
                    <a:pt x="4093568" y="1683864"/>
                  </a:lnTo>
                  <a:cubicBezTo>
                    <a:pt x="4181198" y="1683864"/>
                    <a:pt x="4252318" y="1612744"/>
                    <a:pt x="4252318" y="1525114"/>
                  </a:cubicBezTo>
                  <a:lnTo>
                    <a:pt x="4252318" y="201930"/>
                  </a:lnTo>
                  <a:cubicBezTo>
                    <a:pt x="4252318" y="149860"/>
                    <a:pt x="4226918" y="104140"/>
                    <a:pt x="4188818" y="74930"/>
                  </a:cubicBezTo>
                  <a:close/>
                  <a:moveTo>
                    <a:pt x="12700" y="148193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4054198" y="12700"/>
                  </a:lnTo>
                  <a:cubicBezTo>
                    <a:pt x="4134208" y="12700"/>
                    <a:pt x="4200248" y="78740"/>
                    <a:pt x="4200248" y="158750"/>
                  </a:cubicBezTo>
                  <a:lnTo>
                    <a:pt x="4200248" y="1481934"/>
                  </a:lnTo>
                  <a:cubicBezTo>
                    <a:pt x="4200248" y="1561944"/>
                    <a:pt x="4134208" y="1627984"/>
                    <a:pt x="4054198" y="1627984"/>
                  </a:cubicBezTo>
                  <a:lnTo>
                    <a:pt x="158750" y="1627984"/>
                  </a:lnTo>
                  <a:cubicBezTo>
                    <a:pt x="78740" y="1627984"/>
                    <a:pt x="12700" y="1563214"/>
                    <a:pt x="12700" y="1481934"/>
                  </a:cubicBezTo>
                  <a:close/>
                  <a:moveTo>
                    <a:pt x="4240888" y="1525114"/>
                  </a:moveTo>
                  <a:cubicBezTo>
                    <a:pt x="4240888" y="1605124"/>
                    <a:pt x="4173578" y="1671164"/>
                    <a:pt x="4093568" y="1671164"/>
                  </a:cubicBezTo>
                  <a:lnTo>
                    <a:pt x="217109" y="1671164"/>
                  </a:lnTo>
                  <a:cubicBezTo>
                    <a:pt x="157480" y="1671164"/>
                    <a:pt x="120650" y="1654654"/>
                    <a:pt x="93980" y="1626714"/>
                  </a:cubicBezTo>
                  <a:cubicBezTo>
                    <a:pt x="114300" y="1635604"/>
                    <a:pt x="135890" y="1640684"/>
                    <a:pt x="160020" y="1640684"/>
                  </a:cubicBezTo>
                  <a:lnTo>
                    <a:pt x="4055468" y="1640684"/>
                  </a:lnTo>
                  <a:cubicBezTo>
                    <a:pt x="4143098" y="1640684"/>
                    <a:pt x="4214218" y="1569564"/>
                    <a:pt x="4214218" y="1481934"/>
                  </a:cubicBezTo>
                  <a:lnTo>
                    <a:pt x="4214218" y="158750"/>
                  </a:lnTo>
                  <a:cubicBezTo>
                    <a:pt x="4214218" y="140970"/>
                    <a:pt x="4210408" y="123190"/>
                    <a:pt x="4205328" y="106680"/>
                  </a:cubicBezTo>
                  <a:cubicBezTo>
                    <a:pt x="4226918" y="132080"/>
                    <a:pt x="4240888" y="165100"/>
                    <a:pt x="4240888" y="201930"/>
                  </a:cubicBezTo>
                  <a:lnTo>
                    <a:pt x="4240888" y="1525114"/>
                  </a:lnTo>
                  <a:cubicBezTo>
                    <a:pt x="4240888" y="1525114"/>
                    <a:pt x="4240888" y="1525114"/>
                    <a:pt x="4240888" y="1525114"/>
                  </a:cubicBezTo>
                  <a:close/>
                </a:path>
              </a:pathLst>
            </a:custGeom>
            <a:solidFill>
              <a:srgbClr val="57AEA2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2818267" y="3246589"/>
            <a:ext cx="3807656" cy="821259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878488" y="5190595"/>
            <a:ext cx="6768293" cy="182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83"/>
              </a:lnSpc>
              <a:spcBef>
                <a:spcPct val="0"/>
              </a:spcBef>
            </a:pPr>
            <a:r>
              <a:rPr lang="en-US" sz="10631">
                <a:solidFill>
                  <a:srgbClr val="57AEA2"/>
                </a:solidFill>
                <a:latin typeface="Creamy Coconut"/>
              </a:rPr>
              <a:t>Por su atención!!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239ABE00-6034-44B4-AA52-5E3CC1F47858}"/>
              </a:ext>
            </a:extLst>
          </p:cNvPr>
          <p:cNvSpPr txBox="1"/>
          <p:nvPr/>
        </p:nvSpPr>
        <p:spPr>
          <a:xfrm>
            <a:off x="3035284" y="1646829"/>
            <a:ext cx="10430692" cy="4950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05"/>
              </a:lnSpc>
              <a:spcBef>
                <a:spcPct val="0"/>
              </a:spcBef>
            </a:pPr>
            <a:r>
              <a:rPr lang="en-US" sz="27575" dirty="0">
                <a:ln w="311150">
                  <a:solidFill>
                    <a:schemeClr val="bg1"/>
                  </a:solidFill>
                </a:ln>
                <a:solidFill>
                  <a:srgbClr val="F2FFFF"/>
                </a:solidFill>
                <a:latin typeface="Brusher"/>
              </a:rPr>
              <a:t>Gracias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463" y="7796558"/>
            <a:ext cx="3280095" cy="249044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623212" y="2266669"/>
            <a:ext cx="11419940" cy="4510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49"/>
              </a:lnSpc>
              <a:spcBef>
                <a:spcPct val="0"/>
              </a:spcBef>
            </a:pPr>
            <a:r>
              <a:rPr lang="en-US" sz="30000" dirty="0">
                <a:solidFill>
                  <a:srgbClr val="57AEA2"/>
                </a:solidFill>
                <a:latin typeface="Brusher"/>
              </a:rPr>
              <a:t>Gracias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393</Words>
  <Application>Microsoft Office PowerPoint</Application>
  <PresentationFormat>Personalizado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Creamy Coconut</vt:lpstr>
      <vt:lpstr>Pink Chicken</vt:lpstr>
      <vt:lpstr>Arial</vt:lpstr>
      <vt:lpstr>Brusher</vt:lpstr>
      <vt:lpstr>Baby Sparkle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MINIMALISTA 1</dc:title>
  <dc:creator>FAMILIA LUNA</dc:creator>
  <cp:lastModifiedBy>FAMILIA LUNA</cp:lastModifiedBy>
  <cp:revision>11</cp:revision>
  <dcterms:created xsi:type="dcterms:W3CDTF">2006-08-16T00:00:00Z</dcterms:created>
  <dcterms:modified xsi:type="dcterms:W3CDTF">2022-10-27T01:59:56Z</dcterms:modified>
  <dc:identifier>DAEw9GkKI2k</dc:identifier>
</cp:coreProperties>
</file>