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0BEA5-7CAA-4843-8716-077A0B9CA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6B516D-C96E-4ED9-AE64-44AB4B801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D73D1-53B4-469F-A094-29F9780D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75FA9-B078-4A0B-A945-FAFC2BA3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2D1708-205A-4A87-927C-61A30C83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47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90763-5335-4418-B79A-901DA9F6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490817-61FB-41BB-A3B6-0D63FC920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6B091-DF7B-4EA5-9F57-1C3584BD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1B57A-47AE-4177-87B1-63B13DD8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CB1D18-30A4-438B-83CE-8B6BCB32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70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050D87-8BAC-41DA-AAA0-AA4923A68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D7C918-0B5A-4580-85F0-D3875777F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9C86D-5063-4521-B39A-8CC57C18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58B1E-A02D-43FB-A1ED-477AB409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0C0FB-291A-4858-B422-88096A1C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07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93947-B503-44B0-B649-39675D0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11570-FEB7-4231-8272-A6B89B93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B6D54-35BD-4CBB-A002-B782D0B3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A7AAF-6C41-48AF-B2A4-E1498997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C4E10-FE47-4706-AB6F-5366A479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1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BF831-23DB-4776-A97B-1E09C094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55AA9-6E47-4969-8133-A31F4438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FCD3A1-539F-45F5-8003-361771F3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FB124-FE13-49E2-B869-78BE8C15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733A01-C79F-4243-BA18-17519645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382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95B2F-82D4-4BDA-BC3D-7CAB6FD4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4962EE-7CB4-43EC-8465-8478546B7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280773-E385-4335-9155-A27F2E34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7601B-C35A-4DAD-8E60-B92E5B29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D36954-9F6B-46B1-8F26-19C5D72E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406167-F67C-4CBD-9FE9-2BD8826A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98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AA37E-7F35-4F76-90ED-1D72F570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747EA1-0D9C-444D-8133-1B34B218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AA2F68-1E33-4364-B6E5-93960CD90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6CF4D-0243-4E1D-B97B-9975F3F09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C5BB42-C968-4D23-9A50-1EEB23F9F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7CC3DC-4C44-4266-997E-9D58E901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B5E26C-9914-45B5-9D0A-0E70001B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961B0B-971D-4413-A321-5BAC4497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66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A8E2A-7D80-462C-87E6-A85BE64C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4233EC-4CAE-4D09-BEC6-5D2FC306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9D6BF-0379-451A-8F1E-17F96BD9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4E6D79-8126-4477-94C0-20178067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7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A11E94-EB70-4B50-80B4-9A6B6016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996AAD-39C0-4D64-8B63-DEF13C13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068F9-8464-4E79-BB7F-AA172087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73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0547-2A91-4FEA-9034-FF58E0F5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A6EFD-B715-4993-9EDF-82A9949E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91BC47-509C-4B5D-8729-3F6B31CC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1E0226-00EB-4711-B80A-082A1D73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980656-7BF2-4F91-8F4A-660354F4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6F6DF-E441-4437-A72C-ED4CFF9D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50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210E9-45FB-4793-B368-89A81037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4A3B6F-7D9B-4990-96EA-9066BCCC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9CBDC5-C514-4AF7-9BCE-FDAF01288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A6B441-DB10-450D-BDD7-A2BBFC96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86A9FA-F6C3-4E89-871D-BC598557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1ED46-F13A-4FE3-A90B-305E2763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4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4A8EA3-964D-4928-9047-CE705B6A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06278-5C44-4B98-8F5E-77430215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E3C8F-A610-4E0A-8FC8-1745A76CA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D48B-3819-4012-A557-E6CF36D459E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14397B-5F3B-4712-8F5F-0730667A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172DF-ED4A-432E-8B62-5574F8666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5971-0783-4AA4-A889-B91F5EB36F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10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3D64BE4-C766-4013-9086-6251411D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0" y="506711"/>
            <a:ext cx="10906125" cy="1876425"/>
          </a:xfrm>
          <a:prstGeom prst="rect">
            <a:avLst/>
          </a:prstGeom>
        </p:spPr>
      </p:pic>
      <p:pic>
        <p:nvPicPr>
          <p:cNvPr id="1030" name="Picture 6" descr="Continuous line drawing girl playing acoustic guitar vector illustration one hand drawn minimalist design music theme">
            <a:extLst>
              <a:ext uri="{FF2B5EF4-FFF2-40B4-BE49-F238E27FC236}">
                <a16:creationId xmlns:a16="http://schemas.microsoft.com/office/drawing/2014/main" id="{98DF8249-1590-4C0B-97A1-54BAB47D9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7" t="10257" b="18153"/>
          <a:stretch/>
        </p:blipFill>
        <p:spPr bwMode="auto">
          <a:xfrm>
            <a:off x="9414078" y="624822"/>
            <a:ext cx="2481503" cy="166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42A69E7-78DC-4F5D-A1BC-7FFC4EB51131}"/>
              </a:ext>
            </a:extLst>
          </p:cNvPr>
          <p:cNvSpPr txBox="1"/>
          <p:nvPr/>
        </p:nvSpPr>
        <p:spPr>
          <a:xfrm>
            <a:off x="4063834" y="689985"/>
            <a:ext cx="5839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dirty="0" err="1">
                <a:latin typeface="Freestyle Script" panose="030804020302050B0404" pitchFamily="66" charset="0"/>
              </a:rPr>
              <a:t>LaurraCa</a:t>
            </a:r>
            <a:r>
              <a:rPr lang="es-CO" sz="9600" dirty="0">
                <a:latin typeface="Freestyle Script" panose="030804020302050B0404" pitchFamily="66" charset="0"/>
              </a:rPr>
              <a:t> &amp; Co. </a:t>
            </a:r>
            <a:endParaRPr lang="es-CO" sz="2000" dirty="0">
              <a:latin typeface="Freestyle Script" panose="030804020302050B0404" pitchFamily="66" charset="0"/>
            </a:endParaRPr>
          </a:p>
        </p:txBody>
      </p:sp>
      <p:pic>
        <p:nvPicPr>
          <p:cNvPr id="1032" name="Picture 8" descr="Girl With A Guitar. Single Line Drawing. Continuous One Lineart Of Music  Song Writer Concept. Woman Sing And Arrange Songs Notes Stock Vector -  Illustration of pencil, guitar: 158515359">
            <a:extLst>
              <a:ext uri="{FF2B5EF4-FFF2-40B4-BE49-F238E27FC236}">
                <a16:creationId xmlns:a16="http://schemas.microsoft.com/office/drawing/2014/main" id="{E0E2B2A6-C920-44C6-9AC4-BF72D9CE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0" y="2941983"/>
            <a:ext cx="3664366" cy="25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6725162-BE62-4E5C-99F0-C4488FED7C15}"/>
              </a:ext>
            </a:extLst>
          </p:cNvPr>
          <p:cNvSpPr txBox="1"/>
          <p:nvPr/>
        </p:nvSpPr>
        <p:spPr>
          <a:xfrm>
            <a:off x="7081695" y="1797980"/>
            <a:ext cx="2332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latin typeface="Freestyle Script" panose="030804020302050B0404" pitchFamily="66" charset="0"/>
              </a:rPr>
              <a:t>Laura Canta &amp; </a:t>
            </a:r>
            <a:r>
              <a:rPr lang="es-CO" sz="2400" dirty="0" err="1">
                <a:latin typeface="Freestyle Script" panose="030804020302050B0404" pitchFamily="66" charset="0"/>
              </a:rPr>
              <a:t>Compañia</a:t>
            </a:r>
            <a:endParaRPr lang="es-CO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7B2593-3E92-403A-ACF5-540F2B9CBD8A}"/>
              </a:ext>
            </a:extLst>
          </p:cNvPr>
          <p:cNvSpPr txBox="1"/>
          <p:nvPr/>
        </p:nvSpPr>
        <p:spPr>
          <a:xfrm>
            <a:off x="5390779" y="2941983"/>
            <a:ext cx="5873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Cavolini" panose="020B0502040204020203" pitchFamily="66" charset="0"/>
                <a:cs typeface="Cavolini" panose="020B0502040204020203" pitchFamily="66" charset="0"/>
              </a:rPr>
              <a:t>Música en Vivo</a:t>
            </a:r>
          </a:p>
          <a:p>
            <a:endParaRPr lang="es-CO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r>
              <a:rPr lang="es-CO" dirty="0">
                <a:latin typeface="Cavolini" panose="020B0502040204020203" pitchFamily="66" charset="0"/>
                <a:cs typeface="Cavolini" panose="020B0502040204020203" pitchFamily="66" charset="0"/>
              </a:rPr>
              <a:t>Tú tertulia, evento, reunión o establecimiento con un maravilloso acompañamiento musical. </a:t>
            </a:r>
          </a:p>
          <a:p>
            <a:endParaRPr lang="es-CO" dirty="0"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r>
              <a:rPr lang="es-CO" dirty="0">
                <a:latin typeface="Cavolini" panose="020B0502040204020203" pitchFamily="66" charset="0"/>
                <a:cs typeface="Cavolini" panose="020B0502040204020203" pitchFamily="66" charset="0"/>
              </a:rPr>
              <a:t>La música en vivo atrae a las personas, hace los espacios más cálidos y memorables. Elevan el espíritu de cualquier ocasión.</a:t>
            </a:r>
          </a:p>
        </p:txBody>
      </p:sp>
    </p:spTree>
    <p:extLst>
      <p:ext uri="{BB962C8B-B14F-4D97-AF65-F5344CB8AC3E}">
        <p14:creationId xmlns:p14="http://schemas.microsoft.com/office/powerpoint/2010/main" val="156043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49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Cavolini</vt:lpstr>
      <vt:lpstr>Freestyle Script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Monroy Garzon</dc:creator>
  <cp:lastModifiedBy>Juan Camilo Monroy Garzon</cp:lastModifiedBy>
  <cp:revision>8</cp:revision>
  <dcterms:created xsi:type="dcterms:W3CDTF">2020-09-27T03:16:50Z</dcterms:created>
  <dcterms:modified xsi:type="dcterms:W3CDTF">2020-09-27T06:39:57Z</dcterms:modified>
</cp:coreProperties>
</file>