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851" r:id="rId5"/>
    <p:sldId id="849" r:id="rId6"/>
    <p:sldId id="359" r:id="rId7"/>
    <p:sldId id="837" r:id="rId8"/>
    <p:sldId id="838" r:id="rId9"/>
    <p:sldId id="847" r:id="rId10"/>
    <p:sldId id="839" r:id="rId11"/>
    <p:sldId id="840" r:id="rId12"/>
    <p:sldId id="841" r:id="rId13"/>
    <p:sldId id="842" r:id="rId14"/>
    <p:sldId id="843" r:id="rId15"/>
    <p:sldId id="844" r:id="rId16"/>
    <p:sldId id="848" r:id="rId17"/>
    <p:sldId id="845" r:id="rId18"/>
    <p:sldId id="846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A"/>
    <a:srgbClr val="876E1D"/>
    <a:srgbClr val="FDB813"/>
    <a:srgbClr val="456F81"/>
    <a:srgbClr val="00203E"/>
    <a:srgbClr val="005E89"/>
    <a:srgbClr val="E2BD61"/>
    <a:srgbClr val="005EA8"/>
    <a:srgbClr val="00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DFF11-8BA0-41B2-B54D-FED77940ABB4}" v="480" dt="2023-10-25T14:35:00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6551" autoAdjust="0"/>
  </p:normalViewPr>
  <p:slideViewPr>
    <p:cSldViewPr snapToGrid="0">
      <p:cViewPr varScale="1">
        <p:scale>
          <a:sx n="74" d="100"/>
          <a:sy n="74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Martínez Sánchez" userId="4083a170-95fc-42ff-97a0-4461eff0d4d4" providerId="ADAL" clId="{56FA1A01-1EE9-41E9-BFDA-C5C671577257}"/>
    <pc:docChg chg="undo custSel addSld delSld modSld sldOrd">
      <pc:chgData name="Julio Cesar Martínez Sánchez" userId="4083a170-95fc-42ff-97a0-4461eff0d4d4" providerId="ADAL" clId="{56FA1A01-1EE9-41E9-BFDA-C5C671577257}" dt="2023-10-09T22:15:31.518" v="3096" actId="1076"/>
      <pc:docMkLst>
        <pc:docMk/>
      </pc:docMkLst>
      <pc:sldChg chg="modSp mod">
        <pc:chgData name="Julio Cesar Martínez Sánchez" userId="4083a170-95fc-42ff-97a0-4461eff0d4d4" providerId="ADAL" clId="{56FA1A01-1EE9-41E9-BFDA-C5C671577257}" dt="2023-10-09T20:31:23.215" v="27" actId="20577"/>
        <pc:sldMkLst>
          <pc:docMk/>
          <pc:sldMk cId="194666675" sldId="359"/>
        </pc:sldMkLst>
        <pc:spChg chg="mod">
          <ac:chgData name="Julio Cesar Martínez Sánchez" userId="4083a170-95fc-42ff-97a0-4461eff0d4d4" providerId="ADAL" clId="{56FA1A01-1EE9-41E9-BFDA-C5C671577257}" dt="2023-10-09T20:31:23.215" v="27" actId="20577"/>
          <ac:spMkLst>
            <pc:docMk/>
            <pc:sldMk cId="194666675" sldId="359"/>
            <ac:spMk id="4" creationId="{3B24A3FF-378C-1149-81BB-D84150B87850}"/>
          </ac:spMkLst>
        </pc:spChg>
      </pc:sldChg>
      <pc:sldChg chg="del">
        <pc:chgData name="Julio Cesar Martínez Sánchez" userId="4083a170-95fc-42ff-97a0-4461eff0d4d4" providerId="ADAL" clId="{56FA1A01-1EE9-41E9-BFDA-C5C671577257}" dt="2023-10-09T21:44:46.133" v="2916" actId="47"/>
        <pc:sldMkLst>
          <pc:docMk/>
          <pc:sldMk cId="1327280297" sldId="822"/>
        </pc:sldMkLst>
      </pc:sldChg>
      <pc:sldChg chg="addSp delSp modSp add mod modAnim">
        <pc:chgData name="Julio Cesar Martínez Sánchez" userId="4083a170-95fc-42ff-97a0-4461eff0d4d4" providerId="ADAL" clId="{56FA1A01-1EE9-41E9-BFDA-C5C671577257}" dt="2023-10-09T21:49:05.558" v="2973" actId="207"/>
        <pc:sldMkLst>
          <pc:docMk/>
          <pc:sldMk cId="953166884" sldId="823"/>
        </pc:sldMkLst>
        <pc:spChg chg="add mod">
          <ac:chgData name="Julio Cesar Martínez Sánchez" userId="4083a170-95fc-42ff-97a0-4461eff0d4d4" providerId="ADAL" clId="{56FA1A01-1EE9-41E9-BFDA-C5C671577257}" dt="2023-10-09T21:48:42.233" v="2970" actId="113"/>
          <ac:spMkLst>
            <pc:docMk/>
            <pc:sldMk cId="953166884" sldId="823"/>
            <ac:spMk id="3" creationId="{B18526F4-B3AB-46FF-10BC-D4D64FBED541}"/>
          </ac:spMkLst>
        </pc:spChg>
        <pc:spChg chg="del">
          <ac:chgData name="Julio Cesar Martínez Sánchez" userId="4083a170-95fc-42ff-97a0-4461eff0d4d4" providerId="ADAL" clId="{56FA1A01-1EE9-41E9-BFDA-C5C671577257}" dt="2023-10-09T20:31:26.480" v="28" actId="478"/>
          <ac:spMkLst>
            <pc:docMk/>
            <pc:sldMk cId="953166884" sldId="823"/>
            <ac:spMk id="4" creationId="{3B24A3FF-378C-1149-81BB-D84150B87850}"/>
          </ac:spMkLst>
        </pc:spChg>
        <pc:spChg chg="add mod">
          <ac:chgData name="Julio Cesar Martínez Sánchez" userId="4083a170-95fc-42ff-97a0-4461eff0d4d4" providerId="ADAL" clId="{56FA1A01-1EE9-41E9-BFDA-C5C671577257}" dt="2023-10-09T21:49:05.558" v="2973" actId="207"/>
          <ac:spMkLst>
            <pc:docMk/>
            <pc:sldMk cId="953166884" sldId="823"/>
            <ac:spMk id="6" creationId="{5C0287D9-1745-24C2-2C36-F5AD6209CBD5}"/>
          </ac:spMkLst>
        </pc:spChg>
        <pc:spChg chg="add mod">
          <ac:chgData name="Julio Cesar Martínez Sánchez" userId="4083a170-95fc-42ff-97a0-4461eff0d4d4" providerId="ADAL" clId="{56FA1A01-1EE9-41E9-BFDA-C5C671577257}" dt="2023-10-09T21:48:23.424" v="2967" actId="14100"/>
          <ac:spMkLst>
            <pc:docMk/>
            <pc:sldMk cId="953166884" sldId="823"/>
            <ac:spMk id="7" creationId="{FAD745FE-7DE3-0D2E-2643-BF95692EDEDF}"/>
          </ac:spMkLst>
        </pc:spChg>
        <pc:graphicFrameChg chg="add del mod modGraphic">
          <ac:chgData name="Julio Cesar Martínez Sánchez" userId="4083a170-95fc-42ff-97a0-4461eff0d4d4" providerId="ADAL" clId="{56FA1A01-1EE9-41E9-BFDA-C5C671577257}" dt="2023-10-09T20:47:05.459" v="132" actId="478"/>
          <ac:graphicFrameMkLst>
            <pc:docMk/>
            <pc:sldMk cId="953166884" sldId="823"/>
            <ac:graphicFrameMk id="2" creationId="{A1E9A37C-8F05-9DDB-80BD-C43E694C4009}"/>
          </ac:graphicFrameMkLst>
        </pc:graphicFrameChg>
        <pc:graphicFrameChg chg="add mod modGraphic">
          <ac:chgData name="Julio Cesar Martínez Sánchez" userId="4083a170-95fc-42ff-97a0-4461eff0d4d4" providerId="ADAL" clId="{56FA1A01-1EE9-41E9-BFDA-C5C671577257}" dt="2023-10-09T20:47:23.171" v="144" actId="1076"/>
          <ac:graphicFrameMkLst>
            <pc:docMk/>
            <pc:sldMk cId="953166884" sldId="823"/>
            <ac:graphicFrameMk id="5" creationId="{0E5ACD73-AAEF-D98B-75DF-786A6B3A7E7D}"/>
          </ac:graphicFrameMkLst>
        </pc:graphicFrameChg>
        <pc:picChg chg="del">
          <ac:chgData name="Julio Cesar Martínez Sánchez" userId="4083a170-95fc-42ff-97a0-4461eff0d4d4" providerId="ADAL" clId="{56FA1A01-1EE9-41E9-BFDA-C5C671577257}" dt="2023-10-09T20:31:27.417" v="29" actId="478"/>
          <ac:picMkLst>
            <pc:docMk/>
            <pc:sldMk cId="953166884" sldId="823"/>
            <ac:picMk id="10" creationId="{9FB12FEC-446A-5E42-BCA1-37BFBD6BAA51}"/>
          </ac:picMkLst>
        </pc:picChg>
      </pc:sldChg>
      <pc:sldChg chg="addSp modSp new mod modAnim">
        <pc:chgData name="Julio Cesar Martínez Sánchez" userId="4083a170-95fc-42ff-97a0-4461eff0d4d4" providerId="ADAL" clId="{56FA1A01-1EE9-41E9-BFDA-C5C671577257}" dt="2023-10-09T21:49:13.725" v="2974"/>
        <pc:sldMkLst>
          <pc:docMk/>
          <pc:sldMk cId="2429667912" sldId="824"/>
        </pc:sldMkLst>
        <pc:spChg chg="add mod">
          <ac:chgData name="Julio Cesar Martínez Sánchez" userId="4083a170-95fc-42ff-97a0-4461eff0d4d4" providerId="ADAL" clId="{56FA1A01-1EE9-41E9-BFDA-C5C671577257}" dt="2023-10-09T20:48:21.988" v="176" actId="207"/>
          <ac:spMkLst>
            <pc:docMk/>
            <pc:sldMk cId="2429667912" sldId="824"/>
            <ac:spMk id="4" creationId="{4500C3EA-1231-740D-D8E6-4FBAA5F011EE}"/>
          </ac:spMkLst>
        </pc:spChg>
        <pc:picChg chg="add">
          <ac:chgData name="Julio Cesar Martínez Sánchez" userId="4083a170-95fc-42ff-97a0-4461eff0d4d4" providerId="ADAL" clId="{56FA1A01-1EE9-41E9-BFDA-C5C671577257}" dt="2023-10-09T20:48:00.562" v="150" actId="22"/>
          <ac:picMkLst>
            <pc:docMk/>
            <pc:sldMk cId="2429667912" sldId="824"/>
            <ac:picMk id="3" creationId="{955F87B5-2D02-DFBC-C854-5A0A4AEF39F9}"/>
          </ac:picMkLst>
        </pc:picChg>
      </pc:sldChg>
      <pc:sldChg chg="addSp delSp modSp new mod modAnim">
        <pc:chgData name="Julio Cesar Martínez Sánchez" userId="4083a170-95fc-42ff-97a0-4461eff0d4d4" providerId="ADAL" clId="{56FA1A01-1EE9-41E9-BFDA-C5C671577257}" dt="2023-10-09T21:50:34.129" v="3026"/>
        <pc:sldMkLst>
          <pc:docMk/>
          <pc:sldMk cId="1564022807" sldId="825"/>
        </pc:sldMkLst>
        <pc:spChg chg="add mod">
          <ac:chgData name="Julio Cesar Martínez Sánchez" userId="4083a170-95fc-42ff-97a0-4461eff0d4d4" providerId="ADAL" clId="{56FA1A01-1EE9-41E9-BFDA-C5C671577257}" dt="2023-10-09T20:51:31.893" v="411" actId="1076"/>
          <ac:spMkLst>
            <pc:docMk/>
            <pc:sldMk cId="1564022807" sldId="825"/>
            <ac:spMk id="3" creationId="{E94F5C17-3D35-662B-F6D7-6AD0C0DE8407}"/>
          </ac:spMkLst>
        </pc:spChg>
        <pc:spChg chg="add mod">
          <ac:chgData name="Julio Cesar Martínez Sánchez" userId="4083a170-95fc-42ff-97a0-4461eff0d4d4" providerId="ADAL" clId="{56FA1A01-1EE9-41E9-BFDA-C5C671577257}" dt="2023-10-09T20:51:31.893" v="411" actId="1076"/>
          <ac:spMkLst>
            <pc:docMk/>
            <pc:sldMk cId="1564022807" sldId="825"/>
            <ac:spMk id="4" creationId="{03544D93-4DB9-1600-DC98-6CD71C0CFD6E}"/>
          </ac:spMkLst>
        </pc:spChg>
        <pc:spChg chg="add mod">
          <ac:chgData name="Julio Cesar Martínez Sánchez" userId="4083a170-95fc-42ff-97a0-4461eff0d4d4" providerId="ADAL" clId="{56FA1A01-1EE9-41E9-BFDA-C5C671577257}" dt="2023-10-09T20:51:52.429" v="412" actId="207"/>
          <ac:spMkLst>
            <pc:docMk/>
            <pc:sldMk cId="1564022807" sldId="825"/>
            <ac:spMk id="5" creationId="{6C759040-FD94-6119-8859-8373C379C5DE}"/>
          </ac:spMkLst>
        </pc:spChg>
        <pc:spChg chg="add mod">
          <ac:chgData name="Julio Cesar Martínez Sánchez" userId="4083a170-95fc-42ff-97a0-4461eff0d4d4" providerId="ADAL" clId="{56FA1A01-1EE9-41E9-BFDA-C5C671577257}" dt="2023-10-09T20:51:52.429" v="412" actId="207"/>
          <ac:spMkLst>
            <pc:docMk/>
            <pc:sldMk cId="1564022807" sldId="825"/>
            <ac:spMk id="6" creationId="{66561817-D55F-C11D-C6CD-4CE3304CBF6D}"/>
          </ac:spMkLst>
        </pc:spChg>
        <pc:spChg chg="add mod">
          <ac:chgData name="Julio Cesar Martínez Sánchez" userId="4083a170-95fc-42ff-97a0-4461eff0d4d4" providerId="ADAL" clId="{56FA1A01-1EE9-41E9-BFDA-C5C671577257}" dt="2023-10-09T21:00:37.336" v="1491" actId="108"/>
          <ac:spMkLst>
            <pc:docMk/>
            <pc:sldMk cId="1564022807" sldId="825"/>
            <ac:spMk id="7" creationId="{7CFFEC5F-9A29-7B36-6784-20D0594A5AA7}"/>
          </ac:spMkLst>
        </pc:spChg>
        <pc:spChg chg="add mod">
          <ac:chgData name="Julio Cesar Martínez Sánchez" userId="4083a170-95fc-42ff-97a0-4461eff0d4d4" providerId="ADAL" clId="{56FA1A01-1EE9-41E9-BFDA-C5C671577257}" dt="2023-10-09T21:00:42.051" v="1492" actId="108"/>
          <ac:spMkLst>
            <pc:docMk/>
            <pc:sldMk cId="1564022807" sldId="825"/>
            <ac:spMk id="8" creationId="{F61E6FA1-52D8-D05F-ADA2-C06C1AFA3545}"/>
          </ac:spMkLst>
        </pc:spChg>
        <pc:spChg chg="add del">
          <ac:chgData name="Julio Cesar Martínez Sánchez" userId="4083a170-95fc-42ff-97a0-4461eff0d4d4" providerId="ADAL" clId="{56FA1A01-1EE9-41E9-BFDA-C5C671577257}" dt="2023-10-09T21:02:41.432" v="1536" actId="478"/>
          <ac:spMkLst>
            <pc:docMk/>
            <pc:sldMk cId="1564022807" sldId="825"/>
            <ac:spMk id="9" creationId="{4EFA5D10-6C83-D6C2-C366-18334CB9287E}"/>
          </ac:spMkLst>
        </pc:spChg>
        <pc:spChg chg="add mod">
          <ac:chgData name="Julio Cesar Martínez Sánchez" userId="4083a170-95fc-42ff-97a0-4461eff0d4d4" providerId="ADAL" clId="{56FA1A01-1EE9-41E9-BFDA-C5C671577257}" dt="2023-10-09T21:01:40.292" v="1507" actId="14100"/>
          <ac:spMkLst>
            <pc:docMk/>
            <pc:sldMk cId="1564022807" sldId="825"/>
            <ac:spMk id="10" creationId="{5DC497C0-6D9F-A85C-E278-E196418D32B1}"/>
          </ac:spMkLst>
        </pc:spChg>
        <pc:spChg chg="add mod">
          <ac:chgData name="Julio Cesar Martínez Sánchez" userId="4083a170-95fc-42ff-97a0-4461eff0d4d4" providerId="ADAL" clId="{56FA1A01-1EE9-41E9-BFDA-C5C671577257}" dt="2023-10-09T21:01:46.131" v="1510" actId="14100"/>
          <ac:spMkLst>
            <pc:docMk/>
            <pc:sldMk cId="1564022807" sldId="825"/>
            <ac:spMk id="11" creationId="{5901C586-AEB4-83A1-1043-AC41AA9D4C7C}"/>
          </ac:spMkLst>
        </pc:spChg>
        <pc:spChg chg="add mod">
          <ac:chgData name="Julio Cesar Martínez Sánchez" userId="4083a170-95fc-42ff-97a0-4461eff0d4d4" providerId="ADAL" clId="{56FA1A01-1EE9-41E9-BFDA-C5C671577257}" dt="2023-10-09T21:01:37.820" v="1506" actId="14100"/>
          <ac:spMkLst>
            <pc:docMk/>
            <pc:sldMk cId="1564022807" sldId="825"/>
            <ac:spMk id="12" creationId="{2200D122-0788-D6D3-816C-9B07EB6BFDB1}"/>
          </ac:spMkLst>
        </pc:spChg>
        <pc:spChg chg="add mod">
          <ac:chgData name="Julio Cesar Martínez Sánchez" userId="4083a170-95fc-42ff-97a0-4461eff0d4d4" providerId="ADAL" clId="{56FA1A01-1EE9-41E9-BFDA-C5C671577257}" dt="2023-10-09T21:02:12.755" v="1514" actId="14100"/>
          <ac:spMkLst>
            <pc:docMk/>
            <pc:sldMk cId="1564022807" sldId="825"/>
            <ac:spMk id="13" creationId="{E700BEBF-2FC2-DE89-E6BD-8ACA130B77AE}"/>
          </ac:spMkLst>
        </pc:spChg>
        <pc:spChg chg="add mod">
          <ac:chgData name="Julio Cesar Martínez Sánchez" userId="4083a170-95fc-42ff-97a0-4461eff0d4d4" providerId="ADAL" clId="{56FA1A01-1EE9-41E9-BFDA-C5C671577257}" dt="2023-10-09T21:02:23.516" v="1517" actId="14100"/>
          <ac:spMkLst>
            <pc:docMk/>
            <pc:sldMk cId="1564022807" sldId="825"/>
            <ac:spMk id="14" creationId="{4B64BF83-EC74-4ED1-D474-026EF58FCD04}"/>
          </ac:spMkLst>
        </pc:spChg>
        <pc:spChg chg="add mod">
          <ac:chgData name="Julio Cesar Martínez Sánchez" userId="4083a170-95fc-42ff-97a0-4461eff0d4d4" providerId="ADAL" clId="{56FA1A01-1EE9-41E9-BFDA-C5C671577257}" dt="2023-10-09T21:02:36.035" v="1535" actId="14100"/>
          <ac:spMkLst>
            <pc:docMk/>
            <pc:sldMk cId="1564022807" sldId="825"/>
            <ac:spMk id="15" creationId="{14B4894F-6125-F393-CC3F-9806EEA597DA}"/>
          </ac:spMkLst>
        </pc:spChg>
        <pc:spChg chg="add mod">
          <ac:chgData name="Julio Cesar Martínez Sánchez" userId="4083a170-95fc-42ff-97a0-4461eff0d4d4" providerId="ADAL" clId="{56FA1A01-1EE9-41E9-BFDA-C5C671577257}" dt="2023-10-09T21:49:46.968" v="3016" actId="14100"/>
          <ac:spMkLst>
            <pc:docMk/>
            <pc:sldMk cId="1564022807" sldId="825"/>
            <ac:spMk id="16" creationId="{E7FD71F8-15B3-FA97-E8E1-555186DB14DC}"/>
          </ac:spMkLst>
        </pc:spChg>
        <pc:graphicFrameChg chg="add mod modGraphic">
          <ac:chgData name="Julio Cesar Martínez Sánchez" userId="4083a170-95fc-42ff-97a0-4461eff0d4d4" providerId="ADAL" clId="{56FA1A01-1EE9-41E9-BFDA-C5C671577257}" dt="2023-10-09T20:51:31.893" v="411" actId="1076"/>
          <ac:graphicFrameMkLst>
            <pc:docMk/>
            <pc:sldMk cId="1564022807" sldId="825"/>
            <ac:graphicFrameMk id="2" creationId="{2B3217C3-60A9-18B1-3DEE-A1ECFBE5FA78}"/>
          </ac:graphicFrameMkLst>
        </pc:graphicFrameChg>
      </pc:sldChg>
      <pc:sldChg chg="addSp modSp new mod">
        <pc:chgData name="Julio Cesar Martínez Sánchez" userId="4083a170-95fc-42ff-97a0-4461eff0d4d4" providerId="ADAL" clId="{56FA1A01-1EE9-41E9-BFDA-C5C671577257}" dt="2023-10-09T21:20:52.862" v="2615" actId="1076"/>
        <pc:sldMkLst>
          <pc:docMk/>
          <pc:sldMk cId="2308523394" sldId="826"/>
        </pc:sldMkLst>
        <pc:spChg chg="add mod">
          <ac:chgData name="Julio Cesar Martínez Sánchez" userId="4083a170-95fc-42ff-97a0-4461eff0d4d4" providerId="ADAL" clId="{56FA1A01-1EE9-41E9-BFDA-C5C671577257}" dt="2023-10-09T21:20:52.862" v="2615" actId="1076"/>
          <ac:spMkLst>
            <pc:docMk/>
            <pc:sldMk cId="2308523394" sldId="826"/>
            <ac:spMk id="5" creationId="{747BED63-84AB-617E-7B36-46CC5132A59F}"/>
          </ac:spMkLst>
        </pc:spChg>
        <pc:picChg chg="add mod">
          <ac:chgData name="Julio Cesar Martínez Sánchez" userId="4083a170-95fc-42ff-97a0-4461eff0d4d4" providerId="ADAL" clId="{56FA1A01-1EE9-41E9-BFDA-C5C671577257}" dt="2023-10-09T21:20:52.862" v="2615" actId="1076"/>
          <ac:picMkLst>
            <pc:docMk/>
            <pc:sldMk cId="2308523394" sldId="826"/>
            <ac:picMk id="3" creationId="{6A310AC8-593D-767C-CB9A-E3C7ADDAB444}"/>
          </ac:picMkLst>
        </pc:picChg>
      </pc:sldChg>
      <pc:sldChg chg="addSp delSp modSp new mod ord modAnim">
        <pc:chgData name="Julio Cesar Martínez Sánchez" userId="4083a170-95fc-42ff-97a0-4461eff0d4d4" providerId="ADAL" clId="{56FA1A01-1EE9-41E9-BFDA-C5C671577257}" dt="2023-10-09T21:27:37.481" v="2640"/>
        <pc:sldMkLst>
          <pc:docMk/>
          <pc:sldMk cId="3619457801" sldId="827"/>
        </pc:sldMkLst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4" creationId="{97E35A47-D819-753A-80D3-574712F7CD08}"/>
          </ac:spMkLst>
        </pc:spChg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5" creationId="{7220059B-6045-8E7F-BB52-15309217781A}"/>
          </ac:spMkLst>
        </pc:spChg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6" creationId="{777B6F23-6B06-6423-F0F8-0857DF144B49}"/>
          </ac:spMkLst>
        </pc:spChg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7" creationId="{0265B0DC-4B99-37DC-078C-AF89C58FFFEE}"/>
          </ac:spMkLst>
        </pc:spChg>
        <pc:spChg chg="add del mod">
          <ac:chgData name="Julio Cesar Martínez Sánchez" userId="4083a170-95fc-42ff-97a0-4461eff0d4d4" providerId="ADAL" clId="{56FA1A01-1EE9-41E9-BFDA-C5C671577257}" dt="2023-10-09T21:10:13.580" v="1974" actId="478"/>
          <ac:spMkLst>
            <pc:docMk/>
            <pc:sldMk cId="3619457801" sldId="827"/>
            <ac:spMk id="8" creationId="{D0F0CFD6-5B5A-AB9B-DE06-15CF86C54283}"/>
          </ac:spMkLst>
        </pc:spChg>
        <pc:spChg chg="add mod">
          <ac:chgData name="Julio Cesar Martínez Sánchez" userId="4083a170-95fc-42ff-97a0-4461eff0d4d4" providerId="ADAL" clId="{56FA1A01-1EE9-41E9-BFDA-C5C671577257}" dt="2023-10-09T21:10:38.265" v="2019" actId="1076"/>
          <ac:spMkLst>
            <pc:docMk/>
            <pc:sldMk cId="3619457801" sldId="827"/>
            <ac:spMk id="9" creationId="{CFF89C6B-42E8-0A97-6941-503D9CE9E793}"/>
          </ac:spMkLst>
        </pc:spChg>
        <pc:spChg chg="add del mod">
          <ac:chgData name="Julio Cesar Martínez Sánchez" userId="4083a170-95fc-42ff-97a0-4461eff0d4d4" providerId="ADAL" clId="{56FA1A01-1EE9-41E9-BFDA-C5C671577257}" dt="2023-10-09T21:15:30.770" v="2392" actId="478"/>
          <ac:spMkLst>
            <pc:docMk/>
            <pc:sldMk cId="3619457801" sldId="827"/>
            <ac:spMk id="14" creationId="{0C0861A9-1B51-39D6-59E2-B49A3B8736C2}"/>
          </ac:spMkLst>
        </pc:spChg>
        <pc:spChg chg="add del mod">
          <ac:chgData name="Julio Cesar Martínez Sánchez" userId="4083a170-95fc-42ff-97a0-4461eff0d4d4" providerId="ADAL" clId="{56FA1A01-1EE9-41E9-BFDA-C5C671577257}" dt="2023-10-09T21:14:54.106" v="2324" actId="478"/>
          <ac:spMkLst>
            <pc:docMk/>
            <pc:sldMk cId="3619457801" sldId="827"/>
            <ac:spMk id="15" creationId="{48C8B2B6-39EA-18DF-47C7-A0A460704984}"/>
          </ac:spMkLst>
        </pc:spChg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16" creationId="{DEDEBEDF-58E6-FC00-4FB0-83FEDA9AB1FC}"/>
          </ac:spMkLst>
        </pc:spChg>
        <pc:spChg chg="add mod">
          <ac:chgData name="Julio Cesar Martínez Sánchez" userId="4083a170-95fc-42ff-97a0-4461eff0d4d4" providerId="ADAL" clId="{56FA1A01-1EE9-41E9-BFDA-C5C671577257}" dt="2023-10-09T21:20:28.712" v="2608" actId="1076"/>
          <ac:spMkLst>
            <pc:docMk/>
            <pc:sldMk cId="3619457801" sldId="827"/>
            <ac:spMk id="17" creationId="{7ECB4407-4185-1327-8276-8D538643F2EB}"/>
          </ac:spMkLst>
        </pc:spChg>
        <pc:picChg chg="add mod">
          <ac:chgData name="Julio Cesar Martínez Sánchez" userId="4083a170-95fc-42ff-97a0-4461eff0d4d4" providerId="ADAL" clId="{56FA1A01-1EE9-41E9-BFDA-C5C671577257}" dt="2023-10-09T21:06:25.549" v="1607" actId="1076"/>
          <ac:picMkLst>
            <pc:docMk/>
            <pc:sldMk cId="3619457801" sldId="827"/>
            <ac:picMk id="3" creationId="{6355BFA6-5987-1A67-0C8E-EB1E34090C23}"/>
          </ac:picMkLst>
        </pc:picChg>
        <pc:picChg chg="add mod">
          <ac:chgData name="Julio Cesar Martínez Sánchez" userId="4083a170-95fc-42ff-97a0-4461eff0d4d4" providerId="ADAL" clId="{56FA1A01-1EE9-41E9-BFDA-C5C671577257}" dt="2023-10-09T21:14:12.994" v="2275"/>
          <ac:picMkLst>
            <pc:docMk/>
            <pc:sldMk cId="3619457801" sldId="827"/>
            <ac:picMk id="13" creationId="{ADC3C052-1D2D-5D89-4A0D-40ACE10255D2}"/>
          </ac:picMkLst>
        </pc:picChg>
        <pc:picChg chg="add mod">
          <ac:chgData name="Julio Cesar Martínez Sánchez" userId="4083a170-95fc-42ff-97a0-4461eff0d4d4" providerId="ADAL" clId="{56FA1A01-1EE9-41E9-BFDA-C5C671577257}" dt="2023-10-09T21:20:31.597" v="2609" actId="1076"/>
          <ac:picMkLst>
            <pc:docMk/>
            <pc:sldMk cId="3619457801" sldId="827"/>
            <ac:picMk id="19" creationId="{D15084F3-9D57-375E-2620-6729F57B173F}"/>
          </ac:picMkLst>
        </pc:picChg>
        <pc:picChg chg="add mod">
          <ac:chgData name="Julio Cesar Martínez Sánchez" userId="4083a170-95fc-42ff-97a0-4461eff0d4d4" providerId="ADAL" clId="{56FA1A01-1EE9-41E9-BFDA-C5C671577257}" dt="2023-10-09T21:20:39.365" v="2612" actId="1076"/>
          <ac:picMkLst>
            <pc:docMk/>
            <pc:sldMk cId="3619457801" sldId="827"/>
            <ac:picMk id="21" creationId="{AC0CDCF7-9374-CDA5-3D5B-6D6914391FCB}"/>
          </ac:picMkLst>
        </pc:picChg>
        <pc:picChg chg="add mod">
          <ac:chgData name="Julio Cesar Martínez Sánchez" userId="4083a170-95fc-42ff-97a0-4461eff0d4d4" providerId="ADAL" clId="{56FA1A01-1EE9-41E9-BFDA-C5C671577257}" dt="2023-10-09T21:20:39.365" v="2612" actId="1076"/>
          <ac:picMkLst>
            <pc:docMk/>
            <pc:sldMk cId="3619457801" sldId="827"/>
            <ac:picMk id="22" creationId="{AF783911-CB89-55D7-9913-812C5A096F9E}"/>
          </ac:picMkLst>
        </pc:picChg>
        <pc:picChg chg="add mod">
          <ac:chgData name="Julio Cesar Martínez Sánchez" userId="4083a170-95fc-42ff-97a0-4461eff0d4d4" providerId="ADAL" clId="{56FA1A01-1EE9-41E9-BFDA-C5C671577257}" dt="2023-10-09T21:20:44.269" v="2614" actId="1076"/>
          <ac:picMkLst>
            <pc:docMk/>
            <pc:sldMk cId="3619457801" sldId="827"/>
            <ac:picMk id="23" creationId="{87C41C72-AD8F-85C8-96F0-9975EC68D521}"/>
          </ac:picMkLst>
        </pc:picChg>
        <pc:picChg chg="add mod">
          <ac:chgData name="Julio Cesar Martínez Sánchez" userId="4083a170-95fc-42ff-97a0-4461eff0d4d4" providerId="ADAL" clId="{56FA1A01-1EE9-41E9-BFDA-C5C671577257}" dt="2023-10-09T21:20:44.269" v="2614" actId="1076"/>
          <ac:picMkLst>
            <pc:docMk/>
            <pc:sldMk cId="3619457801" sldId="827"/>
            <ac:picMk id="24" creationId="{FDFE7309-D93B-A6C0-24B3-2A1D7C0978D7}"/>
          </ac:picMkLst>
        </pc:picChg>
        <pc:picChg chg="add mod">
          <ac:chgData name="Julio Cesar Martínez Sánchez" userId="4083a170-95fc-42ff-97a0-4461eff0d4d4" providerId="ADAL" clId="{56FA1A01-1EE9-41E9-BFDA-C5C671577257}" dt="2023-10-09T21:20:33.365" v="2610" actId="1076"/>
          <ac:picMkLst>
            <pc:docMk/>
            <pc:sldMk cId="3619457801" sldId="827"/>
            <ac:picMk id="3074" creationId="{C24E01F4-485B-B92C-EF8F-A3D5865C4CCF}"/>
          </ac:picMkLst>
        </pc:picChg>
        <pc:cxnChg chg="add mod">
          <ac:chgData name="Julio Cesar Martínez Sánchez" userId="4083a170-95fc-42ff-97a0-4461eff0d4d4" providerId="ADAL" clId="{56FA1A01-1EE9-41E9-BFDA-C5C671577257}" dt="2023-10-09T21:20:28.712" v="2608" actId="1076"/>
          <ac:cxnSpMkLst>
            <pc:docMk/>
            <pc:sldMk cId="3619457801" sldId="827"/>
            <ac:cxnSpMk id="11" creationId="{40272362-86E5-DB71-D208-C58D5DF2CFB9}"/>
          </ac:cxnSpMkLst>
        </pc:cxnChg>
      </pc:sldChg>
      <pc:sldChg chg="addSp delSp modSp add mod modAnim">
        <pc:chgData name="Julio Cesar Martínez Sánchez" userId="4083a170-95fc-42ff-97a0-4461eff0d4d4" providerId="ADAL" clId="{56FA1A01-1EE9-41E9-BFDA-C5C671577257}" dt="2023-10-09T21:46:17.203" v="2955"/>
        <pc:sldMkLst>
          <pc:docMk/>
          <pc:sldMk cId="1348920067" sldId="828"/>
        </pc:sldMkLst>
        <pc:spChg chg="mod">
          <ac:chgData name="Julio Cesar Martínez Sánchez" userId="4083a170-95fc-42ff-97a0-4461eff0d4d4" providerId="ADAL" clId="{56FA1A01-1EE9-41E9-BFDA-C5C671577257}" dt="2023-10-09T21:17:15.032" v="2472" actId="20577"/>
          <ac:spMkLst>
            <pc:docMk/>
            <pc:sldMk cId="1348920067" sldId="828"/>
            <ac:spMk id="4" creationId="{97E35A47-D819-753A-80D3-574712F7CD08}"/>
          </ac:spMkLst>
        </pc:spChg>
        <pc:spChg chg="del">
          <ac:chgData name="Julio Cesar Martínez Sánchez" userId="4083a170-95fc-42ff-97a0-4461eff0d4d4" providerId="ADAL" clId="{56FA1A01-1EE9-41E9-BFDA-C5C671577257}" dt="2023-10-09T21:13:40.474" v="2267" actId="478"/>
          <ac:spMkLst>
            <pc:docMk/>
            <pc:sldMk cId="1348920067" sldId="828"/>
            <ac:spMk id="5" creationId="{7220059B-6045-8E7F-BB52-15309217781A}"/>
          </ac:spMkLst>
        </pc:spChg>
        <pc:spChg chg="del">
          <ac:chgData name="Julio Cesar Martínez Sánchez" userId="4083a170-95fc-42ff-97a0-4461eff0d4d4" providerId="ADAL" clId="{56FA1A01-1EE9-41E9-BFDA-C5C671577257}" dt="2023-10-09T21:13:42.730" v="2268" actId="478"/>
          <ac:spMkLst>
            <pc:docMk/>
            <pc:sldMk cId="1348920067" sldId="828"/>
            <ac:spMk id="6" creationId="{777B6F23-6B06-6423-F0F8-0857DF144B49}"/>
          </ac:spMkLst>
        </pc:spChg>
        <pc:spChg chg="del">
          <ac:chgData name="Julio Cesar Martínez Sánchez" userId="4083a170-95fc-42ff-97a0-4461eff0d4d4" providerId="ADAL" clId="{56FA1A01-1EE9-41E9-BFDA-C5C671577257}" dt="2023-10-09T21:13:45.786" v="2269" actId="478"/>
          <ac:spMkLst>
            <pc:docMk/>
            <pc:sldMk cId="1348920067" sldId="828"/>
            <ac:spMk id="7" creationId="{0265B0DC-4B99-37DC-078C-AF89C58FFFEE}"/>
          </ac:spMkLst>
        </pc:spChg>
        <pc:spChg chg="add mod">
          <ac:chgData name="Julio Cesar Martínez Sánchez" userId="4083a170-95fc-42ff-97a0-4461eff0d4d4" providerId="ADAL" clId="{56FA1A01-1EE9-41E9-BFDA-C5C671577257}" dt="2023-10-09T21:18:57.431" v="2590" actId="1076"/>
          <ac:spMkLst>
            <pc:docMk/>
            <pc:sldMk cId="1348920067" sldId="828"/>
            <ac:spMk id="10" creationId="{AE4BA521-4B18-82D7-CCCF-F5FBEB7509BB}"/>
          </ac:spMkLst>
        </pc:spChg>
        <pc:spChg chg="add mod">
          <ac:chgData name="Julio Cesar Martínez Sánchez" userId="4083a170-95fc-42ff-97a0-4461eff0d4d4" providerId="ADAL" clId="{56FA1A01-1EE9-41E9-BFDA-C5C671577257}" dt="2023-10-09T21:27:58.781" v="2642" actId="1076"/>
          <ac:spMkLst>
            <pc:docMk/>
            <pc:sldMk cId="1348920067" sldId="828"/>
            <ac:spMk id="12" creationId="{9C3B7681-566A-D843-F5EE-2D0BAC11693C}"/>
          </ac:spMkLst>
        </pc:spChg>
        <pc:spChg chg="add mod">
          <ac:chgData name="Julio Cesar Martínez Sánchez" userId="4083a170-95fc-42ff-97a0-4461eff0d4d4" providerId="ADAL" clId="{56FA1A01-1EE9-41E9-BFDA-C5C671577257}" dt="2023-10-09T21:28:09.660" v="2645" actId="14100"/>
          <ac:spMkLst>
            <pc:docMk/>
            <pc:sldMk cId="1348920067" sldId="828"/>
            <ac:spMk id="13" creationId="{60D98236-F434-F06D-7F44-75CEC931362D}"/>
          </ac:spMkLst>
        </pc:spChg>
        <pc:spChg chg="add mod">
          <ac:chgData name="Julio Cesar Martínez Sánchez" userId="4083a170-95fc-42ff-97a0-4461eff0d4d4" providerId="ADAL" clId="{56FA1A01-1EE9-41E9-BFDA-C5C671577257}" dt="2023-10-09T21:28:14.908" v="2648" actId="14100"/>
          <ac:spMkLst>
            <pc:docMk/>
            <pc:sldMk cId="1348920067" sldId="828"/>
            <ac:spMk id="14" creationId="{09F82F7F-776D-595B-0491-CE96F9C218DA}"/>
          </ac:spMkLst>
        </pc:spChg>
        <pc:spChg chg="add mod">
          <ac:chgData name="Julio Cesar Martínez Sánchez" userId="4083a170-95fc-42ff-97a0-4461eff0d4d4" providerId="ADAL" clId="{56FA1A01-1EE9-41E9-BFDA-C5C671577257}" dt="2023-10-09T21:28:25.067" v="2651" actId="14100"/>
          <ac:spMkLst>
            <pc:docMk/>
            <pc:sldMk cId="1348920067" sldId="828"/>
            <ac:spMk id="15" creationId="{295C58ED-FCFB-AB7B-409D-D89D67E9FA48}"/>
          </ac:spMkLst>
        </pc:spChg>
        <pc:spChg chg="add mod">
          <ac:chgData name="Julio Cesar Martínez Sánchez" userId="4083a170-95fc-42ff-97a0-4461eff0d4d4" providerId="ADAL" clId="{56FA1A01-1EE9-41E9-BFDA-C5C671577257}" dt="2023-10-09T21:28:40.516" v="2654" actId="14100"/>
          <ac:spMkLst>
            <pc:docMk/>
            <pc:sldMk cId="1348920067" sldId="828"/>
            <ac:spMk id="16" creationId="{232C7EF8-2507-DADC-CB97-C3D8050AAABF}"/>
          </ac:spMkLst>
        </pc:spChg>
        <pc:spChg chg="add mod">
          <ac:chgData name="Julio Cesar Martínez Sánchez" userId="4083a170-95fc-42ff-97a0-4461eff0d4d4" providerId="ADAL" clId="{56FA1A01-1EE9-41E9-BFDA-C5C671577257}" dt="2023-10-09T21:28:45.644" v="2657" actId="14100"/>
          <ac:spMkLst>
            <pc:docMk/>
            <pc:sldMk cId="1348920067" sldId="828"/>
            <ac:spMk id="17" creationId="{C0EE1570-3058-6488-AA6B-0E927171E740}"/>
          </ac:spMkLst>
        </pc:spChg>
        <pc:spChg chg="add mod">
          <ac:chgData name="Julio Cesar Martínez Sánchez" userId="4083a170-95fc-42ff-97a0-4461eff0d4d4" providerId="ADAL" clId="{56FA1A01-1EE9-41E9-BFDA-C5C671577257}" dt="2023-10-09T21:28:50.221" v="2659" actId="1076"/>
          <ac:spMkLst>
            <pc:docMk/>
            <pc:sldMk cId="1348920067" sldId="828"/>
            <ac:spMk id="18" creationId="{6041C21C-0B12-8327-EE13-99CF52774EC3}"/>
          </ac:spMkLst>
        </pc:spChg>
        <pc:spChg chg="add mod">
          <ac:chgData name="Julio Cesar Martínez Sánchez" userId="4083a170-95fc-42ff-97a0-4461eff0d4d4" providerId="ADAL" clId="{56FA1A01-1EE9-41E9-BFDA-C5C671577257}" dt="2023-10-09T21:34:49.301" v="2676" actId="1076"/>
          <ac:spMkLst>
            <pc:docMk/>
            <pc:sldMk cId="1348920067" sldId="828"/>
            <ac:spMk id="19" creationId="{726A223D-FAE1-EA5C-09E6-10F0F8A7624A}"/>
          </ac:spMkLst>
        </pc:spChg>
        <pc:spChg chg="add mod">
          <ac:chgData name="Julio Cesar Martínez Sánchez" userId="4083a170-95fc-42ff-97a0-4461eff0d4d4" providerId="ADAL" clId="{56FA1A01-1EE9-41E9-BFDA-C5C671577257}" dt="2023-10-09T21:28:59.140" v="2665" actId="14100"/>
          <ac:spMkLst>
            <pc:docMk/>
            <pc:sldMk cId="1348920067" sldId="828"/>
            <ac:spMk id="20" creationId="{ECD6EDE9-9FD0-340E-B542-2129B27D9594}"/>
          </ac:spMkLst>
        </pc:spChg>
        <pc:picChg chg="add mod">
          <ac:chgData name="Julio Cesar Martínez Sánchez" userId="4083a170-95fc-42ff-97a0-4461eff0d4d4" providerId="ADAL" clId="{56FA1A01-1EE9-41E9-BFDA-C5C671577257}" dt="2023-10-09T21:14:10.288" v="2274" actId="1076"/>
          <ac:picMkLst>
            <pc:docMk/>
            <pc:sldMk cId="1348920067" sldId="828"/>
            <ac:picMk id="8" creationId="{BD5C2A2F-F139-34B6-5B99-AE66FAF7F6EF}"/>
          </ac:picMkLst>
        </pc:picChg>
        <pc:cxnChg chg="del mod">
          <ac:chgData name="Julio Cesar Martínez Sánchez" userId="4083a170-95fc-42ff-97a0-4461eff0d4d4" providerId="ADAL" clId="{56FA1A01-1EE9-41E9-BFDA-C5C671577257}" dt="2023-10-09T21:13:47.138" v="2270" actId="478"/>
          <ac:cxnSpMkLst>
            <pc:docMk/>
            <pc:sldMk cId="1348920067" sldId="828"/>
            <ac:cxnSpMk id="11" creationId="{40272362-86E5-DB71-D208-C58D5DF2CFB9}"/>
          </ac:cxnSpMkLst>
        </pc:cxnChg>
      </pc:sldChg>
      <pc:sldChg chg="addSp modSp new mod modAnim">
        <pc:chgData name="Julio Cesar Martínez Sánchez" userId="4083a170-95fc-42ff-97a0-4461eff0d4d4" providerId="ADAL" clId="{56FA1A01-1EE9-41E9-BFDA-C5C671577257}" dt="2023-10-09T21:46:35.869" v="2958"/>
        <pc:sldMkLst>
          <pc:docMk/>
          <pc:sldMk cId="3819917376" sldId="829"/>
        </pc:sldMkLst>
        <pc:spChg chg="add mod">
          <ac:chgData name="Julio Cesar Martínez Sánchez" userId="4083a170-95fc-42ff-97a0-4461eff0d4d4" providerId="ADAL" clId="{56FA1A01-1EE9-41E9-BFDA-C5C671577257}" dt="2023-10-09T21:23:48.725" v="2633" actId="1076"/>
          <ac:spMkLst>
            <pc:docMk/>
            <pc:sldMk cId="3819917376" sldId="829"/>
            <ac:spMk id="5" creationId="{1FE6C353-C318-432A-B282-EA515E9F1C98}"/>
          </ac:spMkLst>
        </pc:spChg>
        <pc:spChg chg="add mod">
          <ac:chgData name="Julio Cesar Martínez Sánchez" userId="4083a170-95fc-42ff-97a0-4461eff0d4d4" providerId="ADAL" clId="{56FA1A01-1EE9-41E9-BFDA-C5C671577257}" dt="2023-10-09T21:31:37.602" v="2668" actId="14100"/>
          <ac:spMkLst>
            <pc:docMk/>
            <pc:sldMk cId="3819917376" sldId="829"/>
            <ac:spMk id="6" creationId="{17A23D48-9F22-1E9F-A8EB-6A47341D39AA}"/>
          </ac:spMkLst>
        </pc:spChg>
        <pc:spChg chg="add mod">
          <ac:chgData name="Julio Cesar Martínez Sánchez" userId="4083a170-95fc-42ff-97a0-4461eff0d4d4" providerId="ADAL" clId="{56FA1A01-1EE9-41E9-BFDA-C5C671577257}" dt="2023-10-09T21:31:44.499" v="2671" actId="14100"/>
          <ac:spMkLst>
            <pc:docMk/>
            <pc:sldMk cId="3819917376" sldId="829"/>
            <ac:spMk id="7" creationId="{A93AE3D9-BD62-0CC1-B938-6F2E1DBDBE69}"/>
          </ac:spMkLst>
        </pc:spChg>
        <pc:spChg chg="add mod">
          <ac:chgData name="Julio Cesar Martínez Sánchez" userId="4083a170-95fc-42ff-97a0-4461eff0d4d4" providerId="ADAL" clId="{56FA1A01-1EE9-41E9-BFDA-C5C671577257}" dt="2023-10-09T21:31:51.595" v="2673" actId="1076"/>
          <ac:spMkLst>
            <pc:docMk/>
            <pc:sldMk cId="3819917376" sldId="829"/>
            <ac:spMk id="8" creationId="{3B30D433-F0B2-5EAF-968B-9C691095D78C}"/>
          </ac:spMkLst>
        </pc:spChg>
        <pc:spChg chg="add mod">
          <ac:chgData name="Julio Cesar Martínez Sánchez" userId="4083a170-95fc-42ff-97a0-4461eff0d4d4" providerId="ADAL" clId="{56FA1A01-1EE9-41E9-BFDA-C5C671577257}" dt="2023-10-09T21:31:55.620" v="2675" actId="1076"/>
          <ac:spMkLst>
            <pc:docMk/>
            <pc:sldMk cId="3819917376" sldId="829"/>
            <ac:spMk id="9" creationId="{8BEB8C00-45B5-EA61-13EE-C4A88D4965A0}"/>
          </ac:spMkLst>
        </pc:spChg>
        <pc:spChg chg="add mod">
          <ac:chgData name="Julio Cesar Martínez Sánchez" userId="4083a170-95fc-42ff-97a0-4461eff0d4d4" providerId="ADAL" clId="{56FA1A01-1EE9-41E9-BFDA-C5C671577257}" dt="2023-10-09T21:42:39.556" v="2785" actId="113"/>
          <ac:spMkLst>
            <pc:docMk/>
            <pc:sldMk cId="3819917376" sldId="829"/>
            <ac:spMk id="10" creationId="{46F43CF8-C770-6390-B53E-F2FD8CFB123D}"/>
          </ac:spMkLst>
        </pc:spChg>
        <pc:spChg chg="add mod">
          <ac:chgData name="Julio Cesar Martínez Sánchez" userId="4083a170-95fc-42ff-97a0-4461eff0d4d4" providerId="ADAL" clId="{56FA1A01-1EE9-41E9-BFDA-C5C671577257}" dt="2023-10-09T21:43:58.320" v="2904" actId="403"/>
          <ac:spMkLst>
            <pc:docMk/>
            <pc:sldMk cId="3819917376" sldId="829"/>
            <ac:spMk id="11" creationId="{7EFFE4DA-E09E-D673-6CE8-E55BE1844503}"/>
          </ac:spMkLst>
        </pc:spChg>
        <pc:spChg chg="add mod">
          <ac:chgData name="Julio Cesar Martínez Sánchez" userId="4083a170-95fc-42ff-97a0-4461eff0d4d4" providerId="ADAL" clId="{56FA1A01-1EE9-41E9-BFDA-C5C671577257}" dt="2023-10-09T21:44:22.868" v="2912" actId="14100"/>
          <ac:spMkLst>
            <pc:docMk/>
            <pc:sldMk cId="3819917376" sldId="829"/>
            <ac:spMk id="12" creationId="{F6B8FE5A-1857-2A2D-92E4-334D6257B01C}"/>
          </ac:spMkLst>
        </pc:spChg>
        <pc:spChg chg="add mod">
          <ac:chgData name="Julio Cesar Martínez Sánchez" userId="4083a170-95fc-42ff-97a0-4461eff0d4d4" providerId="ADAL" clId="{56FA1A01-1EE9-41E9-BFDA-C5C671577257}" dt="2023-10-09T21:44:21.061" v="2911" actId="14100"/>
          <ac:spMkLst>
            <pc:docMk/>
            <pc:sldMk cId="3819917376" sldId="829"/>
            <ac:spMk id="13" creationId="{2DC71075-E170-BA22-8CBC-478C2012D4F7}"/>
          </ac:spMkLst>
        </pc:spChg>
        <pc:spChg chg="add mod">
          <ac:chgData name="Julio Cesar Martínez Sánchez" userId="4083a170-95fc-42ff-97a0-4461eff0d4d4" providerId="ADAL" clId="{56FA1A01-1EE9-41E9-BFDA-C5C671577257}" dt="2023-10-09T21:44:34.981" v="2915" actId="14100"/>
          <ac:spMkLst>
            <pc:docMk/>
            <pc:sldMk cId="3819917376" sldId="829"/>
            <ac:spMk id="14" creationId="{6B093CED-0EF6-F2F0-91D0-DEF4587C4F0A}"/>
          </ac:spMkLst>
        </pc:spChg>
        <pc:picChg chg="add mod">
          <ac:chgData name="Julio Cesar Martínez Sánchez" userId="4083a170-95fc-42ff-97a0-4461eff0d4d4" providerId="ADAL" clId="{56FA1A01-1EE9-41E9-BFDA-C5C671577257}" dt="2023-10-09T21:23:32.734" v="2618" actId="1076"/>
          <ac:picMkLst>
            <pc:docMk/>
            <pc:sldMk cId="3819917376" sldId="829"/>
            <ac:picMk id="3" creationId="{D1C6BDD5-6053-DA76-E798-0DE99FCFA825}"/>
          </ac:picMkLst>
        </pc:picChg>
      </pc:sldChg>
      <pc:sldChg chg="addSp modSp new del mod">
        <pc:chgData name="Julio Cesar Martínez Sánchez" userId="4083a170-95fc-42ff-97a0-4461eff0d4d4" providerId="ADAL" clId="{56FA1A01-1EE9-41E9-BFDA-C5C671577257}" dt="2023-10-09T21:47:30.221" v="2959" actId="47"/>
        <pc:sldMkLst>
          <pc:docMk/>
          <pc:sldMk cId="2599272803" sldId="830"/>
        </pc:sldMkLst>
        <pc:spChg chg="add mod">
          <ac:chgData name="Julio Cesar Martínez Sánchez" userId="4083a170-95fc-42ff-97a0-4461eff0d4d4" providerId="ADAL" clId="{56FA1A01-1EE9-41E9-BFDA-C5C671577257}" dt="2023-10-09T21:39:21.345" v="2682" actId="14100"/>
          <ac:spMkLst>
            <pc:docMk/>
            <pc:sldMk cId="2599272803" sldId="830"/>
            <ac:spMk id="4" creationId="{7EBE0450-679F-B338-76BA-48B9B51F4817}"/>
          </ac:spMkLst>
        </pc:spChg>
        <pc:spChg chg="add mod">
          <ac:chgData name="Julio Cesar Martínez Sánchez" userId="4083a170-95fc-42ff-97a0-4461eff0d4d4" providerId="ADAL" clId="{56FA1A01-1EE9-41E9-BFDA-C5C671577257}" dt="2023-10-09T21:39:52.321" v="2698" actId="1076"/>
          <ac:spMkLst>
            <pc:docMk/>
            <pc:sldMk cId="2599272803" sldId="830"/>
            <ac:spMk id="6" creationId="{A45E7A77-88FD-4A3B-6C2D-157F535B6A6C}"/>
          </ac:spMkLst>
        </pc:spChg>
        <pc:picChg chg="add mod">
          <ac:chgData name="Julio Cesar Martínez Sánchez" userId="4083a170-95fc-42ff-97a0-4461eff0d4d4" providerId="ADAL" clId="{56FA1A01-1EE9-41E9-BFDA-C5C671577257}" dt="2023-10-09T21:39:10.609" v="2679" actId="1076"/>
          <ac:picMkLst>
            <pc:docMk/>
            <pc:sldMk cId="2599272803" sldId="830"/>
            <ac:picMk id="3" creationId="{152F98AD-7224-F81A-A996-09046300A07E}"/>
          </ac:picMkLst>
        </pc:picChg>
      </pc:sldChg>
      <pc:sldChg chg="modSp add mod">
        <pc:chgData name="Julio Cesar Martínez Sánchez" userId="4083a170-95fc-42ff-97a0-4461eff0d4d4" providerId="ADAL" clId="{56FA1A01-1EE9-41E9-BFDA-C5C671577257}" dt="2023-10-09T21:45:02.567" v="2952" actId="20577"/>
        <pc:sldMkLst>
          <pc:docMk/>
          <pc:sldMk cId="986176395" sldId="831"/>
        </pc:sldMkLst>
        <pc:spChg chg="mod">
          <ac:chgData name="Julio Cesar Martínez Sánchez" userId="4083a170-95fc-42ff-97a0-4461eff0d4d4" providerId="ADAL" clId="{56FA1A01-1EE9-41E9-BFDA-C5C671577257}" dt="2023-10-09T21:45:02.567" v="2952" actId="20577"/>
          <ac:spMkLst>
            <pc:docMk/>
            <pc:sldMk cId="986176395" sldId="831"/>
            <ac:spMk id="4" creationId="{3B24A3FF-378C-1149-81BB-D84150B87850}"/>
          </ac:spMkLst>
        </pc:spChg>
      </pc:sldChg>
      <pc:sldChg chg="addSp modSp new mod ord">
        <pc:chgData name="Julio Cesar Martínez Sánchez" userId="4083a170-95fc-42ff-97a0-4461eff0d4d4" providerId="ADAL" clId="{56FA1A01-1EE9-41E9-BFDA-C5C671577257}" dt="2023-10-09T22:00:01.064" v="3089"/>
        <pc:sldMkLst>
          <pc:docMk/>
          <pc:sldMk cId="1025458826" sldId="832"/>
        </pc:sldMkLst>
        <pc:spChg chg="add mod">
          <ac:chgData name="Julio Cesar Martínez Sánchez" userId="4083a170-95fc-42ff-97a0-4461eff0d4d4" providerId="ADAL" clId="{56FA1A01-1EE9-41E9-BFDA-C5C671577257}" dt="2023-10-09T21:59:02.725" v="3069" actId="1076"/>
          <ac:spMkLst>
            <pc:docMk/>
            <pc:sldMk cId="1025458826" sldId="832"/>
            <ac:spMk id="3" creationId="{ADC5D086-5B51-4102-F1FC-1AF699066BF1}"/>
          </ac:spMkLst>
        </pc:spChg>
        <pc:spChg chg="add mod">
          <ac:chgData name="Julio Cesar Martínez Sánchez" userId="4083a170-95fc-42ff-97a0-4461eff0d4d4" providerId="ADAL" clId="{56FA1A01-1EE9-41E9-BFDA-C5C671577257}" dt="2023-10-09T21:59:13.661" v="3087" actId="1076"/>
          <ac:spMkLst>
            <pc:docMk/>
            <pc:sldMk cId="1025458826" sldId="832"/>
            <ac:spMk id="4" creationId="{E8B3696C-B7CA-0C9B-24F8-73877637EB83}"/>
          </ac:spMkLst>
        </pc:spChg>
        <pc:picChg chg="add mod">
          <ac:chgData name="Julio Cesar Martínez Sánchez" userId="4083a170-95fc-42ff-97a0-4461eff0d4d4" providerId="ADAL" clId="{56FA1A01-1EE9-41E9-BFDA-C5C671577257}" dt="2023-10-09T21:58:39.699" v="3037" actId="1076"/>
          <ac:picMkLst>
            <pc:docMk/>
            <pc:sldMk cId="1025458826" sldId="832"/>
            <ac:picMk id="4098" creationId="{4D6B884B-497D-7728-18FB-AF088032EDDF}"/>
          </ac:picMkLst>
        </pc:picChg>
        <pc:picChg chg="add mod">
          <ac:chgData name="Julio Cesar Martínez Sánchez" userId="4083a170-95fc-42ff-97a0-4461eff0d4d4" providerId="ADAL" clId="{56FA1A01-1EE9-41E9-BFDA-C5C671577257}" dt="2023-10-09T21:58:41.995" v="3038" actId="1076"/>
          <ac:picMkLst>
            <pc:docMk/>
            <pc:sldMk cId="1025458826" sldId="832"/>
            <ac:picMk id="4100" creationId="{C65204DE-75BC-3E05-61FB-DDF18E62BA13}"/>
          </ac:picMkLst>
        </pc:picChg>
      </pc:sldChg>
      <pc:sldChg chg="addSp modSp new mod">
        <pc:chgData name="Julio Cesar Martínez Sánchez" userId="4083a170-95fc-42ff-97a0-4461eff0d4d4" providerId="ADAL" clId="{56FA1A01-1EE9-41E9-BFDA-C5C671577257}" dt="2023-10-09T22:15:31.518" v="3096" actId="1076"/>
        <pc:sldMkLst>
          <pc:docMk/>
          <pc:sldMk cId="1480825065" sldId="833"/>
        </pc:sldMkLst>
        <pc:spChg chg="add mod">
          <ac:chgData name="Julio Cesar Martínez Sánchez" userId="4083a170-95fc-42ff-97a0-4461eff0d4d4" providerId="ADAL" clId="{56FA1A01-1EE9-41E9-BFDA-C5C671577257}" dt="2023-10-09T22:15:31.518" v="3096" actId="1076"/>
          <ac:spMkLst>
            <pc:docMk/>
            <pc:sldMk cId="1480825065" sldId="833"/>
            <ac:spMk id="3" creationId="{358D689B-7575-56B2-5B28-223749BD2DDF}"/>
          </ac:spMkLst>
        </pc:spChg>
      </pc:sldChg>
      <pc:sldMasterChg chg="delSldLayout">
        <pc:chgData name="Julio Cesar Martínez Sánchez" userId="4083a170-95fc-42ff-97a0-4461eff0d4d4" providerId="ADAL" clId="{56FA1A01-1EE9-41E9-BFDA-C5C671577257}" dt="2023-10-09T21:44:46.133" v="2916" actId="47"/>
        <pc:sldMasterMkLst>
          <pc:docMk/>
          <pc:sldMasterMk cId="605592691" sldId="2147483648"/>
        </pc:sldMasterMkLst>
        <pc:sldLayoutChg chg="del">
          <pc:chgData name="Julio Cesar Martínez Sánchez" userId="4083a170-95fc-42ff-97a0-4461eff0d4d4" providerId="ADAL" clId="{56FA1A01-1EE9-41E9-BFDA-C5C671577257}" dt="2023-10-09T21:44:46.133" v="2916" actId="47"/>
          <pc:sldLayoutMkLst>
            <pc:docMk/>
            <pc:sldMasterMk cId="605592691" sldId="2147483648"/>
            <pc:sldLayoutMk cId="1112464512" sldId="2147483656"/>
          </pc:sldLayoutMkLst>
        </pc:sldLayoutChg>
      </pc:sldMasterChg>
    </pc:docChg>
  </pc:docChgLst>
  <pc:docChgLst>
    <pc:chgData name="Julio Cesar Martínez Sánchez" userId="4083a170-95fc-42ff-97a0-4461eff0d4d4" providerId="ADAL" clId="{E7548F41-ED94-452B-8A80-F3A365E0ED60}"/>
    <pc:docChg chg="custSel addSld modSld">
      <pc:chgData name="Julio Cesar Martínez Sánchez" userId="4083a170-95fc-42ff-97a0-4461eff0d4d4" providerId="ADAL" clId="{E7548F41-ED94-452B-8A80-F3A365E0ED60}" dt="2023-10-13T02:55:43.310" v="15" actId="1076"/>
      <pc:docMkLst>
        <pc:docMk/>
      </pc:docMkLst>
      <pc:sldChg chg="addSp delSp modSp add mod delAnim modAnim">
        <pc:chgData name="Julio Cesar Martínez Sánchez" userId="4083a170-95fc-42ff-97a0-4461eff0d4d4" providerId="ADAL" clId="{E7548F41-ED94-452B-8A80-F3A365E0ED60}" dt="2023-10-10T18:01:02.813" v="9" actId="478"/>
        <pc:sldMkLst>
          <pc:docMk/>
          <pc:sldMk cId="446917725" sldId="834"/>
        </pc:sldMkLst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7" creationId="{7CFFEC5F-9A29-7B36-6784-20D0594A5AA7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8" creationId="{F61E6FA1-52D8-D05F-ADA2-C06C1AFA3545}"/>
          </ac:spMkLst>
        </pc:spChg>
        <pc:spChg chg="add mod">
          <ac:chgData name="Julio Cesar Martínez Sánchez" userId="4083a170-95fc-42ff-97a0-4461eff0d4d4" providerId="ADAL" clId="{E7548F41-ED94-452B-8A80-F3A365E0ED60}" dt="2023-10-10T18:00:44.323" v="4" actId="1076"/>
          <ac:spMkLst>
            <pc:docMk/>
            <pc:sldMk cId="446917725" sldId="834"/>
            <ac:spMk id="9" creationId="{B10EA838-7165-491F-62B6-5E4937D76C61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0" creationId="{5DC497C0-6D9F-A85C-E278-E196418D32B1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1" creationId="{5901C586-AEB4-83A1-1043-AC41AA9D4C7C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2" creationId="{2200D122-0788-D6D3-816C-9B07EB6BFDB1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3" creationId="{E700BEBF-2FC2-DE89-E6BD-8ACA130B77AE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4" creationId="{4B64BF83-EC74-4ED1-D474-026EF58FCD04}"/>
          </ac:spMkLst>
        </pc:spChg>
        <pc:spChg chg="del">
          <ac:chgData name="Julio Cesar Martínez Sánchez" userId="4083a170-95fc-42ff-97a0-4461eff0d4d4" providerId="ADAL" clId="{E7548F41-ED94-452B-8A80-F3A365E0ED60}" dt="2023-10-10T18:01:02.813" v="9" actId="478"/>
          <ac:spMkLst>
            <pc:docMk/>
            <pc:sldMk cId="446917725" sldId="834"/>
            <ac:spMk id="15" creationId="{14B4894F-6125-F393-CC3F-9806EEA597DA}"/>
          </ac:spMkLst>
        </pc:spChg>
        <pc:graphicFrameChg chg="modGraphic">
          <ac:chgData name="Julio Cesar Martínez Sánchez" userId="4083a170-95fc-42ff-97a0-4461eff0d4d4" providerId="ADAL" clId="{E7548F41-ED94-452B-8A80-F3A365E0ED60}" dt="2023-10-10T18:00:38.085" v="2" actId="20577"/>
          <ac:graphicFrameMkLst>
            <pc:docMk/>
            <pc:sldMk cId="446917725" sldId="834"/>
            <ac:graphicFrameMk id="2" creationId="{2B3217C3-60A9-18B1-3DEE-A1ECFBE5FA78}"/>
          </ac:graphicFrameMkLst>
        </pc:graphicFrameChg>
      </pc:sldChg>
      <pc:sldChg chg="delSp modSp add mod delAnim">
        <pc:chgData name="Julio Cesar Martínez Sánchez" userId="4083a170-95fc-42ff-97a0-4461eff0d4d4" providerId="ADAL" clId="{E7548F41-ED94-452B-8A80-F3A365E0ED60}" dt="2023-10-10T18:01:06.147" v="10" actId="478"/>
        <pc:sldMkLst>
          <pc:docMk/>
          <pc:sldMk cId="3986136244" sldId="835"/>
        </pc:sldMkLst>
        <pc:spChg chg="mod">
          <ac:chgData name="Julio Cesar Martínez Sánchez" userId="4083a170-95fc-42ff-97a0-4461eff0d4d4" providerId="ADAL" clId="{E7548F41-ED94-452B-8A80-F3A365E0ED60}" dt="2023-10-10T18:00:59.124" v="8" actId="1076"/>
          <ac:spMkLst>
            <pc:docMk/>
            <pc:sldMk cId="3986136244" sldId="835"/>
            <ac:spMk id="4" creationId="{03544D93-4DB9-1600-DC98-6CD71C0CFD6E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7" creationId="{7CFFEC5F-9A29-7B36-6784-20D0594A5AA7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8" creationId="{F61E6FA1-52D8-D05F-ADA2-C06C1AFA3545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0" creationId="{5DC497C0-6D9F-A85C-E278-E196418D32B1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1" creationId="{5901C586-AEB4-83A1-1043-AC41AA9D4C7C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2" creationId="{2200D122-0788-D6D3-816C-9B07EB6BFDB1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3" creationId="{E700BEBF-2FC2-DE89-E6BD-8ACA130B77AE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4" creationId="{4B64BF83-EC74-4ED1-D474-026EF58FCD04}"/>
          </ac:spMkLst>
        </pc:spChg>
        <pc:spChg chg="del">
          <ac:chgData name="Julio Cesar Martínez Sánchez" userId="4083a170-95fc-42ff-97a0-4461eff0d4d4" providerId="ADAL" clId="{E7548F41-ED94-452B-8A80-F3A365E0ED60}" dt="2023-10-10T18:01:06.147" v="10" actId="478"/>
          <ac:spMkLst>
            <pc:docMk/>
            <pc:sldMk cId="3986136244" sldId="835"/>
            <ac:spMk id="15" creationId="{14B4894F-6125-F393-CC3F-9806EEA597DA}"/>
          </ac:spMkLst>
        </pc:spChg>
        <pc:graphicFrameChg chg="modGraphic">
          <ac:chgData name="Julio Cesar Martínez Sánchez" userId="4083a170-95fc-42ff-97a0-4461eff0d4d4" providerId="ADAL" clId="{E7548F41-ED94-452B-8A80-F3A365E0ED60}" dt="2023-10-10T18:00:55.880" v="7" actId="20577"/>
          <ac:graphicFrameMkLst>
            <pc:docMk/>
            <pc:sldMk cId="3986136244" sldId="835"/>
            <ac:graphicFrameMk id="2" creationId="{2B3217C3-60A9-18B1-3DEE-A1ECFBE5FA78}"/>
          </ac:graphicFrameMkLst>
        </pc:graphicFrameChg>
      </pc:sldChg>
      <pc:sldChg chg="addSp modSp new mod">
        <pc:chgData name="Julio Cesar Martínez Sánchez" userId="4083a170-95fc-42ff-97a0-4461eff0d4d4" providerId="ADAL" clId="{E7548F41-ED94-452B-8A80-F3A365E0ED60}" dt="2023-10-13T02:55:43.310" v="15" actId="1076"/>
        <pc:sldMkLst>
          <pc:docMk/>
          <pc:sldMk cId="1372179814" sldId="836"/>
        </pc:sldMkLst>
        <pc:picChg chg="add mod">
          <ac:chgData name="Julio Cesar Martínez Sánchez" userId="4083a170-95fc-42ff-97a0-4461eff0d4d4" providerId="ADAL" clId="{E7548F41-ED94-452B-8A80-F3A365E0ED60}" dt="2023-10-13T02:55:43.310" v="15" actId="1076"/>
          <ac:picMkLst>
            <pc:docMk/>
            <pc:sldMk cId="1372179814" sldId="836"/>
            <ac:picMk id="3" creationId="{326C63F8-DF90-E6B2-D0DE-7ED9B628D6A9}"/>
          </ac:picMkLst>
        </pc:picChg>
      </pc:sldChg>
    </pc:docChg>
  </pc:docChgLst>
  <pc:docChgLst>
    <pc:chgData name="Julio Cesar Martínez Sánchez" userId="4083a170-95fc-42ff-97a0-4461eff0d4d4" providerId="ADAL" clId="{10FDFF11-8BA0-41B2-B54D-FED77940ABB4}"/>
    <pc:docChg chg="undo custSel addSld delSld modSld sldOrd">
      <pc:chgData name="Julio Cesar Martínez Sánchez" userId="4083a170-95fc-42ff-97a0-4461eff0d4d4" providerId="ADAL" clId="{10FDFF11-8BA0-41B2-B54D-FED77940ABB4}" dt="2023-10-25T14:35:22.187" v="1692" actId="20577"/>
      <pc:docMkLst>
        <pc:docMk/>
      </pc:docMkLst>
      <pc:sldChg chg="modSp mod">
        <pc:chgData name="Julio Cesar Martínez Sánchez" userId="4083a170-95fc-42ff-97a0-4461eff0d4d4" providerId="ADAL" clId="{10FDFF11-8BA0-41B2-B54D-FED77940ABB4}" dt="2023-10-20T05:25:14.476" v="72" actId="20577"/>
        <pc:sldMkLst>
          <pc:docMk/>
          <pc:sldMk cId="194666675" sldId="359"/>
        </pc:sldMkLst>
        <pc:spChg chg="mod">
          <ac:chgData name="Julio Cesar Martínez Sánchez" userId="4083a170-95fc-42ff-97a0-4461eff0d4d4" providerId="ADAL" clId="{10FDFF11-8BA0-41B2-B54D-FED77940ABB4}" dt="2023-10-20T05:25:14.476" v="72" actId="20577"/>
          <ac:spMkLst>
            <pc:docMk/>
            <pc:sldMk cId="194666675" sldId="359"/>
            <ac:spMk id="4" creationId="{3B24A3FF-378C-1149-81BB-D84150B87850}"/>
          </ac:spMkLst>
        </pc:spChg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953166884" sldId="823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2429667912" sldId="824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1564022807" sldId="825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2308523394" sldId="826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3619457801" sldId="827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1348920067" sldId="828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3819917376" sldId="829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986176395" sldId="831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1025458826" sldId="832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1480825065" sldId="833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446917725" sldId="834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3986136244" sldId="835"/>
        </pc:sldMkLst>
      </pc:sldChg>
      <pc:sldChg chg="del">
        <pc:chgData name="Julio Cesar Martínez Sánchez" userId="4083a170-95fc-42ff-97a0-4461eff0d4d4" providerId="ADAL" clId="{10FDFF11-8BA0-41B2-B54D-FED77940ABB4}" dt="2023-10-20T05:48:27.481" v="867" actId="47"/>
        <pc:sldMkLst>
          <pc:docMk/>
          <pc:sldMk cId="1372179814" sldId="836"/>
        </pc:sldMkLst>
      </pc:sldChg>
      <pc:sldChg chg="addSp delSp modSp new mod ord modAnim">
        <pc:chgData name="Julio Cesar Martínez Sánchez" userId="4083a170-95fc-42ff-97a0-4461eff0d4d4" providerId="ADAL" clId="{10FDFF11-8BA0-41B2-B54D-FED77940ABB4}" dt="2023-10-22T04:16:16.884" v="1593"/>
        <pc:sldMkLst>
          <pc:docMk/>
          <pc:sldMk cId="1102467083" sldId="837"/>
        </pc:sldMkLst>
        <pc:spChg chg="add mod">
          <ac:chgData name="Julio Cesar Martínez Sánchez" userId="4083a170-95fc-42ff-97a0-4461eff0d4d4" providerId="ADAL" clId="{10FDFF11-8BA0-41B2-B54D-FED77940ABB4}" dt="2023-10-22T04:06:00.831" v="1384" actId="1076"/>
          <ac:spMkLst>
            <pc:docMk/>
            <pc:sldMk cId="1102467083" sldId="837"/>
            <ac:spMk id="2" creationId="{761E72E8-D654-BB00-2031-A85E4C17B217}"/>
          </ac:spMkLst>
        </pc:spChg>
        <pc:spChg chg="add mod">
          <ac:chgData name="Julio Cesar Martínez Sánchez" userId="4083a170-95fc-42ff-97a0-4461eff0d4d4" providerId="ADAL" clId="{10FDFF11-8BA0-41B2-B54D-FED77940ABB4}" dt="2023-10-22T04:05:57.258" v="1383" actId="1076"/>
          <ac:spMkLst>
            <pc:docMk/>
            <pc:sldMk cId="1102467083" sldId="837"/>
            <ac:spMk id="3" creationId="{18DC6F3D-A390-9378-BF13-C7A63CE88C96}"/>
          </ac:spMkLst>
        </pc:spChg>
        <pc:spChg chg="add del mod">
          <ac:chgData name="Julio Cesar Martínez Sánchez" userId="4083a170-95fc-42ff-97a0-4461eff0d4d4" providerId="ADAL" clId="{10FDFF11-8BA0-41B2-B54D-FED77940ABB4}" dt="2023-10-20T05:18:05.307" v="62" actId="478"/>
          <ac:spMkLst>
            <pc:docMk/>
            <pc:sldMk cId="1102467083" sldId="837"/>
            <ac:spMk id="4" creationId="{9380C186-8479-5A6C-1E23-0C083BD14D96}"/>
          </ac:spMkLst>
        </pc:spChg>
        <pc:spChg chg="add del">
          <ac:chgData name="Julio Cesar Martínez Sánchez" userId="4083a170-95fc-42ff-97a0-4461eff0d4d4" providerId="ADAL" clId="{10FDFF11-8BA0-41B2-B54D-FED77940ABB4}" dt="2023-10-20T05:18:22.185" v="64" actId="478"/>
          <ac:spMkLst>
            <pc:docMk/>
            <pc:sldMk cId="1102467083" sldId="837"/>
            <ac:spMk id="6" creationId="{ECEFFDAD-D249-A0CE-ADAC-A20CEC5EEB34}"/>
          </ac:spMkLst>
        </pc:spChg>
        <pc:spChg chg="add mod">
          <ac:chgData name="Julio Cesar Martínez Sánchez" userId="4083a170-95fc-42ff-97a0-4461eff0d4d4" providerId="ADAL" clId="{10FDFF11-8BA0-41B2-B54D-FED77940ABB4}" dt="2023-10-22T04:06:41.380" v="1405" actId="1076"/>
          <ac:spMkLst>
            <pc:docMk/>
            <pc:sldMk cId="1102467083" sldId="837"/>
            <ac:spMk id="11" creationId="{BFA02B82-07B7-488D-EABF-CA3D6DFA08CE}"/>
          </ac:spMkLst>
        </pc:spChg>
        <pc:spChg chg="add mod">
          <ac:chgData name="Julio Cesar Martínez Sánchez" userId="4083a170-95fc-42ff-97a0-4461eff0d4d4" providerId="ADAL" clId="{10FDFF11-8BA0-41B2-B54D-FED77940ABB4}" dt="2023-10-22T04:06:23.931" v="1401" actId="20577"/>
          <ac:spMkLst>
            <pc:docMk/>
            <pc:sldMk cId="1102467083" sldId="837"/>
            <ac:spMk id="13" creationId="{9CE834F7-3266-21E2-178E-45B6D1B559FF}"/>
          </ac:spMkLst>
        </pc:spChg>
        <pc:picChg chg="add del mod">
          <ac:chgData name="Julio Cesar Martínez Sánchez" userId="4083a170-95fc-42ff-97a0-4461eff0d4d4" providerId="ADAL" clId="{10FDFF11-8BA0-41B2-B54D-FED77940ABB4}" dt="2023-10-22T04:05:50.403" v="1379" actId="478"/>
          <ac:picMkLst>
            <pc:docMk/>
            <pc:sldMk cId="1102467083" sldId="837"/>
            <ac:picMk id="8" creationId="{DC210B2F-47EE-1D50-E19D-5F7681012EA6}"/>
          </ac:picMkLst>
        </pc:picChg>
        <pc:picChg chg="add del mod">
          <ac:chgData name="Julio Cesar Martínez Sánchez" userId="4083a170-95fc-42ff-97a0-4461eff0d4d4" providerId="ADAL" clId="{10FDFF11-8BA0-41B2-B54D-FED77940ABB4}" dt="2023-10-22T04:05:09.614" v="1347" actId="478"/>
          <ac:picMkLst>
            <pc:docMk/>
            <pc:sldMk cId="1102467083" sldId="837"/>
            <ac:picMk id="10" creationId="{57FD2EED-C71E-2D13-5086-13AFBB5144E2}"/>
          </ac:picMkLst>
        </pc:picChg>
        <pc:cxnChg chg="add mod">
          <ac:chgData name="Julio Cesar Martínez Sánchez" userId="4083a170-95fc-42ff-97a0-4461eff0d4d4" providerId="ADAL" clId="{10FDFF11-8BA0-41B2-B54D-FED77940ABB4}" dt="2023-10-22T04:06:10.952" v="1387" actId="14100"/>
          <ac:cxnSpMkLst>
            <pc:docMk/>
            <pc:sldMk cId="1102467083" sldId="837"/>
            <ac:cxnSpMk id="4" creationId="{1256B519-392B-39D9-072A-486A0AC2A62F}"/>
          </ac:cxnSpMkLst>
        </pc:cxnChg>
        <pc:cxnChg chg="add mod">
          <ac:chgData name="Julio Cesar Martínez Sánchez" userId="4083a170-95fc-42ff-97a0-4461eff0d4d4" providerId="ADAL" clId="{10FDFF11-8BA0-41B2-B54D-FED77940ABB4}" dt="2023-10-22T04:06:46.904" v="1408" actId="14100"/>
          <ac:cxnSpMkLst>
            <pc:docMk/>
            <pc:sldMk cId="1102467083" sldId="837"/>
            <ac:cxnSpMk id="15" creationId="{10C4CBC0-B863-F71C-C7DF-2691F54C0CB1}"/>
          </ac:cxnSpMkLst>
        </pc:cxnChg>
        <pc:cxnChg chg="add mod">
          <ac:chgData name="Julio Cesar Martínez Sánchez" userId="4083a170-95fc-42ff-97a0-4461eff0d4d4" providerId="ADAL" clId="{10FDFF11-8BA0-41B2-B54D-FED77940ABB4}" dt="2023-10-22T04:06:19.663" v="1389" actId="14100"/>
          <ac:cxnSpMkLst>
            <pc:docMk/>
            <pc:sldMk cId="1102467083" sldId="837"/>
            <ac:cxnSpMk id="17" creationId="{166B62E4-E160-E455-A11A-8EBCCDCB0C59}"/>
          </ac:cxnSpMkLst>
        </pc:cxnChg>
      </pc:sldChg>
      <pc:sldChg chg="addSp delSp modSp new mod modAnim">
        <pc:chgData name="Julio Cesar Martínez Sánchez" userId="4083a170-95fc-42ff-97a0-4461eff0d4d4" providerId="ADAL" clId="{10FDFF11-8BA0-41B2-B54D-FED77940ABB4}" dt="2023-10-22T04:16:40.807" v="1596"/>
        <pc:sldMkLst>
          <pc:docMk/>
          <pc:sldMk cId="1567906798" sldId="838"/>
        </pc:sldMkLst>
        <pc:spChg chg="add del mod">
          <ac:chgData name="Julio Cesar Martínez Sánchez" userId="4083a170-95fc-42ff-97a0-4461eff0d4d4" providerId="ADAL" clId="{10FDFF11-8BA0-41B2-B54D-FED77940ABB4}" dt="2023-10-20T05:29:11.105" v="189" actId="478"/>
          <ac:spMkLst>
            <pc:docMk/>
            <pc:sldMk cId="1567906798" sldId="838"/>
            <ac:spMk id="2" creationId="{275C7EF3-CCC2-5003-7485-BA6A39441875}"/>
          </ac:spMkLst>
        </pc:spChg>
        <pc:spChg chg="add mod">
          <ac:chgData name="Julio Cesar Martínez Sánchez" userId="4083a170-95fc-42ff-97a0-4461eff0d4d4" providerId="ADAL" clId="{10FDFF11-8BA0-41B2-B54D-FED77940ABB4}" dt="2023-10-22T03:56:33.055" v="1242" actId="1076"/>
          <ac:spMkLst>
            <pc:docMk/>
            <pc:sldMk cId="1567906798" sldId="838"/>
            <ac:spMk id="3" creationId="{04264500-CA58-71AF-6021-D6E0AF37CE53}"/>
          </ac:spMkLst>
        </pc:spChg>
        <pc:spChg chg="add mod">
          <ac:chgData name="Julio Cesar Martínez Sánchez" userId="4083a170-95fc-42ff-97a0-4461eff0d4d4" providerId="ADAL" clId="{10FDFF11-8BA0-41B2-B54D-FED77940ABB4}" dt="2023-10-22T03:55:54.836" v="1237" actId="207"/>
          <ac:spMkLst>
            <pc:docMk/>
            <pc:sldMk cId="1567906798" sldId="838"/>
            <ac:spMk id="4" creationId="{B04710F5-D106-64B4-2C28-5ED01C9D0E73}"/>
          </ac:spMkLst>
        </pc:spChg>
        <pc:spChg chg="add mod">
          <ac:chgData name="Julio Cesar Martínez Sánchez" userId="4083a170-95fc-42ff-97a0-4461eff0d4d4" providerId="ADAL" clId="{10FDFF11-8BA0-41B2-B54D-FED77940ABB4}" dt="2023-10-22T03:58:35.974" v="1263" actId="14100"/>
          <ac:spMkLst>
            <pc:docMk/>
            <pc:sldMk cId="1567906798" sldId="838"/>
            <ac:spMk id="6" creationId="{2D94A3B7-AD26-77C3-4CD6-1A3BFE904393}"/>
          </ac:spMkLst>
        </pc:spChg>
        <pc:spChg chg="add mod">
          <ac:chgData name="Julio Cesar Martínez Sánchez" userId="4083a170-95fc-42ff-97a0-4461eff0d4d4" providerId="ADAL" clId="{10FDFF11-8BA0-41B2-B54D-FED77940ABB4}" dt="2023-10-22T03:58:27.613" v="1260" actId="14100"/>
          <ac:spMkLst>
            <pc:docMk/>
            <pc:sldMk cId="1567906798" sldId="838"/>
            <ac:spMk id="13" creationId="{F958696C-A7BF-11EB-291E-67C4BCEDAC0D}"/>
          </ac:spMkLst>
        </pc:spChg>
        <pc:spChg chg="add mod">
          <ac:chgData name="Julio Cesar Martínez Sánchez" userId="4083a170-95fc-42ff-97a0-4461eff0d4d4" providerId="ADAL" clId="{10FDFF11-8BA0-41B2-B54D-FED77940ABB4}" dt="2023-10-22T03:58:54.280" v="1265" actId="108"/>
          <ac:spMkLst>
            <pc:docMk/>
            <pc:sldMk cId="1567906798" sldId="838"/>
            <ac:spMk id="19" creationId="{4F67063F-EF42-490E-6A9D-C07E89962325}"/>
          </ac:spMkLst>
        </pc:spChg>
        <pc:spChg chg="add mod">
          <ac:chgData name="Julio Cesar Martínez Sánchez" userId="4083a170-95fc-42ff-97a0-4461eff0d4d4" providerId="ADAL" clId="{10FDFF11-8BA0-41B2-B54D-FED77940ABB4}" dt="2023-10-22T03:59:09.739" v="1268" actId="1076"/>
          <ac:spMkLst>
            <pc:docMk/>
            <pc:sldMk cId="1567906798" sldId="838"/>
            <ac:spMk id="21" creationId="{B035BAE1-BEA7-818E-8511-087190810AA5}"/>
          </ac:spMkLst>
        </pc:spChg>
        <pc:picChg chg="add mod">
          <ac:chgData name="Julio Cesar Martínez Sánchez" userId="4083a170-95fc-42ff-97a0-4461eff0d4d4" providerId="ADAL" clId="{10FDFF11-8BA0-41B2-B54D-FED77940ABB4}" dt="2023-10-22T03:56:34.384" v="1243" actId="1076"/>
          <ac:picMkLst>
            <pc:docMk/>
            <pc:sldMk cId="1567906798" sldId="838"/>
            <ac:picMk id="5" creationId="{DBC483F8-F8BF-CED1-D45F-E67771ECDE19}"/>
          </ac:picMkLst>
        </pc:picChg>
        <pc:cxnChg chg="add mod">
          <ac:chgData name="Julio Cesar Martínez Sánchez" userId="4083a170-95fc-42ff-97a0-4461eff0d4d4" providerId="ADAL" clId="{10FDFF11-8BA0-41B2-B54D-FED77940ABB4}" dt="2023-10-22T03:59:13.177" v="1269" actId="14100"/>
          <ac:cxnSpMkLst>
            <pc:docMk/>
            <pc:sldMk cId="1567906798" sldId="838"/>
            <ac:cxnSpMk id="8" creationId="{7D0F434A-1472-5032-8324-7AEA70184DD9}"/>
          </ac:cxnSpMkLst>
        </pc:cxnChg>
        <pc:cxnChg chg="add mod">
          <ac:chgData name="Julio Cesar Martínez Sánchez" userId="4083a170-95fc-42ff-97a0-4461eff0d4d4" providerId="ADAL" clId="{10FDFF11-8BA0-41B2-B54D-FED77940ABB4}" dt="2023-10-22T03:58:59.759" v="1266" actId="14100"/>
          <ac:cxnSpMkLst>
            <pc:docMk/>
            <pc:sldMk cId="1567906798" sldId="838"/>
            <ac:cxnSpMk id="14" creationId="{7AFE2316-78E6-CD89-BFA1-390ABD48791A}"/>
          </ac:cxnSpMkLst>
        </pc:cxnChg>
      </pc:sldChg>
      <pc:sldChg chg="modSp add mod">
        <pc:chgData name="Julio Cesar Martínez Sánchez" userId="4083a170-95fc-42ff-97a0-4461eff0d4d4" providerId="ADAL" clId="{10FDFF11-8BA0-41B2-B54D-FED77940ABB4}" dt="2023-10-20T05:35:23.926" v="439" actId="20577"/>
        <pc:sldMkLst>
          <pc:docMk/>
          <pc:sldMk cId="1552430066" sldId="839"/>
        </pc:sldMkLst>
        <pc:spChg chg="mod">
          <ac:chgData name="Julio Cesar Martínez Sánchez" userId="4083a170-95fc-42ff-97a0-4461eff0d4d4" providerId="ADAL" clId="{10FDFF11-8BA0-41B2-B54D-FED77940ABB4}" dt="2023-10-20T05:35:23.926" v="439" actId="20577"/>
          <ac:spMkLst>
            <pc:docMk/>
            <pc:sldMk cId="1552430066" sldId="839"/>
            <ac:spMk id="4" creationId="{3B24A3FF-378C-1149-81BB-D84150B87850}"/>
          </ac:spMkLst>
        </pc:spChg>
      </pc:sldChg>
      <pc:sldChg chg="addSp delSp modSp new mod modAnim">
        <pc:chgData name="Julio Cesar Martínez Sánchez" userId="4083a170-95fc-42ff-97a0-4461eff0d4d4" providerId="ADAL" clId="{10FDFF11-8BA0-41B2-B54D-FED77940ABB4}" dt="2023-10-22T04:17:30.219" v="1602"/>
        <pc:sldMkLst>
          <pc:docMk/>
          <pc:sldMk cId="3250400110" sldId="840"/>
        </pc:sldMkLst>
        <pc:spChg chg="add mod">
          <ac:chgData name="Julio Cesar Martínez Sánchez" userId="4083a170-95fc-42ff-97a0-4461eff0d4d4" providerId="ADAL" clId="{10FDFF11-8BA0-41B2-B54D-FED77940ABB4}" dt="2023-10-22T04:08:10.594" v="1420" actId="1076"/>
          <ac:spMkLst>
            <pc:docMk/>
            <pc:sldMk cId="3250400110" sldId="840"/>
            <ac:spMk id="2" creationId="{4EE7B510-3A15-4E14-956F-0F3771F9D7C8}"/>
          </ac:spMkLst>
        </pc:spChg>
        <pc:spChg chg="add mod">
          <ac:chgData name="Julio Cesar Martínez Sánchez" userId="4083a170-95fc-42ff-97a0-4461eff0d4d4" providerId="ADAL" clId="{10FDFF11-8BA0-41B2-B54D-FED77940ABB4}" dt="2023-10-22T04:09:02.311" v="1426" actId="108"/>
          <ac:spMkLst>
            <pc:docMk/>
            <pc:sldMk cId="3250400110" sldId="840"/>
            <ac:spMk id="4" creationId="{2D0BE743-814B-B607-3E75-1DAF5E19525C}"/>
          </ac:spMkLst>
        </pc:spChg>
        <pc:spChg chg="add mod">
          <ac:chgData name="Julio Cesar Martínez Sánchez" userId="4083a170-95fc-42ff-97a0-4461eff0d4d4" providerId="ADAL" clId="{10FDFF11-8BA0-41B2-B54D-FED77940ABB4}" dt="2023-10-22T04:09:09.777" v="1428" actId="108"/>
          <ac:spMkLst>
            <pc:docMk/>
            <pc:sldMk cId="3250400110" sldId="840"/>
            <ac:spMk id="6" creationId="{F00532A7-B0DB-5A89-7FEB-EEB8F7B9BF7C}"/>
          </ac:spMkLst>
        </pc:spChg>
        <pc:spChg chg="add mod">
          <ac:chgData name="Julio Cesar Martínez Sánchez" userId="4083a170-95fc-42ff-97a0-4461eff0d4d4" providerId="ADAL" clId="{10FDFF11-8BA0-41B2-B54D-FED77940ABB4}" dt="2023-10-22T04:08:10.594" v="1420" actId="1076"/>
          <ac:spMkLst>
            <pc:docMk/>
            <pc:sldMk cId="3250400110" sldId="840"/>
            <ac:spMk id="8" creationId="{9B1267F7-E5DA-0DEA-C002-A99624E93F1D}"/>
          </ac:spMkLst>
        </pc:spChg>
        <pc:picChg chg="add del mod">
          <ac:chgData name="Julio Cesar Martínez Sánchez" userId="4083a170-95fc-42ff-97a0-4461eff0d4d4" providerId="ADAL" clId="{10FDFF11-8BA0-41B2-B54D-FED77940ABB4}" dt="2023-10-22T04:08:05.947" v="1419" actId="478"/>
          <ac:picMkLst>
            <pc:docMk/>
            <pc:sldMk cId="3250400110" sldId="840"/>
            <ac:picMk id="3" creationId="{8EE80EBE-88DF-D019-DA8C-63470FEB206D}"/>
          </ac:picMkLst>
        </pc:picChg>
        <pc:cxnChg chg="add mod">
          <ac:chgData name="Julio Cesar Martínez Sánchez" userId="4083a170-95fc-42ff-97a0-4461eff0d4d4" providerId="ADAL" clId="{10FDFF11-8BA0-41B2-B54D-FED77940ABB4}" dt="2023-10-21T18:30:11.090" v="1102" actId="14100"/>
          <ac:cxnSpMkLst>
            <pc:docMk/>
            <pc:sldMk cId="3250400110" sldId="840"/>
            <ac:cxnSpMk id="5" creationId="{123ABD88-038D-F4C6-0B7D-425C6D5504DB}"/>
          </ac:cxnSpMkLst>
        </pc:cxnChg>
        <pc:cxnChg chg="add mod">
          <ac:chgData name="Julio Cesar Martínez Sánchez" userId="4083a170-95fc-42ff-97a0-4461eff0d4d4" providerId="ADAL" clId="{10FDFF11-8BA0-41B2-B54D-FED77940ABB4}" dt="2023-10-22T04:08:25.506" v="1425" actId="14100"/>
          <ac:cxnSpMkLst>
            <pc:docMk/>
            <pc:sldMk cId="3250400110" sldId="840"/>
            <ac:cxnSpMk id="7" creationId="{C2415203-A28A-3CB0-1B99-9B865EFFAD97}"/>
          </ac:cxnSpMkLst>
        </pc:cxnChg>
      </pc:sldChg>
      <pc:sldChg chg="addSp modSp new mod">
        <pc:chgData name="Julio Cesar Martínez Sánchez" userId="4083a170-95fc-42ff-97a0-4461eff0d4d4" providerId="ADAL" clId="{10FDFF11-8BA0-41B2-B54D-FED77940ABB4}" dt="2023-10-22T04:09:57.073" v="1432" actId="207"/>
        <pc:sldMkLst>
          <pc:docMk/>
          <pc:sldMk cId="864892574" sldId="841"/>
        </pc:sldMkLst>
        <pc:spChg chg="add mod">
          <ac:chgData name="Julio Cesar Martínez Sánchez" userId="4083a170-95fc-42ff-97a0-4461eff0d4d4" providerId="ADAL" clId="{10FDFF11-8BA0-41B2-B54D-FED77940ABB4}" dt="2023-10-20T05:49:17.629" v="873" actId="20577"/>
          <ac:spMkLst>
            <pc:docMk/>
            <pc:sldMk cId="864892574" sldId="841"/>
            <ac:spMk id="2" creationId="{4DEC35AF-2575-0546-1825-429EE23EE557}"/>
          </ac:spMkLst>
        </pc:spChg>
        <pc:spChg chg="add mod">
          <ac:chgData name="Julio Cesar Martínez Sánchez" userId="4083a170-95fc-42ff-97a0-4461eff0d4d4" providerId="ADAL" clId="{10FDFF11-8BA0-41B2-B54D-FED77940ABB4}" dt="2023-10-22T04:09:57.073" v="1432" actId="207"/>
          <ac:spMkLst>
            <pc:docMk/>
            <pc:sldMk cId="864892574" sldId="841"/>
            <ac:spMk id="3" creationId="{D2D2F1FA-1781-69F5-229E-AF89C91980D6}"/>
          </ac:spMkLst>
        </pc:spChg>
        <pc:spChg chg="add mod">
          <ac:chgData name="Julio Cesar Martínez Sánchez" userId="4083a170-95fc-42ff-97a0-4461eff0d4d4" providerId="ADAL" clId="{10FDFF11-8BA0-41B2-B54D-FED77940ABB4}" dt="2023-10-20T05:49:34.894" v="883" actId="20577"/>
          <ac:spMkLst>
            <pc:docMk/>
            <pc:sldMk cId="864892574" sldId="841"/>
            <ac:spMk id="4" creationId="{465CAC51-82CF-4D94-3C44-12D002C67FB8}"/>
          </ac:spMkLst>
        </pc:spChg>
      </pc:sldChg>
      <pc:sldChg chg="modSp add mod">
        <pc:chgData name="Julio Cesar Martínez Sánchez" userId="4083a170-95fc-42ff-97a0-4461eff0d4d4" providerId="ADAL" clId="{10FDFF11-8BA0-41B2-B54D-FED77940ABB4}" dt="2023-10-21T18:22:41.113" v="899" actId="20577"/>
        <pc:sldMkLst>
          <pc:docMk/>
          <pc:sldMk cId="2192878923" sldId="842"/>
        </pc:sldMkLst>
        <pc:spChg chg="mod">
          <ac:chgData name="Julio Cesar Martínez Sánchez" userId="4083a170-95fc-42ff-97a0-4461eff0d4d4" providerId="ADAL" clId="{10FDFF11-8BA0-41B2-B54D-FED77940ABB4}" dt="2023-10-21T18:22:41.113" v="899" actId="20577"/>
          <ac:spMkLst>
            <pc:docMk/>
            <pc:sldMk cId="2192878923" sldId="842"/>
            <ac:spMk id="4" creationId="{3B24A3FF-378C-1149-81BB-D84150B87850}"/>
          </ac:spMkLst>
        </pc:spChg>
      </pc:sldChg>
      <pc:sldChg chg="addSp delSp modSp add mod modAnim">
        <pc:chgData name="Julio Cesar Martínez Sánchez" userId="4083a170-95fc-42ff-97a0-4461eff0d4d4" providerId="ADAL" clId="{10FDFF11-8BA0-41B2-B54D-FED77940ABB4}" dt="2023-10-22T04:17:53.347" v="1605"/>
        <pc:sldMkLst>
          <pc:docMk/>
          <pc:sldMk cId="4279053398" sldId="843"/>
        </pc:sldMkLst>
        <pc:spChg chg="add mod">
          <ac:chgData name="Julio Cesar Martínez Sánchez" userId="4083a170-95fc-42ff-97a0-4461eff0d4d4" providerId="ADAL" clId="{10FDFF11-8BA0-41B2-B54D-FED77940ABB4}" dt="2023-10-22T04:10:37.588" v="1459" actId="1076"/>
          <ac:spMkLst>
            <pc:docMk/>
            <pc:sldMk cId="4279053398" sldId="843"/>
            <ac:spMk id="2" creationId="{BB0EF620-CDB9-4ABF-95B9-E0605A6A7FF9}"/>
          </ac:spMkLst>
        </pc:spChg>
        <pc:spChg chg="add mod">
          <ac:chgData name="Julio Cesar Martínez Sánchez" userId="4083a170-95fc-42ff-97a0-4461eff0d4d4" providerId="ADAL" clId="{10FDFF11-8BA0-41B2-B54D-FED77940ABB4}" dt="2023-10-22T04:10:41.301" v="1460" actId="1076"/>
          <ac:spMkLst>
            <pc:docMk/>
            <pc:sldMk cId="4279053398" sldId="843"/>
            <ac:spMk id="3" creationId="{3C4D394F-0FCA-8229-07D2-71CA94B37306}"/>
          </ac:spMkLst>
        </pc:spChg>
        <pc:spChg chg="mod">
          <ac:chgData name="Julio Cesar Martínez Sánchez" userId="4083a170-95fc-42ff-97a0-4461eff0d4d4" providerId="ADAL" clId="{10FDFF11-8BA0-41B2-B54D-FED77940ABB4}" dt="2023-10-22T04:11:06.005" v="1465" actId="1076"/>
          <ac:spMkLst>
            <pc:docMk/>
            <pc:sldMk cId="4279053398" sldId="843"/>
            <ac:spMk id="4" creationId="{2D0BE743-814B-B607-3E75-1DAF5E19525C}"/>
          </ac:spMkLst>
        </pc:spChg>
        <pc:spChg chg="mod">
          <ac:chgData name="Julio Cesar Martínez Sánchez" userId="4083a170-95fc-42ff-97a0-4461eff0d4d4" providerId="ADAL" clId="{10FDFF11-8BA0-41B2-B54D-FED77940ABB4}" dt="2023-10-22T04:11:24.240" v="1473" actId="20577"/>
          <ac:spMkLst>
            <pc:docMk/>
            <pc:sldMk cId="4279053398" sldId="843"/>
            <ac:spMk id="6" creationId="{F00532A7-B0DB-5A89-7FEB-EEB8F7B9BF7C}"/>
          </ac:spMkLst>
        </pc:spChg>
        <pc:spChg chg="add mod">
          <ac:chgData name="Julio Cesar Martínez Sánchez" userId="4083a170-95fc-42ff-97a0-4461eff0d4d4" providerId="ADAL" clId="{10FDFF11-8BA0-41B2-B54D-FED77940ABB4}" dt="2023-10-22T04:11:41.944" v="1492" actId="14100"/>
          <ac:spMkLst>
            <pc:docMk/>
            <pc:sldMk cId="4279053398" sldId="843"/>
            <ac:spMk id="12" creationId="{C9D292C1-0252-5CEB-B6CF-EB2568A6FE45}"/>
          </ac:spMkLst>
        </pc:spChg>
        <pc:picChg chg="del">
          <ac:chgData name="Julio Cesar Martínez Sánchez" userId="4083a170-95fc-42ff-97a0-4461eff0d4d4" providerId="ADAL" clId="{10FDFF11-8BA0-41B2-B54D-FED77940ABB4}" dt="2023-10-20T05:44:08.696" v="749" actId="478"/>
          <ac:picMkLst>
            <pc:docMk/>
            <pc:sldMk cId="4279053398" sldId="843"/>
            <ac:picMk id="3" creationId="{8EE80EBE-88DF-D019-DA8C-63470FEB206D}"/>
          </ac:picMkLst>
        </pc:picChg>
        <pc:picChg chg="add del mod">
          <ac:chgData name="Julio Cesar Martínez Sánchez" userId="4083a170-95fc-42ff-97a0-4461eff0d4d4" providerId="ADAL" clId="{10FDFF11-8BA0-41B2-B54D-FED77940ABB4}" dt="2023-10-22T04:10:15.418" v="1434" actId="478"/>
          <ac:picMkLst>
            <pc:docMk/>
            <pc:sldMk cId="4279053398" sldId="843"/>
            <ac:picMk id="8" creationId="{DB8E7EF3-E66F-D266-9367-606F072CBC1A}"/>
          </ac:picMkLst>
        </pc:picChg>
        <pc:cxnChg chg="mod">
          <ac:chgData name="Julio Cesar Martínez Sánchez" userId="4083a170-95fc-42ff-97a0-4461eff0d4d4" providerId="ADAL" clId="{10FDFF11-8BA0-41B2-B54D-FED77940ABB4}" dt="2023-10-22T04:11:09.925" v="1466" actId="14100"/>
          <ac:cxnSpMkLst>
            <pc:docMk/>
            <pc:sldMk cId="4279053398" sldId="843"/>
            <ac:cxnSpMk id="5" creationId="{123ABD88-038D-F4C6-0B7D-425C6D5504DB}"/>
          </ac:cxnSpMkLst>
        </pc:cxnChg>
        <pc:cxnChg chg="mod">
          <ac:chgData name="Julio Cesar Martínez Sánchez" userId="4083a170-95fc-42ff-97a0-4461eff0d4d4" providerId="ADAL" clId="{10FDFF11-8BA0-41B2-B54D-FED77940ABB4}" dt="2023-10-22T04:11:14.714" v="1468" actId="14100"/>
          <ac:cxnSpMkLst>
            <pc:docMk/>
            <pc:sldMk cId="4279053398" sldId="843"/>
            <ac:cxnSpMk id="7" creationId="{C2415203-A28A-3CB0-1B99-9B865EFFAD97}"/>
          </ac:cxnSpMkLst>
        </pc:cxnChg>
        <pc:cxnChg chg="add mod">
          <ac:chgData name="Julio Cesar Martínez Sánchez" userId="4083a170-95fc-42ff-97a0-4461eff0d4d4" providerId="ADAL" clId="{10FDFF11-8BA0-41B2-B54D-FED77940ABB4}" dt="2023-10-22T04:11:33.704" v="1476" actId="14100"/>
          <ac:cxnSpMkLst>
            <pc:docMk/>
            <pc:sldMk cId="4279053398" sldId="843"/>
            <ac:cxnSpMk id="13" creationId="{005EF8E4-B67E-CF04-7CDE-F05429943004}"/>
          </ac:cxnSpMkLst>
        </pc:cxnChg>
      </pc:sldChg>
      <pc:sldChg chg="addSp modSp add mod">
        <pc:chgData name="Julio Cesar Martínez Sánchez" userId="4083a170-95fc-42ff-97a0-4461eff0d4d4" providerId="ADAL" clId="{10FDFF11-8BA0-41B2-B54D-FED77940ABB4}" dt="2023-10-20T05:48:16.526" v="866" actId="20577"/>
        <pc:sldMkLst>
          <pc:docMk/>
          <pc:sldMk cId="512903410" sldId="844"/>
        </pc:sldMkLst>
        <pc:spChg chg="mod">
          <ac:chgData name="Julio Cesar Martínez Sánchez" userId="4083a170-95fc-42ff-97a0-4461eff0d4d4" providerId="ADAL" clId="{10FDFF11-8BA0-41B2-B54D-FED77940ABB4}" dt="2023-10-20T05:48:16.526" v="866" actId="20577"/>
          <ac:spMkLst>
            <pc:docMk/>
            <pc:sldMk cId="512903410" sldId="844"/>
            <ac:spMk id="2" creationId="{4DEC35AF-2575-0546-1825-429EE23EE557}"/>
          </ac:spMkLst>
        </pc:spChg>
        <pc:spChg chg="add mod">
          <ac:chgData name="Julio Cesar Martínez Sánchez" userId="4083a170-95fc-42ff-97a0-4461eff0d4d4" providerId="ADAL" clId="{10FDFF11-8BA0-41B2-B54D-FED77940ABB4}" dt="2023-10-20T05:48:09.020" v="862" actId="20577"/>
          <ac:spMkLst>
            <pc:docMk/>
            <pc:sldMk cId="512903410" sldId="844"/>
            <ac:spMk id="4" creationId="{547FC7B2-1372-2824-946A-B72B329EDEF2}"/>
          </ac:spMkLst>
        </pc:spChg>
        <pc:spChg chg="add mod">
          <ac:chgData name="Julio Cesar Martínez Sánchez" userId="4083a170-95fc-42ff-97a0-4461eff0d4d4" providerId="ADAL" clId="{10FDFF11-8BA0-41B2-B54D-FED77940ABB4}" dt="2023-10-20T05:48:02.036" v="858" actId="20577"/>
          <ac:spMkLst>
            <pc:docMk/>
            <pc:sldMk cId="512903410" sldId="844"/>
            <ac:spMk id="5" creationId="{EE064C55-188C-C682-037F-52F8ECDDF9D5}"/>
          </ac:spMkLst>
        </pc:spChg>
      </pc:sldChg>
      <pc:sldChg chg="modSp add mod">
        <pc:chgData name="Julio Cesar Martínez Sánchez" userId="4083a170-95fc-42ff-97a0-4461eff0d4d4" providerId="ADAL" clId="{10FDFF11-8BA0-41B2-B54D-FED77940ABB4}" dt="2023-10-21T18:22:56.819" v="928" actId="20577"/>
        <pc:sldMkLst>
          <pc:docMk/>
          <pc:sldMk cId="1421126118" sldId="845"/>
        </pc:sldMkLst>
        <pc:spChg chg="mod">
          <ac:chgData name="Julio Cesar Martínez Sánchez" userId="4083a170-95fc-42ff-97a0-4461eff0d4d4" providerId="ADAL" clId="{10FDFF11-8BA0-41B2-B54D-FED77940ABB4}" dt="2023-10-21T18:22:56.819" v="928" actId="20577"/>
          <ac:spMkLst>
            <pc:docMk/>
            <pc:sldMk cId="1421126118" sldId="845"/>
            <ac:spMk id="4" creationId="{3B24A3FF-378C-1149-81BB-D84150B87850}"/>
          </ac:spMkLst>
        </pc:spChg>
      </pc:sldChg>
      <pc:sldChg chg="addSp modSp new mod modAnim">
        <pc:chgData name="Julio Cesar Martínez Sánchez" userId="4083a170-95fc-42ff-97a0-4461eff0d4d4" providerId="ADAL" clId="{10FDFF11-8BA0-41B2-B54D-FED77940ABB4}" dt="2023-10-22T04:18:57.622" v="1614"/>
        <pc:sldMkLst>
          <pc:docMk/>
          <pc:sldMk cId="1447721611" sldId="846"/>
        </pc:sldMkLst>
        <pc:spChg chg="add mod">
          <ac:chgData name="Julio Cesar Martínez Sánchez" userId="4083a170-95fc-42ff-97a0-4461eff0d4d4" providerId="ADAL" clId="{10FDFF11-8BA0-41B2-B54D-FED77940ABB4}" dt="2023-10-22T04:18:35.202" v="1609" actId="207"/>
          <ac:spMkLst>
            <pc:docMk/>
            <pc:sldMk cId="1447721611" sldId="846"/>
            <ac:spMk id="4" creationId="{7EAEECA8-4860-3894-AAB4-8FA98C81D0C8}"/>
          </ac:spMkLst>
        </pc:spChg>
        <pc:spChg chg="add mod">
          <ac:chgData name="Julio Cesar Martínez Sánchez" userId="4083a170-95fc-42ff-97a0-4461eff0d4d4" providerId="ADAL" clId="{10FDFF11-8BA0-41B2-B54D-FED77940ABB4}" dt="2023-10-22T04:18:35.202" v="1609" actId="207"/>
          <ac:spMkLst>
            <pc:docMk/>
            <pc:sldMk cId="1447721611" sldId="846"/>
            <ac:spMk id="7" creationId="{C24C522C-AC41-8957-5A87-62346D68BDF3}"/>
          </ac:spMkLst>
        </pc:spChg>
        <pc:spChg chg="add mod">
          <ac:chgData name="Julio Cesar Martínez Sánchez" userId="4083a170-95fc-42ff-97a0-4461eff0d4d4" providerId="ADAL" clId="{10FDFF11-8BA0-41B2-B54D-FED77940ABB4}" dt="2023-10-22T04:18:35.202" v="1609" actId="207"/>
          <ac:spMkLst>
            <pc:docMk/>
            <pc:sldMk cId="1447721611" sldId="846"/>
            <ac:spMk id="15" creationId="{98701EFE-8D43-1926-BA60-B76B1A04432D}"/>
          </ac:spMkLst>
        </pc:spChg>
        <pc:spChg chg="add mod">
          <ac:chgData name="Julio Cesar Martínez Sánchez" userId="4083a170-95fc-42ff-97a0-4461eff0d4d4" providerId="ADAL" clId="{10FDFF11-8BA0-41B2-B54D-FED77940ABB4}" dt="2023-10-22T04:18:35.202" v="1609" actId="207"/>
          <ac:spMkLst>
            <pc:docMk/>
            <pc:sldMk cId="1447721611" sldId="846"/>
            <ac:spMk id="20" creationId="{A1D3FAAF-9039-8CB3-ED8A-70D4C24E69BB}"/>
          </ac:spMkLst>
        </pc:spChg>
        <pc:spChg chg="add mod">
          <ac:chgData name="Julio Cesar Martínez Sánchez" userId="4083a170-95fc-42ff-97a0-4461eff0d4d4" providerId="ADAL" clId="{10FDFF11-8BA0-41B2-B54D-FED77940ABB4}" dt="2023-10-22T04:18:35.202" v="1609" actId="207"/>
          <ac:spMkLst>
            <pc:docMk/>
            <pc:sldMk cId="1447721611" sldId="846"/>
            <ac:spMk id="26" creationId="{99184287-0EED-D4A3-8F3E-DC9EDDE906E6}"/>
          </ac:spMkLst>
        </pc:spChg>
        <pc:picChg chg="add mod">
          <ac:chgData name="Julio Cesar Martínez Sánchez" userId="4083a170-95fc-42ff-97a0-4461eff0d4d4" providerId="ADAL" clId="{10FDFF11-8BA0-41B2-B54D-FED77940ABB4}" dt="2023-10-21T18:27:14.322" v="1065" actId="1076"/>
          <ac:picMkLst>
            <pc:docMk/>
            <pc:sldMk cId="1447721611" sldId="846"/>
            <ac:picMk id="3" creationId="{6EC4D206-B05E-0AC7-9BB1-29128B645B55}"/>
          </ac:picMkLst>
        </pc:picChg>
        <pc:cxnChg chg="add mod">
          <ac:chgData name="Julio Cesar Martínez Sánchez" userId="4083a170-95fc-42ff-97a0-4461eff0d4d4" providerId="ADAL" clId="{10FDFF11-8BA0-41B2-B54D-FED77940ABB4}" dt="2023-10-22T04:18:22.608" v="1608" actId="208"/>
          <ac:cxnSpMkLst>
            <pc:docMk/>
            <pc:sldMk cId="1447721611" sldId="846"/>
            <ac:cxnSpMk id="5" creationId="{32672D01-D96F-309B-65F9-478785D8A9C1}"/>
          </ac:cxnSpMkLst>
        </pc:cxnChg>
        <pc:cxnChg chg="add mod">
          <ac:chgData name="Julio Cesar Martínez Sánchez" userId="4083a170-95fc-42ff-97a0-4461eff0d4d4" providerId="ADAL" clId="{10FDFF11-8BA0-41B2-B54D-FED77940ABB4}" dt="2023-10-22T04:18:22.608" v="1608" actId="208"/>
          <ac:cxnSpMkLst>
            <pc:docMk/>
            <pc:sldMk cId="1447721611" sldId="846"/>
            <ac:cxnSpMk id="8" creationId="{F35CE6C3-1BF3-7E62-688B-5FB5AF9B7F92}"/>
          </ac:cxnSpMkLst>
        </pc:cxnChg>
        <pc:cxnChg chg="add mod">
          <ac:chgData name="Julio Cesar Martínez Sánchez" userId="4083a170-95fc-42ff-97a0-4461eff0d4d4" providerId="ADAL" clId="{10FDFF11-8BA0-41B2-B54D-FED77940ABB4}" dt="2023-10-22T04:18:22.608" v="1608" actId="208"/>
          <ac:cxnSpMkLst>
            <pc:docMk/>
            <pc:sldMk cId="1447721611" sldId="846"/>
            <ac:cxnSpMk id="11" creationId="{15CAFF38-D331-93CC-4563-7480EE631E8A}"/>
          </ac:cxnSpMkLst>
        </pc:cxnChg>
        <pc:cxnChg chg="add mod">
          <ac:chgData name="Julio Cesar Martínez Sánchez" userId="4083a170-95fc-42ff-97a0-4461eff0d4d4" providerId="ADAL" clId="{10FDFF11-8BA0-41B2-B54D-FED77940ABB4}" dt="2023-10-22T04:18:22.608" v="1608" actId="208"/>
          <ac:cxnSpMkLst>
            <pc:docMk/>
            <pc:sldMk cId="1447721611" sldId="846"/>
            <ac:cxnSpMk id="19" creationId="{E7D420F4-0869-B371-83F8-4D4FB58F5A86}"/>
          </ac:cxnSpMkLst>
        </pc:cxnChg>
        <pc:cxnChg chg="add mod">
          <ac:chgData name="Julio Cesar Martínez Sánchez" userId="4083a170-95fc-42ff-97a0-4461eff0d4d4" providerId="ADAL" clId="{10FDFF11-8BA0-41B2-B54D-FED77940ABB4}" dt="2023-10-22T04:18:22.608" v="1608" actId="208"/>
          <ac:cxnSpMkLst>
            <pc:docMk/>
            <pc:sldMk cId="1447721611" sldId="846"/>
            <ac:cxnSpMk id="25" creationId="{791CA481-F827-34E6-EB29-2A6325C23A26}"/>
          </ac:cxnSpMkLst>
        </pc:cxnChg>
      </pc:sldChg>
      <pc:sldChg chg="addSp modSp new mod modAnim">
        <pc:chgData name="Julio Cesar Martínez Sánchez" userId="4083a170-95fc-42ff-97a0-4461eff0d4d4" providerId="ADAL" clId="{10FDFF11-8BA0-41B2-B54D-FED77940ABB4}" dt="2023-10-22T04:17:19.895" v="1600"/>
        <pc:sldMkLst>
          <pc:docMk/>
          <pc:sldMk cId="1194726626" sldId="847"/>
        </pc:sldMkLst>
        <pc:spChg chg="add mod">
          <ac:chgData name="Julio Cesar Martínez Sánchez" userId="4083a170-95fc-42ff-97a0-4461eff0d4d4" providerId="ADAL" clId="{10FDFF11-8BA0-41B2-B54D-FED77940ABB4}" dt="2023-10-22T04:02:43.730" v="1323" actId="207"/>
          <ac:spMkLst>
            <pc:docMk/>
            <pc:sldMk cId="1194726626" sldId="847"/>
            <ac:spMk id="4" creationId="{CD80C57A-40FE-3BC7-BF2B-67D00C8B3DEA}"/>
          </ac:spMkLst>
        </pc:spChg>
        <pc:spChg chg="add mod">
          <ac:chgData name="Julio Cesar Martínez Sánchez" userId="4083a170-95fc-42ff-97a0-4461eff0d4d4" providerId="ADAL" clId="{10FDFF11-8BA0-41B2-B54D-FED77940ABB4}" dt="2023-10-22T04:03:22.846" v="1326" actId="14100"/>
          <ac:spMkLst>
            <pc:docMk/>
            <pc:sldMk cId="1194726626" sldId="847"/>
            <ac:spMk id="5" creationId="{6D45767C-84C1-31B3-867E-6836E3C7E671}"/>
          </ac:spMkLst>
        </pc:spChg>
        <pc:spChg chg="add mod">
          <ac:chgData name="Julio Cesar Martínez Sánchez" userId="4083a170-95fc-42ff-97a0-4461eff0d4d4" providerId="ADAL" clId="{10FDFF11-8BA0-41B2-B54D-FED77940ABB4}" dt="2023-10-22T04:03:28.707" v="1327" actId="1076"/>
          <ac:spMkLst>
            <pc:docMk/>
            <pc:sldMk cId="1194726626" sldId="847"/>
            <ac:spMk id="7" creationId="{C707B336-4B09-0335-4C50-887DFBA2554A}"/>
          </ac:spMkLst>
        </pc:spChg>
        <pc:spChg chg="add mod">
          <ac:chgData name="Julio Cesar Martínez Sánchez" userId="4083a170-95fc-42ff-97a0-4461eff0d4d4" providerId="ADAL" clId="{10FDFF11-8BA0-41B2-B54D-FED77940ABB4}" dt="2023-10-22T04:03:42.725" v="1330" actId="14100"/>
          <ac:spMkLst>
            <pc:docMk/>
            <pc:sldMk cId="1194726626" sldId="847"/>
            <ac:spMk id="10" creationId="{E31E0D56-1B87-EF40-7553-23960BBF1F97}"/>
          </ac:spMkLst>
        </pc:spChg>
        <pc:spChg chg="add mod">
          <ac:chgData name="Julio Cesar Martínez Sánchez" userId="4083a170-95fc-42ff-97a0-4461eff0d4d4" providerId="ADAL" clId="{10FDFF11-8BA0-41B2-B54D-FED77940ABB4}" dt="2023-10-22T04:03:48.510" v="1331" actId="1076"/>
          <ac:spMkLst>
            <pc:docMk/>
            <pc:sldMk cId="1194726626" sldId="847"/>
            <ac:spMk id="12" creationId="{EA059396-E1EB-3734-C24B-383D97A02A6F}"/>
          </ac:spMkLst>
        </pc:spChg>
        <pc:spChg chg="add mod">
          <ac:chgData name="Julio Cesar Martínez Sánchez" userId="4083a170-95fc-42ff-97a0-4461eff0d4d4" providerId="ADAL" clId="{10FDFF11-8BA0-41B2-B54D-FED77940ABB4}" dt="2023-10-22T04:04:52.077" v="1346" actId="1076"/>
          <ac:spMkLst>
            <pc:docMk/>
            <pc:sldMk cId="1194726626" sldId="847"/>
            <ac:spMk id="14" creationId="{6973DE79-E016-E9CB-4B43-7D42B83F2C98}"/>
          </ac:spMkLst>
        </pc:spChg>
        <pc:spChg chg="add mod">
          <ac:chgData name="Julio Cesar Martínez Sánchez" userId="4083a170-95fc-42ff-97a0-4461eff0d4d4" providerId="ADAL" clId="{10FDFF11-8BA0-41B2-B54D-FED77940ABB4}" dt="2023-10-22T04:04:48.047" v="1345" actId="208"/>
          <ac:spMkLst>
            <pc:docMk/>
            <pc:sldMk cId="1194726626" sldId="847"/>
            <ac:spMk id="15" creationId="{289168A9-F9C2-D55B-9F0A-8EA6AD392923}"/>
          </ac:spMkLst>
        </pc:spChg>
        <pc:picChg chg="add mod">
          <ac:chgData name="Julio Cesar Martínez Sánchez" userId="4083a170-95fc-42ff-97a0-4461eff0d4d4" providerId="ADAL" clId="{10FDFF11-8BA0-41B2-B54D-FED77940ABB4}" dt="2023-10-22T03:59:40.148" v="1271" actId="1076"/>
          <ac:picMkLst>
            <pc:docMk/>
            <pc:sldMk cId="1194726626" sldId="847"/>
            <ac:picMk id="3" creationId="{CB779385-C18F-5345-5748-8DC042B7F730}"/>
          </ac:picMkLst>
        </pc:picChg>
        <pc:cxnChg chg="add mod">
          <ac:chgData name="Julio Cesar Martínez Sánchez" userId="4083a170-95fc-42ff-97a0-4461eff0d4d4" providerId="ADAL" clId="{10FDFF11-8BA0-41B2-B54D-FED77940ABB4}" dt="2023-10-22T04:03:28.707" v="1327" actId="1076"/>
          <ac:cxnSpMkLst>
            <pc:docMk/>
            <pc:sldMk cId="1194726626" sldId="847"/>
            <ac:cxnSpMk id="6" creationId="{6F9CCF7A-F63F-F77D-7D84-3585E2B72342}"/>
          </ac:cxnSpMkLst>
        </pc:cxnChg>
        <pc:cxnChg chg="add mod">
          <ac:chgData name="Julio Cesar Martínez Sánchez" userId="4083a170-95fc-42ff-97a0-4461eff0d4d4" providerId="ADAL" clId="{10FDFF11-8BA0-41B2-B54D-FED77940ABB4}" dt="2023-10-22T04:03:48.510" v="1331" actId="1076"/>
          <ac:cxnSpMkLst>
            <pc:docMk/>
            <pc:sldMk cId="1194726626" sldId="847"/>
            <ac:cxnSpMk id="11" creationId="{73602575-5D1E-954F-9689-42CA155E2079}"/>
          </ac:cxnSpMkLst>
        </pc:cxnChg>
      </pc:sldChg>
      <pc:sldChg chg="addSp modSp new mod modAnim">
        <pc:chgData name="Julio Cesar Martínez Sánchez" userId="4083a170-95fc-42ff-97a0-4461eff0d4d4" providerId="ADAL" clId="{10FDFF11-8BA0-41B2-B54D-FED77940ABB4}" dt="2023-10-22T04:18:08.083" v="1607"/>
        <pc:sldMkLst>
          <pc:docMk/>
          <pc:sldMk cId="2631280921" sldId="848"/>
        </pc:sldMkLst>
        <pc:spChg chg="add mod">
          <ac:chgData name="Julio Cesar Martínez Sánchez" userId="4083a170-95fc-42ff-97a0-4461eff0d4d4" providerId="ADAL" clId="{10FDFF11-8BA0-41B2-B54D-FED77940ABB4}" dt="2023-10-22T04:14:07.429" v="1555" actId="1076"/>
          <ac:spMkLst>
            <pc:docMk/>
            <pc:sldMk cId="2631280921" sldId="848"/>
            <ac:spMk id="2" creationId="{D48DEDFD-923D-2CC1-E32C-77886A4C9007}"/>
          </ac:spMkLst>
        </pc:spChg>
        <pc:spChg chg="add mod">
          <ac:chgData name="Julio Cesar Martínez Sánchez" userId="4083a170-95fc-42ff-97a0-4461eff0d4d4" providerId="ADAL" clId="{10FDFF11-8BA0-41B2-B54D-FED77940ABB4}" dt="2023-10-22T04:14:07.429" v="1555" actId="1076"/>
          <ac:spMkLst>
            <pc:docMk/>
            <pc:sldMk cId="2631280921" sldId="848"/>
            <ac:spMk id="3" creationId="{D30481C6-DA7F-E9EE-9F92-18EC01699C54}"/>
          </ac:spMkLst>
        </pc:spChg>
        <pc:spChg chg="add mod">
          <ac:chgData name="Julio Cesar Martínez Sánchez" userId="4083a170-95fc-42ff-97a0-4461eff0d4d4" providerId="ADAL" clId="{10FDFF11-8BA0-41B2-B54D-FED77940ABB4}" dt="2023-10-22T04:14:07.429" v="1555" actId="1076"/>
          <ac:spMkLst>
            <pc:docMk/>
            <pc:sldMk cId="2631280921" sldId="848"/>
            <ac:spMk id="4" creationId="{78CA1774-E90C-A801-9130-C647F012BBB9}"/>
          </ac:spMkLst>
        </pc:spChg>
        <pc:spChg chg="add mod">
          <ac:chgData name="Julio Cesar Martínez Sánchez" userId="4083a170-95fc-42ff-97a0-4461eff0d4d4" providerId="ADAL" clId="{10FDFF11-8BA0-41B2-B54D-FED77940ABB4}" dt="2023-10-22T04:14:07.429" v="1555" actId="1076"/>
          <ac:spMkLst>
            <pc:docMk/>
            <pc:sldMk cId="2631280921" sldId="848"/>
            <ac:spMk id="5" creationId="{FD3BADF2-0AF7-851D-69A5-781027417CD5}"/>
          </ac:spMkLst>
        </pc:spChg>
        <pc:spChg chg="add mod">
          <ac:chgData name="Julio Cesar Martínez Sánchez" userId="4083a170-95fc-42ff-97a0-4461eff0d4d4" providerId="ADAL" clId="{10FDFF11-8BA0-41B2-B54D-FED77940ABB4}" dt="2023-10-22T04:14:07.429" v="1555" actId="1076"/>
          <ac:spMkLst>
            <pc:docMk/>
            <pc:sldMk cId="2631280921" sldId="848"/>
            <ac:spMk id="6" creationId="{A8D67008-F4D4-1960-83CE-78C9EFBBA09E}"/>
          </ac:spMkLst>
        </pc:spChg>
        <pc:spChg chg="add mod">
          <ac:chgData name="Julio Cesar Martínez Sánchez" userId="4083a170-95fc-42ff-97a0-4461eff0d4d4" providerId="ADAL" clId="{10FDFF11-8BA0-41B2-B54D-FED77940ABB4}" dt="2023-10-22T04:15:31.333" v="1590" actId="1076"/>
          <ac:spMkLst>
            <pc:docMk/>
            <pc:sldMk cId="2631280921" sldId="848"/>
            <ac:spMk id="7" creationId="{B43C9E43-C3EA-DECA-62D7-CF2C0CA4DB18}"/>
          </ac:spMkLst>
        </pc:spChg>
        <pc:spChg chg="add mod">
          <ac:chgData name="Julio Cesar Martínez Sánchez" userId="4083a170-95fc-42ff-97a0-4461eff0d4d4" providerId="ADAL" clId="{10FDFF11-8BA0-41B2-B54D-FED77940ABB4}" dt="2023-10-22T04:14:54.422" v="1583" actId="207"/>
          <ac:spMkLst>
            <pc:docMk/>
            <pc:sldMk cId="2631280921" sldId="848"/>
            <ac:spMk id="8" creationId="{E850BC22-773E-C30F-A50D-738E0E322AD5}"/>
          </ac:spMkLst>
        </pc:spChg>
        <pc:spChg chg="add mod">
          <ac:chgData name="Julio Cesar Martínez Sánchez" userId="4083a170-95fc-42ff-97a0-4461eff0d4d4" providerId="ADAL" clId="{10FDFF11-8BA0-41B2-B54D-FED77940ABB4}" dt="2023-10-22T04:15:04.687" v="1586" actId="14100"/>
          <ac:spMkLst>
            <pc:docMk/>
            <pc:sldMk cId="2631280921" sldId="848"/>
            <ac:spMk id="9" creationId="{25534AE0-CD60-4467-69B9-D6FB1319FDE1}"/>
          </ac:spMkLst>
        </pc:spChg>
        <pc:spChg chg="add mod">
          <ac:chgData name="Julio Cesar Martínez Sánchez" userId="4083a170-95fc-42ff-97a0-4461eff0d4d4" providerId="ADAL" clId="{10FDFF11-8BA0-41B2-B54D-FED77940ABB4}" dt="2023-10-22T04:15:12.167" v="1589" actId="14100"/>
          <ac:spMkLst>
            <pc:docMk/>
            <pc:sldMk cId="2631280921" sldId="848"/>
            <ac:spMk id="10" creationId="{A87D7BC5-48E7-E0EF-6E32-CAFF0E1E1169}"/>
          </ac:spMkLst>
        </pc:spChg>
      </pc:sldChg>
      <pc:sldChg chg="addSp delSp modSp new mod ord setBg">
        <pc:chgData name="Julio Cesar Martínez Sánchez" userId="4083a170-95fc-42ff-97a0-4461eff0d4d4" providerId="ADAL" clId="{10FDFF11-8BA0-41B2-B54D-FED77940ABB4}" dt="2023-10-25T14:34:37.409" v="1655" actId="1036"/>
        <pc:sldMkLst>
          <pc:docMk/>
          <pc:sldMk cId="3822299560" sldId="849"/>
        </pc:sldMkLst>
        <pc:spChg chg="add mod">
          <ac:chgData name="Julio Cesar Martínez Sánchez" userId="4083a170-95fc-42ff-97a0-4461eff0d4d4" providerId="ADAL" clId="{10FDFF11-8BA0-41B2-B54D-FED77940ABB4}" dt="2023-10-25T14:34:37.409" v="1655" actId="1036"/>
          <ac:spMkLst>
            <pc:docMk/>
            <pc:sldMk cId="3822299560" sldId="849"/>
            <ac:spMk id="3" creationId="{82F7B094-D727-162F-DE5B-0C00E1E0FF6F}"/>
          </ac:spMkLst>
        </pc:spChg>
        <pc:grpChg chg="add del">
          <ac:chgData name="Julio Cesar Martínez Sánchez" userId="4083a170-95fc-42ff-97a0-4461eff0d4d4" providerId="ADAL" clId="{10FDFF11-8BA0-41B2-B54D-FED77940ABB4}" dt="2023-10-25T14:33:48.981" v="1622" actId="26606"/>
          <ac:grpSpMkLst>
            <pc:docMk/>
            <pc:sldMk cId="3822299560" sldId="849"/>
            <ac:grpSpMk id="7" creationId="{63737881-458F-40AD-B72B-B57D267DC423}"/>
          </ac:grpSpMkLst>
        </pc:grpChg>
        <pc:picChg chg="add mod">
          <ac:chgData name="Julio Cesar Martínez Sánchez" userId="4083a170-95fc-42ff-97a0-4461eff0d4d4" providerId="ADAL" clId="{10FDFF11-8BA0-41B2-B54D-FED77940ABB4}" dt="2023-10-25T14:34:33.344" v="1647" actId="1076"/>
          <ac:picMkLst>
            <pc:docMk/>
            <pc:sldMk cId="3822299560" sldId="849"/>
            <ac:picMk id="2" creationId="{326C63F8-DF90-E6B2-D0DE-7ED9B628D6A9}"/>
          </ac:picMkLst>
        </pc:picChg>
      </pc:sldChg>
      <pc:sldChg chg="addSp modSp new del ord">
        <pc:chgData name="Julio Cesar Martínez Sánchez" userId="4083a170-95fc-42ff-97a0-4461eff0d4d4" providerId="ADAL" clId="{10FDFF11-8BA0-41B2-B54D-FED77940ABB4}" dt="2023-10-25T14:35:01.921" v="1661" actId="47"/>
        <pc:sldMkLst>
          <pc:docMk/>
          <pc:sldMk cId="3876099653" sldId="850"/>
        </pc:sldMkLst>
        <pc:spChg chg="add mod">
          <ac:chgData name="Julio Cesar Martínez Sánchez" userId="4083a170-95fc-42ff-97a0-4461eff0d4d4" providerId="ADAL" clId="{10FDFF11-8BA0-41B2-B54D-FED77940ABB4}" dt="2023-10-25T14:34:56.386" v="1659"/>
          <ac:spMkLst>
            <pc:docMk/>
            <pc:sldMk cId="3876099653" sldId="850"/>
            <ac:spMk id="2" creationId="{BF9A463B-667F-7C30-A0B3-3E42C82336CE}"/>
          </ac:spMkLst>
        </pc:spChg>
      </pc:sldChg>
      <pc:sldChg chg="modSp add mod">
        <pc:chgData name="Julio Cesar Martínez Sánchez" userId="4083a170-95fc-42ff-97a0-4461eff0d4d4" providerId="ADAL" clId="{10FDFF11-8BA0-41B2-B54D-FED77940ABB4}" dt="2023-10-25T14:35:22.187" v="1692" actId="20577"/>
        <pc:sldMkLst>
          <pc:docMk/>
          <pc:sldMk cId="331489651" sldId="851"/>
        </pc:sldMkLst>
        <pc:spChg chg="mod">
          <ac:chgData name="Julio Cesar Martínez Sánchez" userId="4083a170-95fc-42ff-97a0-4461eff0d4d4" providerId="ADAL" clId="{10FDFF11-8BA0-41B2-B54D-FED77940ABB4}" dt="2023-10-25T14:35:22.187" v="1692" actId="20577"/>
          <ac:spMkLst>
            <pc:docMk/>
            <pc:sldMk cId="331489651" sldId="851"/>
            <ac:spMk id="4" creationId="{3B24A3FF-378C-1149-81BB-D84150B87850}"/>
          </ac:spMkLst>
        </pc:spChg>
      </pc:sldChg>
    </pc:docChg>
  </pc:docChgLst>
  <pc:docChgLst>
    <pc:chgData name="Julio Cesar Martínez Sánchez" userId="4083a170-95fc-42ff-97a0-4461eff0d4d4" providerId="ADAL" clId="{846077C3-2C39-4417-B24D-9C1DAFA04C30}"/>
    <pc:docChg chg="undo custSel addSld delSld modSld">
      <pc:chgData name="Julio Cesar Martínez Sánchez" userId="4083a170-95fc-42ff-97a0-4461eff0d4d4" providerId="ADAL" clId="{846077C3-2C39-4417-B24D-9C1DAFA04C30}" dt="2020-11-14T22:48:05.643" v="875" actId="47"/>
      <pc:docMkLst>
        <pc:docMk/>
      </pc:docMkLst>
      <pc:sldChg chg="del">
        <pc:chgData name="Julio Cesar Martínez Sánchez" userId="4083a170-95fc-42ff-97a0-4461eff0d4d4" providerId="ADAL" clId="{846077C3-2C39-4417-B24D-9C1DAFA04C30}" dt="2020-11-14T22:47:12.058" v="862" actId="47"/>
        <pc:sldMkLst>
          <pc:docMk/>
          <pc:sldMk cId="2747919297" sldId="311"/>
        </pc:sldMkLst>
      </pc:sldChg>
      <pc:sldChg chg="del">
        <pc:chgData name="Julio Cesar Martínez Sánchez" userId="4083a170-95fc-42ff-97a0-4461eff0d4d4" providerId="ADAL" clId="{846077C3-2C39-4417-B24D-9C1DAFA04C30}" dt="2020-11-14T22:45:26.924" v="840" actId="47"/>
        <pc:sldMkLst>
          <pc:docMk/>
          <pc:sldMk cId="683829159" sldId="316"/>
        </pc:sldMkLst>
      </pc:sldChg>
      <pc:sldChg chg="addSp delSp modSp del mod modTransition delAnim modAnim">
        <pc:chgData name="Julio Cesar Martínez Sánchez" userId="4083a170-95fc-42ff-97a0-4461eff0d4d4" providerId="ADAL" clId="{846077C3-2C39-4417-B24D-9C1DAFA04C30}" dt="2020-11-14T22:45:27.866" v="841" actId="47"/>
        <pc:sldMkLst>
          <pc:docMk/>
          <pc:sldMk cId="83161419" sldId="317"/>
        </pc:sldMkLst>
        <pc:spChg chg="mod">
          <ac:chgData name="Julio Cesar Martínez Sánchez" userId="4083a170-95fc-42ff-97a0-4461eff0d4d4" providerId="ADAL" clId="{846077C3-2C39-4417-B24D-9C1DAFA04C30}" dt="2020-11-14T22:28:08.209" v="382" actId="1076"/>
          <ac:spMkLst>
            <pc:docMk/>
            <pc:sldMk cId="83161419" sldId="317"/>
            <ac:spMk id="10" creationId="{F5A8EE61-1D80-4AC5-9DAC-7FB600740F8A}"/>
          </ac:spMkLst>
        </pc:spChg>
        <pc:spChg chg="del mod">
          <ac:chgData name="Julio Cesar Martínez Sánchez" userId="4083a170-95fc-42ff-97a0-4461eff0d4d4" providerId="ADAL" clId="{846077C3-2C39-4417-B24D-9C1DAFA04C30}" dt="2020-11-14T22:15:53.220" v="183" actId="478"/>
          <ac:spMkLst>
            <pc:docMk/>
            <pc:sldMk cId="83161419" sldId="317"/>
            <ac:spMk id="14" creationId="{F834ACCA-8FBB-4400-9488-A7CCADFDB7B7}"/>
          </ac:spMkLst>
        </pc:spChg>
        <pc:spChg chg="add 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15" creationId="{42F7762A-EBF9-4444-ABE2-E831CB15ECB4}"/>
          </ac:spMkLst>
        </pc:spChg>
        <pc:spChg chg="del">
          <ac:chgData name="Julio Cesar Martínez Sánchez" userId="4083a170-95fc-42ff-97a0-4461eff0d4d4" providerId="ADAL" clId="{846077C3-2C39-4417-B24D-9C1DAFA04C30}" dt="2020-11-14T22:15:53.220" v="183" actId="478"/>
          <ac:spMkLst>
            <pc:docMk/>
            <pc:sldMk cId="83161419" sldId="317"/>
            <ac:spMk id="16" creationId="{2DB35DCB-9C97-4658-9634-BC334BA60DF1}"/>
          </ac:spMkLst>
        </pc:spChg>
        <pc:spChg chg="add mod">
          <ac:chgData name="Julio Cesar Martínez Sánchez" userId="4083a170-95fc-42ff-97a0-4461eff0d4d4" providerId="ADAL" clId="{846077C3-2C39-4417-B24D-9C1DAFA04C30}" dt="2020-11-14T22:28:06.541" v="380" actId="1076"/>
          <ac:spMkLst>
            <pc:docMk/>
            <pc:sldMk cId="83161419" sldId="317"/>
            <ac:spMk id="17" creationId="{9C3D768F-40EB-43FA-8EC1-9764E48ECA56}"/>
          </ac:spMkLst>
        </pc:spChg>
        <pc:spChg chg="del mod">
          <ac:chgData name="Julio Cesar Martínez Sánchez" userId="4083a170-95fc-42ff-97a0-4461eff0d4d4" providerId="ADAL" clId="{846077C3-2C39-4417-B24D-9C1DAFA04C30}" dt="2020-11-14T22:22:34.210" v="315" actId="478"/>
          <ac:spMkLst>
            <pc:docMk/>
            <pc:sldMk cId="83161419" sldId="317"/>
            <ac:spMk id="18" creationId="{0ED3A53C-A245-4BA3-AD8E-CE32895F823D}"/>
          </ac:spMkLst>
        </pc:spChg>
        <pc:spChg chg="add del mod">
          <ac:chgData name="Julio Cesar Martínez Sánchez" userId="4083a170-95fc-42ff-97a0-4461eff0d4d4" providerId="ADAL" clId="{846077C3-2C39-4417-B24D-9C1DAFA04C30}" dt="2020-11-14T22:15:50.541" v="182" actId="478"/>
          <ac:spMkLst>
            <pc:docMk/>
            <pc:sldMk cId="83161419" sldId="317"/>
            <ac:spMk id="19" creationId="{984AA97B-4B9F-4BF1-AA05-5CC0A364D673}"/>
          </ac:spMkLst>
        </pc:spChg>
        <pc:spChg chg="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20" creationId="{42F899D3-F5F4-48CF-B468-1190DE17CA03}"/>
          </ac:spMkLst>
        </pc:spChg>
        <pc:spChg chg="add del mod">
          <ac:chgData name="Julio Cesar Martínez Sánchez" userId="4083a170-95fc-42ff-97a0-4461eff0d4d4" providerId="ADAL" clId="{846077C3-2C39-4417-B24D-9C1DAFA04C30}" dt="2020-11-14T22:15:50.541" v="182" actId="478"/>
          <ac:spMkLst>
            <pc:docMk/>
            <pc:sldMk cId="83161419" sldId="317"/>
            <ac:spMk id="21" creationId="{162282A7-9B96-4990-A7B6-6A42F9200CF4}"/>
          </ac:spMkLst>
        </pc:spChg>
        <pc:spChg chg="del">
          <ac:chgData name="Julio Cesar Martínez Sánchez" userId="4083a170-95fc-42ff-97a0-4461eff0d4d4" providerId="ADAL" clId="{846077C3-2C39-4417-B24D-9C1DAFA04C30}" dt="2020-11-14T22:15:50.541" v="182" actId="478"/>
          <ac:spMkLst>
            <pc:docMk/>
            <pc:sldMk cId="83161419" sldId="317"/>
            <ac:spMk id="22" creationId="{9A9D8FF6-5F61-4071-9172-D8410826D2A8}"/>
          </ac:spMkLst>
        </pc:spChg>
        <pc:spChg chg="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24" creationId="{541BE8B9-9B34-4011-B4C5-3ABD4EBBF2A2}"/>
          </ac:spMkLst>
        </pc:spChg>
        <pc:spChg chg="mod">
          <ac:chgData name="Julio Cesar Martínez Sánchez" userId="4083a170-95fc-42ff-97a0-4461eff0d4d4" providerId="ADAL" clId="{846077C3-2C39-4417-B24D-9C1DAFA04C30}" dt="2020-11-14T22:28:08.209" v="382" actId="1076"/>
          <ac:spMkLst>
            <pc:docMk/>
            <pc:sldMk cId="83161419" sldId="317"/>
            <ac:spMk id="26" creationId="{F91376FC-9AA2-4439-A942-648FFE017922}"/>
          </ac:spMkLst>
        </pc:spChg>
        <pc:spChg chg="mod">
          <ac:chgData name="Julio Cesar Martínez Sánchez" userId="4083a170-95fc-42ff-97a0-4461eff0d4d4" providerId="ADAL" clId="{846077C3-2C39-4417-B24D-9C1DAFA04C30}" dt="2020-11-14T22:28:06.541" v="380" actId="1076"/>
          <ac:spMkLst>
            <pc:docMk/>
            <pc:sldMk cId="83161419" sldId="317"/>
            <ac:spMk id="28" creationId="{5A38C9DD-9586-4D17-98B4-3FB9F2649F98}"/>
          </ac:spMkLst>
        </pc:spChg>
        <pc:spChg chg="add mod">
          <ac:chgData name="Julio Cesar Martínez Sánchez" userId="4083a170-95fc-42ff-97a0-4461eff0d4d4" providerId="ADAL" clId="{846077C3-2C39-4417-B24D-9C1DAFA04C30}" dt="2020-11-14T22:28:06.541" v="380" actId="1076"/>
          <ac:spMkLst>
            <pc:docMk/>
            <pc:sldMk cId="83161419" sldId="317"/>
            <ac:spMk id="29" creationId="{DB3ED570-058E-4757-82D9-F9BE339B77D8}"/>
          </ac:spMkLst>
        </pc:spChg>
        <pc:spChg chg="add mod">
          <ac:chgData name="Julio Cesar Martínez Sánchez" userId="4083a170-95fc-42ff-97a0-4461eff0d4d4" providerId="ADAL" clId="{846077C3-2C39-4417-B24D-9C1DAFA04C30}" dt="2020-11-14T22:28:08.209" v="382" actId="1076"/>
          <ac:spMkLst>
            <pc:docMk/>
            <pc:sldMk cId="83161419" sldId="317"/>
            <ac:spMk id="30" creationId="{5B0E3FB7-403B-44E0-8F39-7FFA867CEAD3}"/>
          </ac:spMkLst>
        </pc:spChg>
        <pc:spChg chg="add 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31" creationId="{B0AB63E1-DCE2-4298-94A2-6958463B4520}"/>
          </ac:spMkLst>
        </pc:spChg>
        <pc:spChg chg="add 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32" creationId="{F2F8FDE2-84A4-4129-8A00-B655F39718E8}"/>
          </ac:spMkLst>
        </pc:spChg>
        <pc:spChg chg="add mod">
          <ac:chgData name="Julio Cesar Martínez Sánchez" userId="4083a170-95fc-42ff-97a0-4461eff0d4d4" providerId="ADAL" clId="{846077C3-2C39-4417-B24D-9C1DAFA04C30}" dt="2020-11-14T22:27:31.710" v="372" actId="404"/>
          <ac:spMkLst>
            <pc:docMk/>
            <pc:sldMk cId="83161419" sldId="317"/>
            <ac:spMk id="33" creationId="{E3BB0F33-67F3-4123-BC41-6FB34DB0FFEF}"/>
          </ac:spMkLst>
        </pc:spChg>
        <pc:picChg chg="mod">
          <ac:chgData name="Julio Cesar Martínez Sánchez" userId="4083a170-95fc-42ff-97a0-4461eff0d4d4" providerId="ADAL" clId="{846077C3-2C39-4417-B24D-9C1DAFA04C30}" dt="2020-11-14T22:03:55.205" v="32" actId="1076"/>
          <ac:picMkLst>
            <pc:docMk/>
            <pc:sldMk cId="83161419" sldId="317"/>
            <ac:picMk id="13" creationId="{A3CC121F-A4C1-F047-8CB2-97F18B394576}"/>
          </ac:picMkLst>
        </pc:picChg>
        <pc:picChg chg="mod">
          <ac:chgData name="Julio Cesar Martínez Sánchez" userId="4083a170-95fc-42ff-97a0-4461eff0d4d4" providerId="ADAL" clId="{846077C3-2C39-4417-B24D-9C1DAFA04C30}" dt="2020-11-14T22:03:53.033" v="31" actId="1076"/>
          <ac:picMkLst>
            <pc:docMk/>
            <pc:sldMk cId="83161419" sldId="317"/>
            <ac:picMk id="23" creationId="{C1BAF14A-83A8-4C46-BC59-131FDF0CF8B7}"/>
          </ac:picMkLst>
        </pc:picChg>
        <pc:picChg chg="mod">
          <ac:chgData name="Julio Cesar Martínez Sánchez" userId="4083a170-95fc-42ff-97a0-4461eff0d4d4" providerId="ADAL" clId="{846077C3-2C39-4417-B24D-9C1DAFA04C30}" dt="2020-11-14T22:03:53.033" v="31" actId="1076"/>
          <ac:picMkLst>
            <pc:docMk/>
            <pc:sldMk cId="83161419" sldId="317"/>
            <ac:picMk id="25" creationId="{E931F8B3-958C-7948-8E60-871739CE11EB}"/>
          </ac:picMkLst>
        </pc:picChg>
        <pc:picChg chg="mod">
          <ac:chgData name="Julio Cesar Martínez Sánchez" userId="4083a170-95fc-42ff-97a0-4461eff0d4d4" providerId="ADAL" clId="{846077C3-2C39-4417-B24D-9C1DAFA04C30}" dt="2020-11-14T22:03:53.033" v="31" actId="1076"/>
          <ac:picMkLst>
            <pc:docMk/>
            <pc:sldMk cId="83161419" sldId="317"/>
            <ac:picMk id="27" creationId="{2595D49C-2CD0-EE42-BD7D-D063D6024EAC}"/>
          </ac:picMkLst>
        </pc:picChg>
      </pc:sldChg>
      <pc:sldChg chg="del">
        <pc:chgData name="Julio Cesar Martínez Sánchez" userId="4083a170-95fc-42ff-97a0-4461eff0d4d4" providerId="ADAL" clId="{846077C3-2C39-4417-B24D-9C1DAFA04C30}" dt="2020-11-14T22:47:13.930" v="866" actId="47"/>
        <pc:sldMkLst>
          <pc:docMk/>
          <pc:sldMk cId="3353083960" sldId="323"/>
        </pc:sldMkLst>
      </pc:sldChg>
      <pc:sldChg chg="del">
        <pc:chgData name="Julio Cesar Martínez Sánchez" userId="4083a170-95fc-42ff-97a0-4461eff0d4d4" providerId="ADAL" clId="{846077C3-2C39-4417-B24D-9C1DAFA04C30}" dt="2020-11-14T22:47:14.319" v="867" actId="47"/>
        <pc:sldMkLst>
          <pc:docMk/>
          <pc:sldMk cId="864724469" sldId="325"/>
        </pc:sldMkLst>
      </pc:sldChg>
      <pc:sldChg chg="del">
        <pc:chgData name="Julio Cesar Martínez Sánchez" userId="4083a170-95fc-42ff-97a0-4461eff0d4d4" providerId="ADAL" clId="{846077C3-2C39-4417-B24D-9C1DAFA04C30}" dt="2020-11-14T22:47:13.506" v="865" actId="47"/>
        <pc:sldMkLst>
          <pc:docMk/>
          <pc:sldMk cId="754859089" sldId="330"/>
        </pc:sldMkLst>
      </pc:sldChg>
      <pc:sldChg chg="del">
        <pc:chgData name="Julio Cesar Martínez Sánchez" userId="4083a170-95fc-42ff-97a0-4461eff0d4d4" providerId="ADAL" clId="{846077C3-2C39-4417-B24D-9C1DAFA04C30}" dt="2020-11-14T22:47:12.566" v="863" actId="47"/>
        <pc:sldMkLst>
          <pc:docMk/>
          <pc:sldMk cId="3894194632" sldId="350"/>
        </pc:sldMkLst>
      </pc:sldChg>
      <pc:sldChg chg="del">
        <pc:chgData name="Julio Cesar Martínez Sánchez" userId="4083a170-95fc-42ff-97a0-4461eff0d4d4" providerId="ADAL" clId="{846077C3-2C39-4417-B24D-9C1DAFA04C30}" dt="2020-11-14T22:47:16.683" v="871" actId="47"/>
        <pc:sldMkLst>
          <pc:docMk/>
          <pc:sldMk cId="1838527475" sldId="358"/>
        </pc:sldMkLst>
      </pc:sldChg>
      <pc:sldChg chg="modSp mod">
        <pc:chgData name="Julio Cesar Martínez Sánchez" userId="4083a170-95fc-42ff-97a0-4461eff0d4d4" providerId="ADAL" clId="{846077C3-2C39-4417-B24D-9C1DAFA04C30}" dt="2020-11-14T22:45:20.770" v="839" actId="20577"/>
        <pc:sldMkLst>
          <pc:docMk/>
          <pc:sldMk cId="194666675" sldId="359"/>
        </pc:sldMkLst>
        <pc:spChg chg="mod">
          <ac:chgData name="Julio Cesar Martínez Sánchez" userId="4083a170-95fc-42ff-97a0-4461eff0d4d4" providerId="ADAL" clId="{846077C3-2C39-4417-B24D-9C1DAFA04C30}" dt="2020-11-14T22:45:20.770" v="839" actId="20577"/>
          <ac:spMkLst>
            <pc:docMk/>
            <pc:sldMk cId="194666675" sldId="359"/>
            <ac:spMk id="4" creationId="{3B24A3FF-378C-1149-81BB-D84150B87850}"/>
          </ac:spMkLst>
        </pc:spChg>
      </pc:sldChg>
      <pc:sldChg chg="del">
        <pc:chgData name="Julio Cesar Martínez Sánchez" userId="4083a170-95fc-42ff-97a0-4461eff0d4d4" providerId="ADAL" clId="{846077C3-2C39-4417-B24D-9C1DAFA04C30}" dt="2020-11-14T22:47:17.332" v="872" actId="47"/>
        <pc:sldMkLst>
          <pc:docMk/>
          <pc:sldMk cId="2772611342" sldId="361"/>
        </pc:sldMkLst>
      </pc:sldChg>
      <pc:sldChg chg="del">
        <pc:chgData name="Julio Cesar Martínez Sánchez" userId="4083a170-95fc-42ff-97a0-4461eff0d4d4" providerId="ADAL" clId="{846077C3-2C39-4417-B24D-9C1DAFA04C30}" dt="2020-11-14T22:47:23.813" v="874" actId="47"/>
        <pc:sldMkLst>
          <pc:docMk/>
          <pc:sldMk cId="4252648635" sldId="363"/>
        </pc:sldMkLst>
      </pc:sldChg>
      <pc:sldChg chg="del">
        <pc:chgData name="Julio Cesar Martínez Sánchez" userId="4083a170-95fc-42ff-97a0-4461eff0d4d4" providerId="ADAL" clId="{846077C3-2C39-4417-B24D-9C1DAFA04C30}" dt="2020-11-14T22:47:17.777" v="873" actId="47"/>
        <pc:sldMkLst>
          <pc:docMk/>
          <pc:sldMk cId="135977519" sldId="365"/>
        </pc:sldMkLst>
      </pc:sldChg>
      <pc:sldChg chg="del">
        <pc:chgData name="Julio Cesar Martínez Sánchez" userId="4083a170-95fc-42ff-97a0-4461eff0d4d4" providerId="ADAL" clId="{846077C3-2C39-4417-B24D-9C1DAFA04C30}" dt="2020-11-14T22:47:14.991" v="868" actId="47"/>
        <pc:sldMkLst>
          <pc:docMk/>
          <pc:sldMk cId="851597243" sldId="367"/>
        </pc:sldMkLst>
      </pc:sldChg>
      <pc:sldChg chg="del">
        <pc:chgData name="Julio Cesar Martínez Sánchez" userId="4083a170-95fc-42ff-97a0-4461eff0d4d4" providerId="ADAL" clId="{846077C3-2C39-4417-B24D-9C1DAFA04C30}" dt="2020-11-14T22:47:15.742" v="869" actId="47"/>
        <pc:sldMkLst>
          <pc:docMk/>
          <pc:sldMk cId="4260354630" sldId="370"/>
        </pc:sldMkLst>
      </pc:sldChg>
      <pc:sldChg chg="del">
        <pc:chgData name="Julio Cesar Martínez Sánchez" userId="4083a170-95fc-42ff-97a0-4461eff0d4d4" providerId="ADAL" clId="{846077C3-2C39-4417-B24D-9C1DAFA04C30}" dt="2020-11-14T22:47:16.114" v="870" actId="47"/>
        <pc:sldMkLst>
          <pc:docMk/>
          <pc:sldMk cId="3150938126" sldId="372"/>
        </pc:sldMkLst>
      </pc:sldChg>
      <pc:sldChg chg="modSp del">
        <pc:chgData name="Julio Cesar Martínez Sánchez" userId="4083a170-95fc-42ff-97a0-4461eff0d4d4" providerId="ADAL" clId="{846077C3-2C39-4417-B24D-9C1DAFA04C30}" dt="2020-11-14T22:48:05.643" v="875" actId="47"/>
        <pc:sldMkLst>
          <pc:docMk/>
          <pc:sldMk cId="207996376" sldId="373"/>
        </pc:sldMkLst>
        <pc:spChg chg="mod">
          <ac:chgData name="Julio Cesar Martínez Sánchez" userId="4083a170-95fc-42ff-97a0-4461eff0d4d4" providerId="ADAL" clId="{846077C3-2C39-4417-B24D-9C1DAFA04C30}" dt="2020-11-14T22:02:31.035" v="17" actId="20577"/>
          <ac:spMkLst>
            <pc:docMk/>
            <pc:sldMk cId="207996376" sldId="373"/>
            <ac:spMk id="7" creationId="{B1AFB5CB-C22B-490E-977F-E4421AD51B54}"/>
          </ac:spMkLst>
        </pc:spChg>
      </pc:sldChg>
      <pc:sldChg chg="del">
        <pc:chgData name="Julio Cesar Martínez Sánchez" userId="4083a170-95fc-42ff-97a0-4461eff0d4d4" providerId="ADAL" clId="{846077C3-2C39-4417-B24D-9C1DAFA04C30}" dt="2020-11-14T22:47:13.032" v="864" actId="47"/>
        <pc:sldMkLst>
          <pc:docMk/>
          <pc:sldMk cId="1327309707" sldId="375"/>
        </pc:sldMkLst>
      </pc:sldChg>
      <pc:sldChg chg="addSp delSp modSp add mod">
        <pc:chgData name="Julio Cesar Martínez Sánchez" userId="4083a170-95fc-42ff-97a0-4461eff0d4d4" providerId="ADAL" clId="{846077C3-2C39-4417-B24D-9C1DAFA04C30}" dt="2020-11-14T22:46:55.698" v="861" actId="113"/>
        <pc:sldMkLst>
          <pc:docMk/>
          <pc:sldMk cId="1327280297" sldId="822"/>
        </pc:sldMkLst>
        <pc:spChg chg="del">
          <ac:chgData name="Julio Cesar Martínez Sánchez" userId="4083a170-95fc-42ff-97a0-4461eff0d4d4" providerId="ADAL" clId="{846077C3-2C39-4417-B24D-9C1DAFA04C30}" dt="2020-11-14T22:05:57.659" v="44" actId="478"/>
          <ac:spMkLst>
            <pc:docMk/>
            <pc:sldMk cId="1327280297" sldId="822"/>
            <ac:spMk id="3" creationId="{9D244B0D-C594-B34E-922D-7C0C733AF409}"/>
          </ac:spMkLst>
        </pc:spChg>
        <pc:spChg chg="add del mod">
          <ac:chgData name="Julio Cesar Martínez Sánchez" userId="4083a170-95fc-42ff-97a0-4461eff0d4d4" providerId="ADAL" clId="{846077C3-2C39-4417-B24D-9C1DAFA04C30}" dt="2020-11-14T22:39:44.558" v="539" actId="478"/>
          <ac:spMkLst>
            <pc:docMk/>
            <pc:sldMk cId="1327280297" sldId="822"/>
            <ac:spMk id="4" creationId="{28D370CF-96B7-4D48-A05D-9925A41390FE}"/>
          </ac:spMkLst>
        </pc:spChg>
        <pc:spChg chg="add del mod">
          <ac:chgData name="Julio Cesar Martínez Sánchez" userId="4083a170-95fc-42ff-97a0-4461eff0d4d4" providerId="ADAL" clId="{846077C3-2C39-4417-B24D-9C1DAFA04C30}" dt="2020-11-14T22:40:43.834" v="552" actId="478"/>
          <ac:spMkLst>
            <pc:docMk/>
            <pc:sldMk cId="1327280297" sldId="822"/>
            <ac:spMk id="6" creationId="{7FCBCFE1-649F-44CE-92A7-5E00F5969F05}"/>
          </ac:spMkLst>
        </pc:spChg>
        <pc:spChg chg="add mod">
          <ac:chgData name="Julio Cesar Martínez Sánchez" userId="4083a170-95fc-42ff-97a0-4461eff0d4d4" providerId="ADAL" clId="{846077C3-2C39-4417-B24D-9C1DAFA04C30}" dt="2020-11-14T22:42:47.249" v="615" actId="14100"/>
          <ac:spMkLst>
            <pc:docMk/>
            <pc:sldMk cId="1327280297" sldId="822"/>
            <ac:spMk id="7" creationId="{EAF6B679-ABF4-4B51-A119-E3B5243CADE2}"/>
          </ac:spMkLst>
        </pc:spChg>
        <pc:spChg chg="add del mod">
          <ac:chgData name="Julio Cesar Martínez Sánchez" userId="4083a170-95fc-42ff-97a0-4461eff0d4d4" providerId="ADAL" clId="{846077C3-2C39-4417-B24D-9C1DAFA04C30}" dt="2020-11-14T22:42:11.331" v="606" actId="478"/>
          <ac:spMkLst>
            <pc:docMk/>
            <pc:sldMk cId="1327280297" sldId="822"/>
            <ac:spMk id="8" creationId="{C9A5928A-8424-4B7A-8E2A-9E5A4A877769}"/>
          </ac:spMkLst>
        </pc:spChg>
        <pc:spChg chg="add del mod">
          <ac:chgData name="Julio Cesar Martínez Sánchez" userId="4083a170-95fc-42ff-97a0-4461eff0d4d4" providerId="ADAL" clId="{846077C3-2C39-4417-B24D-9C1DAFA04C30}" dt="2020-11-14T22:42:12.821" v="607" actId="478"/>
          <ac:spMkLst>
            <pc:docMk/>
            <pc:sldMk cId="1327280297" sldId="822"/>
            <ac:spMk id="9" creationId="{ABE13B2E-5FE0-4B74-9896-275EE0EE5ED4}"/>
          </ac:spMkLst>
        </pc:spChg>
        <pc:spChg chg="add del mod">
          <ac:chgData name="Julio Cesar Martínez Sánchez" userId="4083a170-95fc-42ff-97a0-4461eff0d4d4" providerId="ADAL" clId="{846077C3-2C39-4417-B24D-9C1DAFA04C30}" dt="2020-11-14T22:42:13.798" v="608" actId="478"/>
          <ac:spMkLst>
            <pc:docMk/>
            <pc:sldMk cId="1327280297" sldId="822"/>
            <ac:spMk id="10" creationId="{9EFC1EEB-695A-46DF-9774-353AF550AEAD}"/>
          </ac:spMkLst>
        </pc:spChg>
        <pc:spChg chg="add mod">
          <ac:chgData name="Julio Cesar Martínez Sánchez" userId="4083a170-95fc-42ff-97a0-4461eff0d4d4" providerId="ADAL" clId="{846077C3-2C39-4417-B24D-9C1DAFA04C30}" dt="2020-11-14T22:43:18.733" v="690" actId="20577"/>
          <ac:spMkLst>
            <pc:docMk/>
            <pc:sldMk cId="1327280297" sldId="822"/>
            <ac:spMk id="13" creationId="{F2FBB502-88A7-4070-93C3-24B1940EF42E}"/>
          </ac:spMkLst>
        </pc:spChg>
        <pc:spChg chg="add mod">
          <ac:chgData name="Julio Cesar Martínez Sánchez" userId="4083a170-95fc-42ff-97a0-4461eff0d4d4" providerId="ADAL" clId="{846077C3-2C39-4417-B24D-9C1DAFA04C30}" dt="2020-11-14T22:43:53.433" v="758" actId="20577"/>
          <ac:spMkLst>
            <pc:docMk/>
            <pc:sldMk cId="1327280297" sldId="822"/>
            <ac:spMk id="14" creationId="{369200BD-BEDB-4F90-B597-475D2591B634}"/>
          </ac:spMkLst>
        </pc:spChg>
        <pc:spChg chg="mod or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15" creationId="{9A6E1CD1-AF60-1A4A-83CF-76AC493E9890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16" creationId="{5B2906A5-8F40-3B4F-8B82-BD63B9164416}"/>
          </ac:spMkLst>
        </pc:spChg>
        <pc:spChg chg="add mod">
          <ac:chgData name="Julio Cesar Martínez Sánchez" userId="4083a170-95fc-42ff-97a0-4461eff0d4d4" providerId="ADAL" clId="{846077C3-2C39-4417-B24D-9C1DAFA04C30}" dt="2020-11-14T22:44:41.766" v="820" actId="20577"/>
          <ac:spMkLst>
            <pc:docMk/>
            <pc:sldMk cId="1327280297" sldId="822"/>
            <ac:spMk id="17" creationId="{547CD790-95F2-4E01-88C1-0D4DAA4CD598}"/>
          </ac:spMkLst>
        </pc:spChg>
        <pc:spChg chg="add mod">
          <ac:chgData name="Julio Cesar Martínez Sánchez" userId="4083a170-95fc-42ff-97a0-4461eff0d4d4" providerId="ADAL" clId="{846077C3-2C39-4417-B24D-9C1DAFA04C30}" dt="2020-11-14T22:45:54.319" v="853" actId="20577"/>
          <ac:spMkLst>
            <pc:docMk/>
            <pc:sldMk cId="1327280297" sldId="822"/>
            <ac:spMk id="18" creationId="{63871D1D-8938-47F7-86BA-944042A69989}"/>
          </ac:spMkLst>
        </pc:spChg>
        <pc:spChg chg="mod or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21" creationId="{801E4702-9EED-8C4C-BEC3-10009A5FB4D4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24" creationId="{28BE820B-C84F-2942-91F1-094D1DE90100}"/>
          </ac:spMkLst>
        </pc:spChg>
        <pc:spChg chg="mod">
          <ac:chgData name="Julio Cesar Martínez Sánchez" userId="4083a170-95fc-42ff-97a0-4461eff0d4d4" providerId="ADAL" clId="{846077C3-2C39-4417-B24D-9C1DAFA04C30}" dt="2020-11-14T22:46:35.524" v="859" actId="1076"/>
          <ac:spMkLst>
            <pc:docMk/>
            <pc:sldMk cId="1327280297" sldId="822"/>
            <ac:spMk id="33" creationId="{EB4FBCFC-7B6F-1C4C-8141-15F6329DA2EC}"/>
          </ac:spMkLst>
        </pc:spChg>
        <pc:spChg chg="mod">
          <ac:chgData name="Julio Cesar Martínez Sánchez" userId="4083a170-95fc-42ff-97a0-4461eff0d4d4" providerId="ADAL" clId="{846077C3-2C39-4417-B24D-9C1DAFA04C30}" dt="2020-11-14T22:46:28.208" v="858" actId="1076"/>
          <ac:spMkLst>
            <pc:docMk/>
            <pc:sldMk cId="1327280297" sldId="822"/>
            <ac:spMk id="34" creationId="{BE3E8C25-0949-674B-86F9-CB8592BD062A}"/>
          </ac:spMkLst>
        </pc:spChg>
        <pc:spChg chg="mod">
          <ac:chgData name="Julio Cesar Martínez Sánchez" userId="4083a170-95fc-42ff-97a0-4461eff0d4d4" providerId="ADAL" clId="{846077C3-2C39-4417-B24D-9C1DAFA04C30}" dt="2020-11-14T22:46:55.698" v="861" actId="113"/>
          <ac:spMkLst>
            <pc:docMk/>
            <pc:sldMk cId="1327280297" sldId="822"/>
            <ac:spMk id="36" creationId="{54FD5CD0-2E91-2D41-BDB5-32CFB821842A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37" creationId="{57D0B963-76BD-8546-AE87-CC874242313F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38" creationId="{5060D7CC-4B75-2141-85B8-2C4AFF063302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39" creationId="{A427220B-079A-6343-996B-D1E7FF6E7D44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45" creationId="{5ACD9E3B-9CA6-FE48-80E6-544640869595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46" creationId="{9F950D6B-CC6F-3346-ADF9-A9F08D2A1DB7}"/>
          </ac:spMkLst>
        </pc:spChg>
        <pc:spChg chg="mod">
          <ac:chgData name="Julio Cesar Martínez Sánchez" userId="4083a170-95fc-42ff-97a0-4461eff0d4d4" providerId="ADAL" clId="{846077C3-2C39-4417-B24D-9C1DAFA04C30}" dt="2020-11-14T22:42:42.060" v="613" actId="1076"/>
          <ac:spMkLst>
            <pc:docMk/>
            <pc:sldMk cId="1327280297" sldId="822"/>
            <ac:spMk id="47" creationId="{BA325698-02C7-6A4D-AB89-51E77FA13FF4}"/>
          </ac:spMkLst>
        </pc:spChg>
        <pc:spChg chg="mod">
          <ac:chgData name="Julio Cesar Martínez Sánchez" userId="4083a170-95fc-42ff-97a0-4461eff0d4d4" providerId="ADAL" clId="{846077C3-2C39-4417-B24D-9C1DAFA04C30}" dt="2020-11-14T22:44:56.301" v="821" actId="1076"/>
          <ac:spMkLst>
            <pc:docMk/>
            <pc:sldMk cId="1327280297" sldId="822"/>
            <ac:spMk id="48" creationId="{2618569B-77D7-DA43-AB8A-7FCE5F62589E}"/>
          </ac:spMkLst>
        </pc:spChg>
        <pc:cxnChg chg="del">
          <ac:chgData name="Julio Cesar Martínez Sánchez" userId="4083a170-95fc-42ff-97a0-4461eff0d4d4" providerId="ADAL" clId="{846077C3-2C39-4417-B24D-9C1DAFA04C30}" dt="2020-11-14T22:05:57.659" v="44" actId="478"/>
          <ac:cxnSpMkLst>
            <pc:docMk/>
            <pc:sldMk cId="1327280297" sldId="822"/>
            <ac:cxnSpMk id="2" creationId="{FCBA22F4-A03A-9041-B6BE-921FC9BDEAE1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40" creationId="{3F84A034-5229-E040-B597-90183438DBB0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41" creationId="{2F765275-4DB3-BE4F-8DDE-51CC0518CAB6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42" creationId="{516BE6E7-4E32-9D46-8C1D-B10049309901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60" creationId="{8400FDEB-1BEA-4148-A0DA-A61A851AC9BB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67" creationId="{2FAA9330-DE46-954E-875D-44A17C3E20F8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68" creationId="{BFD81E01-5342-5C4B-918D-EB335133DF95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69" creationId="{3A931A4E-B065-5247-B47B-F149AD93FA3F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70" creationId="{63A12039-A4D8-5E4F-B2AB-3479686C01DB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78" creationId="{D58C39FD-EF74-5D48-AD9C-DD5DCFE6C931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79" creationId="{A0BA5837-96B1-BB43-8028-BE4ACA623264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80" creationId="{85EEC2F9-5321-5746-92B7-8F25AEEDFD67}"/>
          </ac:cxnSpMkLst>
        </pc:cxnChg>
        <pc:cxnChg chg="mod">
          <ac:chgData name="Julio Cesar Martínez Sánchez" userId="4083a170-95fc-42ff-97a0-4461eff0d4d4" providerId="ADAL" clId="{846077C3-2C39-4417-B24D-9C1DAFA04C30}" dt="2020-11-14T22:42:42.060" v="613" actId="1076"/>
          <ac:cxnSpMkLst>
            <pc:docMk/>
            <pc:sldMk cId="1327280297" sldId="822"/>
            <ac:cxnSpMk id="82" creationId="{2917E4D4-E9E9-AF44-AB25-D859A3C1FA70}"/>
          </ac:cxnSpMkLst>
        </pc:cxnChg>
      </pc:sldChg>
      <pc:sldChg chg="add del">
        <pc:chgData name="Julio Cesar Martínez Sánchez" userId="4083a170-95fc-42ff-97a0-4461eff0d4d4" providerId="ADAL" clId="{846077C3-2C39-4417-B24D-9C1DAFA04C30}" dt="2020-11-14T22:19:20.493" v="297"/>
        <pc:sldMkLst>
          <pc:docMk/>
          <pc:sldMk cId="2705828643" sldId="823"/>
        </pc:sldMkLst>
      </pc:sldChg>
      <pc:sldChg chg="delSp modSp add del mod delAnim">
        <pc:chgData name="Julio Cesar Martínez Sánchez" userId="4083a170-95fc-42ff-97a0-4461eff0d4d4" providerId="ADAL" clId="{846077C3-2C39-4417-B24D-9C1DAFA04C30}" dt="2020-11-14T22:45:29.194" v="843" actId="47"/>
        <pc:sldMkLst>
          <pc:docMk/>
          <pc:sldMk cId="3968620990" sldId="823"/>
        </pc:sldMkLst>
        <pc:spChg chg="mod">
          <ac:chgData name="Julio Cesar Martínez Sánchez" userId="4083a170-95fc-42ff-97a0-4461eff0d4d4" providerId="ADAL" clId="{846077C3-2C39-4417-B24D-9C1DAFA04C30}" dt="2020-11-14T22:22:25.079" v="313" actId="1076"/>
          <ac:spMkLst>
            <pc:docMk/>
            <pc:sldMk cId="3968620990" sldId="823"/>
            <ac:spMk id="18" creationId="{0ED3A53C-A245-4BA3-AD8E-CE32895F823D}"/>
          </ac:spMkLst>
        </pc:spChg>
        <pc:picChg chg="del">
          <ac:chgData name="Julio Cesar Martínez Sánchez" userId="4083a170-95fc-42ff-97a0-4461eff0d4d4" providerId="ADAL" clId="{846077C3-2C39-4417-B24D-9C1DAFA04C30}" dt="2020-11-14T22:21:30.244" v="311" actId="478"/>
          <ac:picMkLst>
            <pc:docMk/>
            <pc:sldMk cId="3968620990" sldId="823"/>
            <ac:picMk id="13" creationId="{A3CC121F-A4C1-F047-8CB2-97F18B394576}"/>
          </ac:picMkLst>
        </pc:picChg>
        <pc:picChg chg="del">
          <ac:chgData name="Julio Cesar Martínez Sánchez" userId="4083a170-95fc-42ff-97a0-4461eff0d4d4" providerId="ADAL" clId="{846077C3-2C39-4417-B24D-9C1DAFA04C30}" dt="2020-11-14T22:21:30.244" v="311" actId="478"/>
          <ac:picMkLst>
            <pc:docMk/>
            <pc:sldMk cId="3968620990" sldId="823"/>
            <ac:picMk id="23" creationId="{C1BAF14A-83A8-4C46-BC59-131FDF0CF8B7}"/>
          </ac:picMkLst>
        </pc:picChg>
        <pc:picChg chg="del">
          <ac:chgData name="Julio Cesar Martínez Sánchez" userId="4083a170-95fc-42ff-97a0-4461eff0d4d4" providerId="ADAL" clId="{846077C3-2C39-4417-B24D-9C1DAFA04C30}" dt="2020-11-14T22:21:30.244" v="311" actId="478"/>
          <ac:picMkLst>
            <pc:docMk/>
            <pc:sldMk cId="3968620990" sldId="823"/>
            <ac:picMk id="25" creationId="{E931F8B3-958C-7948-8E60-871739CE11EB}"/>
          </ac:picMkLst>
        </pc:picChg>
        <pc:picChg chg="del">
          <ac:chgData name="Julio Cesar Martínez Sánchez" userId="4083a170-95fc-42ff-97a0-4461eff0d4d4" providerId="ADAL" clId="{846077C3-2C39-4417-B24D-9C1DAFA04C30}" dt="2020-11-14T22:21:30.244" v="311" actId="478"/>
          <ac:picMkLst>
            <pc:docMk/>
            <pc:sldMk cId="3968620990" sldId="823"/>
            <ac:picMk id="27" creationId="{2595D49C-2CD0-EE42-BD7D-D063D6024EAC}"/>
          </ac:picMkLst>
        </pc:picChg>
      </pc:sldChg>
      <pc:sldChg chg="addSp delSp modSp add del mod addAnim delAnim modAnim">
        <pc:chgData name="Julio Cesar Martínez Sánchez" userId="4083a170-95fc-42ff-97a0-4461eff0d4d4" providerId="ADAL" clId="{846077C3-2C39-4417-B24D-9C1DAFA04C30}" dt="2020-11-14T22:45:28.474" v="842" actId="47"/>
        <pc:sldMkLst>
          <pc:docMk/>
          <pc:sldMk cId="108301489" sldId="824"/>
        </pc:sldMkLst>
        <pc:spChg chg="mod">
          <ac:chgData name="Julio Cesar Martínez Sánchez" userId="4083a170-95fc-42ff-97a0-4461eff0d4d4" providerId="ADAL" clId="{846077C3-2C39-4417-B24D-9C1DAFA04C30}" dt="2020-11-14T22:31:14.168" v="408" actId="164"/>
          <ac:spMkLst>
            <pc:docMk/>
            <pc:sldMk cId="108301489" sldId="824"/>
            <ac:spMk id="10" creationId="{F5A8EE61-1D80-4AC5-9DAC-7FB600740F8A}"/>
          </ac:spMkLst>
        </pc:spChg>
        <pc:spChg chg="add del mod">
          <ac:chgData name="Julio Cesar Martínez Sánchez" userId="4083a170-95fc-42ff-97a0-4461eff0d4d4" providerId="ADAL" clId="{846077C3-2C39-4417-B24D-9C1DAFA04C30}" dt="2020-11-14T22:30:56.220" v="405" actId="164"/>
          <ac:spMkLst>
            <pc:docMk/>
            <pc:sldMk cId="108301489" sldId="824"/>
            <ac:spMk id="15" creationId="{42F7762A-EBF9-4444-ABE2-E831CB15ECB4}"/>
          </ac:spMkLst>
        </pc:spChg>
        <pc:spChg chg="mod">
          <ac:chgData name="Julio Cesar Martínez Sánchez" userId="4083a170-95fc-42ff-97a0-4461eff0d4d4" providerId="ADAL" clId="{846077C3-2C39-4417-B24D-9C1DAFA04C30}" dt="2020-11-14T22:31:08.235" v="407" actId="164"/>
          <ac:spMkLst>
            <pc:docMk/>
            <pc:sldMk cId="108301489" sldId="824"/>
            <ac:spMk id="17" creationId="{9C3D768F-40EB-43FA-8EC1-9764E48ECA56}"/>
          </ac:spMkLst>
        </pc:spChg>
        <pc:spChg chg="mod">
          <ac:chgData name="Julio Cesar Martínez Sánchez" userId="4083a170-95fc-42ff-97a0-4461eff0d4d4" providerId="ADAL" clId="{846077C3-2C39-4417-B24D-9C1DAFA04C30}" dt="2020-11-14T22:31:35.516" v="419" actId="6549"/>
          <ac:spMkLst>
            <pc:docMk/>
            <pc:sldMk cId="108301489" sldId="824"/>
            <ac:spMk id="20" creationId="{42F899D3-F5F4-48CF-B468-1190DE17CA03}"/>
          </ac:spMkLst>
        </pc:spChg>
        <pc:spChg chg="mod">
          <ac:chgData name="Julio Cesar Martínez Sánchez" userId="4083a170-95fc-42ff-97a0-4461eff0d4d4" providerId="ADAL" clId="{846077C3-2C39-4417-B24D-9C1DAFA04C30}" dt="2020-11-14T22:30:56.220" v="405" actId="164"/>
          <ac:spMkLst>
            <pc:docMk/>
            <pc:sldMk cId="108301489" sldId="824"/>
            <ac:spMk id="24" creationId="{541BE8B9-9B34-4011-B4C5-3ABD4EBBF2A2}"/>
          </ac:spMkLst>
        </pc:spChg>
        <pc:spChg chg="mod">
          <ac:chgData name="Julio Cesar Martínez Sánchez" userId="4083a170-95fc-42ff-97a0-4461eff0d4d4" providerId="ADAL" clId="{846077C3-2C39-4417-B24D-9C1DAFA04C30}" dt="2020-11-14T22:31:52.198" v="425" actId="1076"/>
          <ac:spMkLst>
            <pc:docMk/>
            <pc:sldMk cId="108301489" sldId="824"/>
            <ac:spMk id="26" creationId="{F91376FC-9AA2-4439-A942-648FFE017922}"/>
          </ac:spMkLst>
        </pc:spChg>
        <pc:spChg chg="mod">
          <ac:chgData name="Julio Cesar Martínez Sánchez" userId="4083a170-95fc-42ff-97a0-4461eff0d4d4" providerId="ADAL" clId="{846077C3-2C39-4417-B24D-9C1DAFA04C30}" dt="2020-11-14T22:31:08.235" v="407" actId="164"/>
          <ac:spMkLst>
            <pc:docMk/>
            <pc:sldMk cId="108301489" sldId="824"/>
            <ac:spMk id="28" creationId="{5A38C9DD-9586-4D17-98B4-3FB9F2649F98}"/>
          </ac:spMkLst>
        </pc:spChg>
        <pc:spChg chg="add del mod">
          <ac:chgData name="Julio Cesar Martínez Sánchez" userId="4083a170-95fc-42ff-97a0-4461eff0d4d4" providerId="ADAL" clId="{846077C3-2C39-4417-B24D-9C1DAFA04C30}" dt="2020-11-14T22:31:08.235" v="407" actId="164"/>
          <ac:spMkLst>
            <pc:docMk/>
            <pc:sldMk cId="108301489" sldId="824"/>
            <ac:spMk id="29" creationId="{DB3ED570-058E-4757-82D9-F9BE339B77D8}"/>
          </ac:spMkLst>
        </pc:spChg>
        <pc:spChg chg="add del mod">
          <ac:chgData name="Julio Cesar Martínez Sánchez" userId="4083a170-95fc-42ff-97a0-4461eff0d4d4" providerId="ADAL" clId="{846077C3-2C39-4417-B24D-9C1DAFA04C30}" dt="2020-11-14T22:31:14.168" v="408" actId="164"/>
          <ac:spMkLst>
            <pc:docMk/>
            <pc:sldMk cId="108301489" sldId="824"/>
            <ac:spMk id="30" creationId="{5B0E3FB7-403B-44E0-8F39-7FFA867CEAD3}"/>
          </ac:spMkLst>
        </pc:spChg>
        <pc:spChg chg="mod">
          <ac:chgData name="Julio Cesar Martínez Sánchez" userId="4083a170-95fc-42ff-97a0-4461eff0d4d4" providerId="ADAL" clId="{846077C3-2C39-4417-B24D-9C1DAFA04C30}" dt="2020-11-14T22:30:56.220" v="405" actId="164"/>
          <ac:spMkLst>
            <pc:docMk/>
            <pc:sldMk cId="108301489" sldId="824"/>
            <ac:spMk id="31" creationId="{B0AB63E1-DCE2-4298-94A2-6958463B4520}"/>
          </ac:spMkLst>
        </pc:spChg>
        <pc:spChg chg="mod">
          <ac:chgData name="Julio Cesar Martínez Sánchez" userId="4083a170-95fc-42ff-97a0-4461eff0d4d4" providerId="ADAL" clId="{846077C3-2C39-4417-B24D-9C1DAFA04C30}" dt="2020-11-14T22:31:30.775" v="414" actId="6549"/>
          <ac:spMkLst>
            <pc:docMk/>
            <pc:sldMk cId="108301489" sldId="824"/>
            <ac:spMk id="32" creationId="{F2F8FDE2-84A4-4129-8A00-B655F39718E8}"/>
          </ac:spMkLst>
        </pc:spChg>
        <pc:spChg chg="add del mod">
          <ac:chgData name="Julio Cesar Martínez Sánchez" userId="4083a170-95fc-42ff-97a0-4461eff0d4d4" providerId="ADAL" clId="{846077C3-2C39-4417-B24D-9C1DAFA04C30}" dt="2020-11-14T22:31:39.094" v="424" actId="6549"/>
          <ac:spMkLst>
            <pc:docMk/>
            <pc:sldMk cId="108301489" sldId="824"/>
            <ac:spMk id="33" creationId="{E3BB0F33-67F3-4123-BC41-6FB34DB0FFEF}"/>
          </ac:spMkLst>
        </pc:spChg>
        <pc:grpChg chg="add mod">
          <ac:chgData name="Julio Cesar Martínez Sánchez" userId="4083a170-95fc-42ff-97a0-4461eff0d4d4" providerId="ADAL" clId="{846077C3-2C39-4417-B24D-9C1DAFA04C30}" dt="2020-11-14T22:32:08.046" v="426" actId="1076"/>
          <ac:grpSpMkLst>
            <pc:docMk/>
            <pc:sldMk cId="108301489" sldId="824"/>
            <ac:grpSpMk id="2" creationId="{BF52CA6C-DBD5-4DE7-997E-C5EE45DFE129}"/>
          </ac:grpSpMkLst>
        </pc:grpChg>
        <pc:grpChg chg="add mod">
          <ac:chgData name="Julio Cesar Martínez Sánchez" userId="4083a170-95fc-42ff-97a0-4461eff0d4d4" providerId="ADAL" clId="{846077C3-2C39-4417-B24D-9C1DAFA04C30}" dt="2020-11-14T22:32:08.046" v="426" actId="1076"/>
          <ac:grpSpMkLst>
            <pc:docMk/>
            <pc:sldMk cId="108301489" sldId="824"/>
            <ac:grpSpMk id="3" creationId="{83561491-FBD0-4B8F-9FF9-952DDDC8B58B}"/>
          </ac:grpSpMkLst>
        </pc:grpChg>
        <pc:grpChg chg="add mod">
          <ac:chgData name="Julio Cesar Martínez Sánchez" userId="4083a170-95fc-42ff-97a0-4461eff0d4d4" providerId="ADAL" clId="{846077C3-2C39-4417-B24D-9C1DAFA04C30}" dt="2020-11-14T22:32:08.046" v="426" actId="1076"/>
          <ac:grpSpMkLst>
            <pc:docMk/>
            <pc:sldMk cId="108301489" sldId="824"/>
            <ac:grpSpMk id="4" creationId="{2FA44F82-C3AE-4395-94C7-4F27B0A1AC62}"/>
          </ac:grpSpMkLst>
        </pc:grpChg>
        <pc:grpChg chg="add mod">
          <ac:chgData name="Julio Cesar Martínez Sánchez" userId="4083a170-95fc-42ff-97a0-4461eff0d4d4" providerId="ADAL" clId="{846077C3-2C39-4417-B24D-9C1DAFA04C30}" dt="2020-11-14T22:32:08.046" v="426" actId="1076"/>
          <ac:grpSpMkLst>
            <pc:docMk/>
            <pc:sldMk cId="108301489" sldId="824"/>
            <ac:grpSpMk id="5" creationId="{3F5380DD-F1B8-43EA-BC5E-007D0C606700}"/>
          </ac:grpSpMkLst>
        </pc:grpChg>
      </pc:sldChg>
    </pc:docChg>
  </pc:docChgLst>
  <pc:docChgLst>
    <pc:chgData name="Julio Cesar Martínez Sánchez" userId="4083a170-95fc-42ff-97a0-4461eff0d4d4" providerId="ADAL" clId="{A2B13895-A29F-4993-B2D6-E864890994DA}"/>
    <pc:docChg chg="modSld">
      <pc:chgData name="Julio Cesar Martínez Sánchez" userId="4083a170-95fc-42ff-97a0-4461eff0d4d4" providerId="ADAL" clId="{A2B13895-A29F-4993-B2D6-E864890994DA}" dt="2021-09-17T18:29:15.808" v="7" actId="1076"/>
      <pc:docMkLst>
        <pc:docMk/>
      </pc:docMkLst>
      <pc:sldChg chg="modSp mod">
        <pc:chgData name="Julio Cesar Martínez Sánchez" userId="4083a170-95fc-42ff-97a0-4461eff0d4d4" providerId="ADAL" clId="{A2B13895-A29F-4993-B2D6-E864890994DA}" dt="2021-09-17T18:29:15.808" v="7" actId="1076"/>
        <pc:sldMkLst>
          <pc:docMk/>
          <pc:sldMk cId="1327280297" sldId="822"/>
        </pc:sldMkLst>
        <pc:spChg chg="mod">
          <ac:chgData name="Julio Cesar Martínez Sánchez" userId="4083a170-95fc-42ff-97a0-4461eff0d4d4" providerId="ADAL" clId="{A2B13895-A29F-4993-B2D6-E864890994DA}" dt="2021-09-17T18:28:29.939" v="1" actId="113"/>
          <ac:spMkLst>
            <pc:docMk/>
            <pc:sldMk cId="1327280297" sldId="822"/>
            <ac:spMk id="7" creationId="{EAF6B679-ABF4-4B51-A119-E3B5243CADE2}"/>
          </ac:spMkLst>
        </pc:spChg>
        <pc:spChg chg="mod">
          <ac:chgData name="Julio Cesar Martínez Sánchez" userId="4083a170-95fc-42ff-97a0-4461eff0d4d4" providerId="ADAL" clId="{A2B13895-A29F-4993-B2D6-E864890994DA}" dt="2021-09-17T18:28:33.403" v="2" actId="113"/>
          <ac:spMkLst>
            <pc:docMk/>
            <pc:sldMk cId="1327280297" sldId="822"/>
            <ac:spMk id="13" creationId="{F2FBB502-88A7-4070-93C3-24B1940EF42E}"/>
          </ac:spMkLst>
        </pc:spChg>
        <pc:spChg chg="mod">
          <ac:chgData name="Julio Cesar Martínez Sánchez" userId="4083a170-95fc-42ff-97a0-4461eff0d4d4" providerId="ADAL" clId="{A2B13895-A29F-4993-B2D6-E864890994DA}" dt="2021-09-17T18:28:37.981" v="3" actId="113"/>
          <ac:spMkLst>
            <pc:docMk/>
            <pc:sldMk cId="1327280297" sldId="822"/>
            <ac:spMk id="14" creationId="{369200BD-BEDB-4F90-B597-475D2591B634}"/>
          </ac:spMkLst>
        </pc:spChg>
        <pc:spChg chg="mod">
          <ac:chgData name="Julio Cesar Martínez Sánchez" userId="4083a170-95fc-42ff-97a0-4461eff0d4d4" providerId="ADAL" clId="{A2B13895-A29F-4993-B2D6-E864890994DA}" dt="2021-09-17T18:28:54.030" v="4" actId="113"/>
          <ac:spMkLst>
            <pc:docMk/>
            <pc:sldMk cId="1327280297" sldId="822"/>
            <ac:spMk id="17" creationId="{547CD790-95F2-4E01-88C1-0D4DAA4CD598}"/>
          </ac:spMkLst>
        </pc:spChg>
        <pc:spChg chg="mod">
          <ac:chgData name="Julio Cesar Martínez Sánchez" userId="4083a170-95fc-42ff-97a0-4461eff0d4d4" providerId="ADAL" clId="{A2B13895-A29F-4993-B2D6-E864890994DA}" dt="2021-09-17T18:29:11.412" v="6" actId="1076"/>
          <ac:spMkLst>
            <pc:docMk/>
            <pc:sldMk cId="1327280297" sldId="822"/>
            <ac:spMk id="46" creationId="{9F950D6B-CC6F-3346-ADF9-A9F08D2A1DB7}"/>
          </ac:spMkLst>
        </pc:spChg>
        <pc:spChg chg="mod">
          <ac:chgData name="Julio Cesar Martínez Sánchez" userId="4083a170-95fc-42ff-97a0-4461eff0d4d4" providerId="ADAL" clId="{A2B13895-A29F-4993-B2D6-E864890994DA}" dt="2021-09-17T18:29:15.808" v="7" actId="1076"/>
          <ac:spMkLst>
            <pc:docMk/>
            <pc:sldMk cId="1327280297" sldId="822"/>
            <ac:spMk id="48" creationId="{2618569B-77D7-DA43-AB8A-7FCE5F625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16C15-C20C-4813-BCEC-26FC6E136B78}" type="datetimeFigureOut">
              <a:rPr lang="es-MX" smtClean="0"/>
              <a:t>25/10/2023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7817-E4FD-41AA-A93B-B3FA4A1C2C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48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este video es estudiar ¿qué es la estadística multivariada?, ¿qué necesitamos para hacer un análisis de este estilo? Y ¿cuáles son los diferentes métodos que podemos aplicar? ……………Para entender qué es la estadística multivariada vamos a ver un ejemplo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7817-E4FD-41AA-A93B-B3FA4A1C2CF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00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este video es estudiar ¿qué es la estadística multivariada?, ¿qué necesitamos para hacer un análisis de este estilo? Y ¿cuáles son los diferentes métodos que podemos aplicar? ……………Para entender qué es la estadística multivariada vamos a ver un ejemplo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7817-E4FD-41AA-A93B-B3FA4A1C2CF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89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este video es estudiar ¿qué es la estadística multivariada?, ¿qué necesitamos para hacer un análisis de este estilo? Y ¿cuáles son los diferentes métodos que podemos aplicar? ……………Para entender qué es la estadística multivariada vamos a ver un ejemplo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7817-E4FD-41AA-A93B-B3FA4A1C2CF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55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este video es estudiar ¿qué es la estadística multivariada?, ¿qué necesitamos para hacer un análisis de este estilo? Y ¿cuáles son los diferentes métodos que podemos aplicar? ……………Para entender qué es la estadística multivariada vamos a ver un ejemplo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7817-E4FD-41AA-A93B-B3FA4A1C2CF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5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este video es estudiar ¿qué es la estadística multivariada?, ¿qué necesitamos para hacer un análisis de este estilo? Y ¿cuáles son los diferentes métodos que podemos aplicar? ……………Para entender qué es la estadística multivariada vamos a ver un ejemplo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7817-E4FD-41AA-A93B-B3FA4A1C2CF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3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78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;p19">
            <a:extLst>
              <a:ext uri="{FF2B5EF4-FFF2-40B4-BE49-F238E27FC236}">
                <a16:creationId xmlns:a16="http://schemas.microsoft.com/office/drawing/2014/main" id="{25268108-3F7F-B648-984B-99E93EE19952}"/>
              </a:ext>
            </a:extLst>
          </p:cNvPr>
          <p:cNvGrpSpPr/>
          <p:nvPr userDrawn="1"/>
        </p:nvGrpSpPr>
        <p:grpSpPr>
          <a:xfrm>
            <a:off x="-6417" y="0"/>
            <a:ext cx="12198417" cy="6858000"/>
            <a:chOff x="-6417" y="0"/>
            <a:chExt cx="12198417" cy="6858000"/>
          </a:xfrm>
        </p:grpSpPr>
        <p:cxnSp>
          <p:nvCxnSpPr>
            <p:cNvPr id="8" name="Google Shape;16;p19">
              <a:extLst>
                <a:ext uri="{FF2B5EF4-FFF2-40B4-BE49-F238E27FC236}">
                  <a16:creationId xmlns:a16="http://schemas.microsoft.com/office/drawing/2014/main" id="{79F86CA7-F2FC-2C41-84BC-E503F5DB3E31}"/>
                </a:ext>
              </a:extLst>
            </p:cNvPr>
            <p:cNvCxnSpPr/>
            <p:nvPr/>
          </p:nvCxnSpPr>
          <p:spPr>
            <a:xfrm>
              <a:off x="759267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9" name="Google Shape;17;p19">
              <a:extLst>
                <a:ext uri="{FF2B5EF4-FFF2-40B4-BE49-F238E27FC236}">
                  <a16:creationId xmlns:a16="http://schemas.microsoft.com/office/drawing/2014/main" id="{D61313A1-1A49-9041-9C3C-C788AB445CA6}"/>
                </a:ext>
              </a:extLst>
            </p:cNvPr>
            <p:cNvCxnSpPr/>
            <p:nvPr/>
          </p:nvCxnSpPr>
          <p:spPr>
            <a:xfrm>
              <a:off x="1518059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0" name="Google Shape;18;p19">
              <a:extLst>
                <a:ext uri="{FF2B5EF4-FFF2-40B4-BE49-F238E27FC236}">
                  <a16:creationId xmlns:a16="http://schemas.microsoft.com/office/drawing/2014/main" id="{9FA033FE-AB28-9848-A1D7-714010B7FB64}"/>
                </a:ext>
              </a:extLst>
            </p:cNvPr>
            <p:cNvCxnSpPr/>
            <p:nvPr/>
          </p:nvCxnSpPr>
          <p:spPr>
            <a:xfrm>
              <a:off x="3038851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1" name="Google Shape;19;p19">
              <a:extLst>
                <a:ext uri="{FF2B5EF4-FFF2-40B4-BE49-F238E27FC236}">
                  <a16:creationId xmlns:a16="http://schemas.microsoft.com/office/drawing/2014/main" id="{2D815694-0118-F042-AB46-AE7F3910CC7E}"/>
                </a:ext>
              </a:extLst>
            </p:cNvPr>
            <p:cNvCxnSpPr/>
            <p:nvPr/>
          </p:nvCxnSpPr>
          <p:spPr>
            <a:xfrm>
              <a:off x="3807268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2" name="Google Shape;20;p19">
              <a:extLst>
                <a:ext uri="{FF2B5EF4-FFF2-40B4-BE49-F238E27FC236}">
                  <a16:creationId xmlns:a16="http://schemas.microsoft.com/office/drawing/2014/main" id="{13D08D65-09C3-1F47-BF9C-6554A314BE66}"/>
                </a:ext>
              </a:extLst>
            </p:cNvPr>
            <p:cNvCxnSpPr/>
            <p:nvPr/>
          </p:nvCxnSpPr>
          <p:spPr>
            <a:xfrm>
              <a:off x="4575685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3" name="Google Shape;21;p19">
              <a:extLst>
                <a:ext uri="{FF2B5EF4-FFF2-40B4-BE49-F238E27FC236}">
                  <a16:creationId xmlns:a16="http://schemas.microsoft.com/office/drawing/2014/main" id="{98A91C1D-2954-7148-8CC9-3A93D52FACBA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4" name="Google Shape;22;p19">
              <a:extLst>
                <a:ext uri="{FF2B5EF4-FFF2-40B4-BE49-F238E27FC236}">
                  <a16:creationId xmlns:a16="http://schemas.microsoft.com/office/drawing/2014/main" id="{2685283B-748D-EC49-9007-F4D580E0535D}"/>
                </a:ext>
              </a:extLst>
            </p:cNvPr>
            <p:cNvCxnSpPr/>
            <p:nvPr/>
          </p:nvCxnSpPr>
          <p:spPr>
            <a:xfrm>
              <a:off x="7615187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5" name="Google Shape;23;p19">
              <a:extLst>
                <a:ext uri="{FF2B5EF4-FFF2-40B4-BE49-F238E27FC236}">
                  <a16:creationId xmlns:a16="http://schemas.microsoft.com/office/drawing/2014/main" id="{0B448043-DA6B-3847-BF4A-F402E40D2979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6" name="Google Shape;24;p19">
              <a:extLst>
                <a:ext uri="{FF2B5EF4-FFF2-40B4-BE49-F238E27FC236}">
                  <a16:creationId xmlns:a16="http://schemas.microsoft.com/office/drawing/2014/main" id="{83BBF83B-811F-F345-9F8A-A1487E824F78}"/>
                </a:ext>
              </a:extLst>
            </p:cNvPr>
            <p:cNvCxnSpPr/>
            <p:nvPr/>
          </p:nvCxnSpPr>
          <p:spPr>
            <a:xfrm>
              <a:off x="10663187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7" name="Google Shape;25;p19">
              <a:extLst>
                <a:ext uri="{FF2B5EF4-FFF2-40B4-BE49-F238E27FC236}">
                  <a16:creationId xmlns:a16="http://schemas.microsoft.com/office/drawing/2014/main" id="{8C264AA7-6A19-1E44-86E8-A3CCD64998EB}"/>
                </a:ext>
              </a:extLst>
            </p:cNvPr>
            <p:cNvCxnSpPr/>
            <p:nvPr/>
          </p:nvCxnSpPr>
          <p:spPr>
            <a:xfrm>
              <a:off x="11421979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8" name="Google Shape;26;p19">
              <a:extLst>
                <a:ext uri="{FF2B5EF4-FFF2-40B4-BE49-F238E27FC236}">
                  <a16:creationId xmlns:a16="http://schemas.microsoft.com/office/drawing/2014/main" id="{03B410EF-18F1-2F47-9413-A4269C67E989}"/>
                </a:ext>
              </a:extLst>
            </p:cNvPr>
            <p:cNvCxnSpPr/>
            <p:nvPr/>
          </p:nvCxnSpPr>
          <p:spPr>
            <a:xfrm>
              <a:off x="3035740" y="721895"/>
              <a:ext cx="9156260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19" name="Google Shape;27;p19">
              <a:extLst>
                <a:ext uri="{FF2B5EF4-FFF2-40B4-BE49-F238E27FC236}">
                  <a16:creationId xmlns:a16="http://schemas.microsoft.com/office/drawing/2014/main" id="{D78F41D5-875F-4049-8348-1938F3EF514A}"/>
                </a:ext>
              </a:extLst>
            </p:cNvPr>
            <p:cNvCxnSpPr/>
            <p:nvPr/>
          </p:nvCxnSpPr>
          <p:spPr>
            <a:xfrm>
              <a:off x="3035740" y="1076426"/>
              <a:ext cx="9156260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20" name="Google Shape;28;p19">
              <a:extLst>
                <a:ext uri="{FF2B5EF4-FFF2-40B4-BE49-F238E27FC236}">
                  <a16:creationId xmlns:a16="http://schemas.microsoft.com/office/drawing/2014/main" id="{1A8EF6CC-E9E8-554E-81BF-B4B5C8633B0E}"/>
                </a:ext>
              </a:extLst>
            </p:cNvPr>
            <p:cNvCxnSpPr/>
            <p:nvPr/>
          </p:nvCxnSpPr>
          <p:spPr>
            <a:xfrm>
              <a:off x="3035740" y="6137710"/>
              <a:ext cx="9156260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21" name="Google Shape;29;p19">
              <a:extLst>
                <a:ext uri="{FF2B5EF4-FFF2-40B4-BE49-F238E27FC236}">
                  <a16:creationId xmlns:a16="http://schemas.microsoft.com/office/drawing/2014/main" id="{DAF2F0BC-94DD-3A4D-B08B-35044ECBE370}"/>
                </a:ext>
              </a:extLst>
            </p:cNvPr>
            <p:cNvCxnSpPr/>
            <p:nvPr/>
          </p:nvCxnSpPr>
          <p:spPr>
            <a:xfrm>
              <a:off x="8382000" y="0"/>
              <a:ext cx="0" cy="685800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22" name="Google Shape;30;p19">
              <a:extLst>
                <a:ext uri="{FF2B5EF4-FFF2-40B4-BE49-F238E27FC236}">
                  <a16:creationId xmlns:a16="http://schemas.microsoft.com/office/drawing/2014/main" id="{88CAA3FA-995F-E741-BFA6-BCD52242F9DF}"/>
                </a:ext>
              </a:extLst>
            </p:cNvPr>
            <p:cNvCxnSpPr/>
            <p:nvPr/>
          </p:nvCxnSpPr>
          <p:spPr>
            <a:xfrm>
              <a:off x="0" y="6137710"/>
              <a:ext cx="3035740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23" name="Google Shape;31;p19">
              <a:extLst>
                <a:ext uri="{FF2B5EF4-FFF2-40B4-BE49-F238E27FC236}">
                  <a16:creationId xmlns:a16="http://schemas.microsoft.com/office/drawing/2014/main" id="{8E5937C5-5BBC-9341-9CF9-99D8A4202391}"/>
                </a:ext>
              </a:extLst>
            </p:cNvPr>
            <p:cNvCxnSpPr/>
            <p:nvPr/>
          </p:nvCxnSpPr>
          <p:spPr>
            <a:xfrm>
              <a:off x="0" y="1076426"/>
              <a:ext cx="3035740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  <p:cxnSp>
          <p:nvCxnSpPr>
            <p:cNvPr id="24" name="Google Shape;32;p19">
              <a:extLst>
                <a:ext uri="{FF2B5EF4-FFF2-40B4-BE49-F238E27FC236}">
                  <a16:creationId xmlns:a16="http://schemas.microsoft.com/office/drawing/2014/main" id="{63B3D2BA-089A-8549-BEAA-A2481E12AE35}"/>
                </a:ext>
              </a:extLst>
            </p:cNvPr>
            <p:cNvCxnSpPr/>
            <p:nvPr/>
          </p:nvCxnSpPr>
          <p:spPr>
            <a:xfrm>
              <a:off x="-6417" y="721895"/>
              <a:ext cx="3042157" cy="0"/>
            </a:xfrm>
            <a:prstGeom prst="straightConnector1">
              <a:avLst/>
            </a:prstGeom>
            <a:noFill/>
            <a:ln>
              <a:noFill/>
              <a:prstDash val="dash"/>
            </a:ln>
          </p:spPr>
        </p:cxnSp>
      </p:grpSp>
    </p:spTree>
    <p:extLst>
      <p:ext uri="{BB962C8B-B14F-4D97-AF65-F5344CB8AC3E}">
        <p14:creationId xmlns:p14="http://schemas.microsoft.com/office/powerpoint/2010/main" val="6055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24A3FF-378C-1149-81BB-D84150B87850}"/>
              </a:ext>
            </a:extLst>
          </p:cNvPr>
          <p:cNvSpPr/>
          <p:nvPr/>
        </p:nvSpPr>
        <p:spPr>
          <a:xfrm>
            <a:off x="2137246" y="2828836"/>
            <a:ext cx="7917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4000" b="1" dirty="0">
                <a:solidFill>
                  <a:srgbClr val="005EA8"/>
                </a:solidFill>
                <a:latin typeface="Raleway ExtraBold" panose="020B05030301010600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Conociéndonos un poco más ….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FB12FEC-446A-5E42-BCA1-37BFBD6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956" b="26897"/>
          <a:stretch/>
        </p:blipFill>
        <p:spPr>
          <a:xfrm>
            <a:off x="0" y="4714806"/>
            <a:ext cx="12190885" cy="21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8"/>
    </mc:Choice>
    <mc:Fallback xmlns="">
      <p:transition spd="slow" advTm="207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24A3FF-378C-1149-81BB-D84150B87850}"/>
              </a:ext>
            </a:extLst>
          </p:cNvPr>
          <p:cNvSpPr/>
          <p:nvPr/>
        </p:nvSpPr>
        <p:spPr>
          <a:xfrm>
            <a:off x="3875699" y="2828836"/>
            <a:ext cx="4440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4000" b="1" dirty="0">
                <a:solidFill>
                  <a:srgbClr val="005EA8"/>
                </a:solidFill>
                <a:latin typeface="Raleway ExtraBold" panose="020B05030301010600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Análisis Factorial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FB12FEC-446A-5E42-BCA1-37BFBD6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956" b="26897"/>
          <a:stretch/>
        </p:blipFill>
        <p:spPr>
          <a:xfrm>
            <a:off x="0" y="4714806"/>
            <a:ext cx="12190885" cy="21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8"/>
    </mc:Choice>
    <mc:Fallback xmlns="">
      <p:transition spd="slow" advTm="207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0BE743-814B-B607-3E75-1DAF5E19525C}"/>
              </a:ext>
            </a:extLst>
          </p:cNvPr>
          <p:cNvSpPr txBox="1"/>
          <p:nvPr/>
        </p:nvSpPr>
        <p:spPr>
          <a:xfrm>
            <a:off x="5939768" y="106782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las variables originales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23ABD88-038D-F4C6-0B7D-425C6D5504D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2618" y="1252493"/>
            <a:ext cx="1617150" cy="1071858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00532A7-B0DB-5A89-7FEB-EEB8F7B9BF7C}"/>
              </a:ext>
            </a:extLst>
          </p:cNvPr>
          <p:cNvSpPr txBox="1"/>
          <p:nvPr/>
        </p:nvSpPr>
        <p:spPr>
          <a:xfrm>
            <a:off x="4280329" y="4197927"/>
            <a:ext cx="97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Factor 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2415203-A28A-3CB0-1B99-9B865EFFAD97}"/>
              </a:ext>
            </a:extLst>
          </p:cNvPr>
          <p:cNvCxnSpPr>
            <a:cxnSpLocks/>
          </p:cNvCxnSpPr>
          <p:nvPr/>
        </p:nvCxnSpPr>
        <p:spPr>
          <a:xfrm flipH="1">
            <a:off x="4769427" y="3211543"/>
            <a:ext cx="550718" cy="986384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B0EF620-CDB9-4ABF-95B9-E0605A6A7FF9}"/>
                  </a:ext>
                </a:extLst>
              </p:cNvPr>
              <p:cNvSpPr txBox="1"/>
              <p:nvPr/>
            </p:nvSpPr>
            <p:spPr>
              <a:xfrm>
                <a:off x="4128995" y="2324351"/>
                <a:ext cx="3417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B0EF620-CDB9-4ABF-95B9-E0605A6A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95" y="2324351"/>
                <a:ext cx="3417987" cy="276999"/>
              </a:xfrm>
              <a:prstGeom prst="rect">
                <a:avLst/>
              </a:prstGeom>
              <a:blipFill>
                <a:blip r:embed="rId2"/>
                <a:stretch>
                  <a:fillRect l="-2317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4D394F-0FCA-8229-07D2-71CA94B37306}"/>
                  </a:ext>
                </a:extLst>
              </p:cNvPr>
              <p:cNvSpPr txBox="1"/>
              <p:nvPr/>
            </p:nvSpPr>
            <p:spPr>
              <a:xfrm>
                <a:off x="4113029" y="2889629"/>
                <a:ext cx="3433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4D394F-0FCA-8229-07D2-71CA94B3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29" y="2889629"/>
                <a:ext cx="3433953" cy="276999"/>
              </a:xfrm>
              <a:prstGeom prst="rect">
                <a:avLst/>
              </a:prstGeom>
              <a:blipFill>
                <a:blip r:embed="rId3"/>
                <a:stretch>
                  <a:fillRect l="-2487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C9D292C1-0252-5CEB-B6CF-EB2568A6FE45}"/>
              </a:ext>
            </a:extLst>
          </p:cNvPr>
          <p:cNvSpPr txBox="1"/>
          <p:nvPr/>
        </p:nvSpPr>
        <p:spPr>
          <a:xfrm>
            <a:off x="6666775" y="4202596"/>
            <a:ext cx="172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Carga factorial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05EF8E4-B67E-CF04-7CDE-F05429943004}"/>
              </a:ext>
            </a:extLst>
          </p:cNvPr>
          <p:cNvCxnSpPr>
            <a:cxnSpLocks/>
          </p:cNvCxnSpPr>
          <p:nvPr/>
        </p:nvCxnSpPr>
        <p:spPr>
          <a:xfrm>
            <a:off x="6296891" y="3211543"/>
            <a:ext cx="858982" cy="991053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EC35AF-2575-0546-1825-429EE23EE557}"/>
                  </a:ext>
                </a:extLst>
              </p:cNvPr>
              <p:cNvSpPr txBox="1"/>
              <p:nvPr/>
            </p:nvSpPr>
            <p:spPr>
              <a:xfrm>
                <a:off x="3256159" y="2953041"/>
                <a:ext cx="4538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𝒉𝒐𝒓𝒂𝒔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𝒅𝒆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𝑻𝑽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EC35AF-2575-0546-1825-429EE23EE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59" y="2953041"/>
                <a:ext cx="4538487" cy="276999"/>
              </a:xfrm>
              <a:prstGeom prst="rect">
                <a:avLst/>
              </a:prstGeom>
              <a:blipFill>
                <a:blip r:embed="rId2"/>
                <a:stretch>
                  <a:fillRect l="-1879" r="-1074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D2D2F1FA-1781-69F5-229E-AF89C91980D6}"/>
              </a:ext>
            </a:extLst>
          </p:cNvPr>
          <p:cNvSpPr txBox="1"/>
          <p:nvPr/>
        </p:nvSpPr>
        <p:spPr>
          <a:xfrm>
            <a:off x="1332487" y="1457439"/>
            <a:ext cx="9380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Entonces, si queremos generar los factores con base en las horas de tv, horas de internet y horas cocinando, la ecuación quedaría: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7FC7B2-1372-2824-946A-B72B329EDEF2}"/>
                  </a:ext>
                </a:extLst>
              </p:cNvPr>
              <p:cNvSpPr txBox="1"/>
              <p:nvPr/>
            </p:nvSpPr>
            <p:spPr>
              <a:xfrm>
                <a:off x="2597325" y="3429000"/>
                <a:ext cx="5194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𝒉𝒐𝒓𝒂𝒔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𝒅𝒆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𝒊𝒏𝒕𝒆𝒓𝒏𝒆𝒕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7FC7B2-1372-2824-946A-B72B329E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25" y="3429000"/>
                <a:ext cx="5194051" cy="276999"/>
              </a:xfrm>
              <a:prstGeom prst="rect">
                <a:avLst/>
              </a:prstGeom>
              <a:blipFill>
                <a:blip r:embed="rId3"/>
                <a:stretch>
                  <a:fillRect l="-1643" t="-2222" r="-1056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064C55-188C-C682-037F-52F8ECDDF9D5}"/>
                  </a:ext>
                </a:extLst>
              </p:cNvPr>
              <p:cNvSpPr txBox="1"/>
              <p:nvPr/>
            </p:nvSpPr>
            <p:spPr>
              <a:xfrm>
                <a:off x="2585144" y="3944500"/>
                <a:ext cx="508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𝒉𝒐𝒓𝒂𝒔</m:t>
                        </m:r>
                        <m:r>
                          <a:rPr lang="es-MX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𝒄𝒐𝒄𝒊𝒏𝒂𝒏𝒅𝒐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064C55-188C-C682-037F-52F8ECDD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44" y="3944500"/>
                <a:ext cx="5089855" cy="276999"/>
              </a:xfrm>
              <a:prstGeom prst="rect">
                <a:avLst/>
              </a:prstGeom>
              <a:blipFill>
                <a:blip r:embed="rId4"/>
                <a:stretch>
                  <a:fillRect l="-1677" r="-1078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90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48DEDFD-923D-2CC1-E32C-77886A4C9007}"/>
                  </a:ext>
                </a:extLst>
              </p:cNvPr>
              <p:cNvSpPr txBox="1"/>
              <p:nvPr/>
            </p:nvSpPr>
            <p:spPr>
              <a:xfrm>
                <a:off x="2037393" y="3215532"/>
                <a:ext cx="307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48DEDFD-923D-2CC1-E32C-77886A4C9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93" y="3215532"/>
                <a:ext cx="3076611" cy="276999"/>
              </a:xfrm>
              <a:prstGeom prst="rect">
                <a:avLst/>
              </a:prstGeom>
              <a:blipFill>
                <a:blip r:embed="rId2"/>
                <a:stretch>
                  <a:fillRect l="-1188" r="-396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0481C6-DA7F-E9EE-9F92-18EC01699C54}"/>
                  </a:ext>
                </a:extLst>
              </p:cNvPr>
              <p:cNvSpPr txBox="1"/>
              <p:nvPr/>
            </p:nvSpPr>
            <p:spPr>
              <a:xfrm>
                <a:off x="2037393" y="3856305"/>
                <a:ext cx="309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0481C6-DA7F-E9EE-9F92-18EC0169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93" y="3856305"/>
                <a:ext cx="3097899" cy="276999"/>
              </a:xfrm>
              <a:prstGeom prst="rect">
                <a:avLst/>
              </a:prstGeom>
              <a:blipFill>
                <a:blip r:embed="rId3"/>
                <a:stretch>
                  <a:fillRect l="-1181" r="-591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8CA1774-E90C-A801-9130-C647F012BBB9}"/>
                  </a:ext>
                </a:extLst>
              </p:cNvPr>
              <p:cNvSpPr txBox="1"/>
              <p:nvPr/>
            </p:nvSpPr>
            <p:spPr>
              <a:xfrm>
                <a:off x="6363041" y="3215532"/>
                <a:ext cx="3417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8CA1774-E90C-A801-9130-C647F012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41" y="3215532"/>
                <a:ext cx="3417987" cy="276999"/>
              </a:xfrm>
              <a:prstGeom prst="rect">
                <a:avLst/>
              </a:prstGeom>
              <a:blipFill>
                <a:blip r:embed="rId4"/>
                <a:stretch>
                  <a:fillRect l="-2500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3BADF2-0AF7-851D-69A5-781027417CD5}"/>
                  </a:ext>
                </a:extLst>
              </p:cNvPr>
              <p:cNvSpPr txBox="1"/>
              <p:nvPr/>
            </p:nvSpPr>
            <p:spPr>
              <a:xfrm>
                <a:off x="6347075" y="3780810"/>
                <a:ext cx="3433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𝐹𝑎𝑐𝑡𝑜𝑟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3BADF2-0AF7-851D-69A5-7810274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75" y="3780810"/>
                <a:ext cx="3433953" cy="276999"/>
              </a:xfrm>
              <a:prstGeom prst="rect">
                <a:avLst/>
              </a:prstGeom>
              <a:blipFill>
                <a:blip r:embed="rId5"/>
                <a:stretch>
                  <a:fillRect l="-2309" r="-178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A8D67008-F4D4-1960-83CE-78C9EFBBA09E}"/>
              </a:ext>
            </a:extLst>
          </p:cNvPr>
          <p:cNvSpPr txBox="1"/>
          <p:nvPr/>
        </p:nvSpPr>
        <p:spPr>
          <a:xfrm>
            <a:off x="2378827" y="1379555"/>
            <a:ext cx="2393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Análisis de Componentes Principales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C9E43-C3EA-DECA-62D7-CF2C0CA4DB18}"/>
              </a:ext>
            </a:extLst>
          </p:cNvPr>
          <p:cNvSpPr txBox="1"/>
          <p:nvPr/>
        </p:nvSpPr>
        <p:spPr>
          <a:xfrm>
            <a:off x="6867180" y="1518054"/>
            <a:ext cx="239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Análisis </a:t>
            </a:r>
          </a:p>
          <a:p>
            <a:pPr algn="ctr"/>
            <a:r>
              <a:rPr lang="es-MX" dirty="0">
                <a:solidFill>
                  <a:srgbClr val="2C83CA"/>
                </a:solidFill>
                <a:latin typeface="Söhne"/>
              </a:rPr>
              <a:t>Factorial</a:t>
            </a:r>
            <a:endParaRPr lang="es-MX" b="0" i="0" dirty="0">
              <a:solidFill>
                <a:srgbClr val="2C83CA"/>
              </a:solidFill>
              <a:effectLst/>
              <a:latin typeface="Söhn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50BC22-773E-C30F-A50D-738E0E322AD5}"/>
              </a:ext>
            </a:extLst>
          </p:cNvPr>
          <p:cNvSpPr/>
          <p:nvPr/>
        </p:nvSpPr>
        <p:spPr>
          <a:xfrm>
            <a:off x="2037392" y="3226377"/>
            <a:ext cx="456426" cy="1013114"/>
          </a:xfrm>
          <a:prstGeom prst="rect">
            <a:avLst/>
          </a:prstGeom>
          <a:solidFill>
            <a:srgbClr val="876E1D">
              <a:alpha val="40000"/>
            </a:srgbClr>
          </a:solidFill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534AE0-CD60-4467-69B9-D6FB1319FDE1}"/>
              </a:ext>
            </a:extLst>
          </p:cNvPr>
          <p:cNvSpPr/>
          <p:nvPr/>
        </p:nvSpPr>
        <p:spPr>
          <a:xfrm>
            <a:off x="7187819" y="3141064"/>
            <a:ext cx="1010608" cy="1013114"/>
          </a:xfrm>
          <a:prstGeom prst="rect">
            <a:avLst/>
          </a:prstGeom>
          <a:solidFill>
            <a:srgbClr val="876E1D">
              <a:alpha val="40000"/>
            </a:srgbClr>
          </a:solidFill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7D7BC5-48E7-E0EF-6E32-CAFF0E1E1169}"/>
              </a:ext>
            </a:extLst>
          </p:cNvPr>
          <p:cNvSpPr/>
          <p:nvPr/>
        </p:nvSpPr>
        <p:spPr>
          <a:xfrm>
            <a:off x="8761514" y="3141064"/>
            <a:ext cx="1019514" cy="1013114"/>
          </a:xfrm>
          <a:prstGeom prst="rect">
            <a:avLst/>
          </a:prstGeom>
          <a:solidFill>
            <a:srgbClr val="876E1D">
              <a:alpha val="40000"/>
            </a:srgbClr>
          </a:solidFill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2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24A3FF-378C-1149-81BB-D84150B87850}"/>
              </a:ext>
            </a:extLst>
          </p:cNvPr>
          <p:cNvSpPr/>
          <p:nvPr/>
        </p:nvSpPr>
        <p:spPr>
          <a:xfrm>
            <a:off x="1346968" y="2828836"/>
            <a:ext cx="9498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4000" b="1" dirty="0">
                <a:solidFill>
                  <a:srgbClr val="005EA8"/>
                </a:solidFill>
                <a:latin typeface="Raleway ExtraBold" panose="020B05030301010600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Análisis de conglomerados: k-medias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FB12FEC-446A-5E42-BCA1-37BFBD6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956" b="26897"/>
          <a:stretch/>
        </p:blipFill>
        <p:spPr>
          <a:xfrm>
            <a:off x="0" y="4714806"/>
            <a:ext cx="12190885" cy="21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8"/>
    </mc:Choice>
    <mc:Fallback xmlns="">
      <p:transition spd="slow" advTm="207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C4D206-B05E-0AC7-9BB1-29128B645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66" y="2380689"/>
            <a:ext cx="5290198" cy="13844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AEECA8-4860-3894-AAB4-8FA98C81D0C8}"/>
              </a:ext>
            </a:extLst>
          </p:cNvPr>
          <p:cNvSpPr txBox="1"/>
          <p:nvPr/>
        </p:nvSpPr>
        <p:spPr>
          <a:xfrm>
            <a:off x="5699758" y="994832"/>
            <a:ext cx="235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2C83CA"/>
                </a:solidFill>
                <a:latin typeface="Söhne"/>
              </a:rPr>
              <a:t>n = número de datos</a:t>
            </a:r>
            <a:endParaRPr lang="es-MX" b="0" i="0" dirty="0">
              <a:solidFill>
                <a:srgbClr val="2C83CA"/>
              </a:solidFill>
              <a:effectLst/>
              <a:latin typeface="Söhne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2672D01-D96F-309B-65F9-478785D8A9C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616824" y="1179498"/>
            <a:ext cx="1082934" cy="1635419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24C522C-AC41-8957-5A87-62346D68BDF3}"/>
              </a:ext>
            </a:extLst>
          </p:cNvPr>
          <p:cNvSpPr txBox="1"/>
          <p:nvPr/>
        </p:nvSpPr>
        <p:spPr>
          <a:xfrm>
            <a:off x="6085751" y="1568289"/>
            <a:ext cx="323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2C83CA"/>
                </a:solidFill>
                <a:latin typeface="Söhne"/>
              </a:rPr>
              <a:t>k = número de </a:t>
            </a:r>
            <a:r>
              <a:rPr lang="es-MX" dirty="0" err="1">
                <a:solidFill>
                  <a:srgbClr val="2C83CA"/>
                </a:solidFill>
                <a:latin typeface="Söhne"/>
              </a:rPr>
              <a:t>cluster</a:t>
            </a:r>
            <a:r>
              <a:rPr lang="es-MX" dirty="0">
                <a:solidFill>
                  <a:srgbClr val="2C83CA"/>
                </a:solidFill>
                <a:latin typeface="Söhne"/>
              </a:rPr>
              <a:t> (grupos)</a:t>
            </a:r>
            <a:endParaRPr lang="es-MX" b="0" i="0" dirty="0">
              <a:solidFill>
                <a:srgbClr val="2C83CA"/>
              </a:solidFill>
              <a:effectLst/>
              <a:latin typeface="Söhne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35CE6C3-1BF3-7E62-688B-5FB5AF9B7F9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32612" y="1752955"/>
            <a:ext cx="653139" cy="1061962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CAFF38-D331-93CC-4563-7480EE631E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840508" y="3257985"/>
            <a:ext cx="778584" cy="2031726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701EFE-8D43-1926-BA60-B76B1A04432D}"/>
              </a:ext>
            </a:extLst>
          </p:cNvPr>
          <p:cNvSpPr txBox="1"/>
          <p:nvPr/>
        </p:nvSpPr>
        <p:spPr>
          <a:xfrm>
            <a:off x="4864636" y="5289711"/>
            <a:ext cx="1951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1" dirty="0">
                <a:solidFill>
                  <a:srgbClr val="2C83CA"/>
                </a:solidFill>
                <a:effectLst/>
                <a:latin typeface="KaTeX_Math"/>
              </a:rPr>
              <a:t>x</a:t>
            </a:r>
            <a:r>
              <a:rPr lang="es-MX" b="0" i="1" baseline="-25000" dirty="0">
                <a:solidFill>
                  <a:srgbClr val="2C83CA"/>
                </a:solidFill>
                <a:effectLst/>
                <a:latin typeface="KaTeX_Math"/>
              </a:rPr>
              <a:t>i</a:t>
            </a:r>
            <a:r>
              <a:rPr lang="es-MX" b="0" i="0" dirty="0">
                <a:solidFill>
                  <a:srgbClr val="2C83CA"/>
                </a:solidFill>
                <a:effectLst/>
                <a:latin typeface="KaTeX_Main"/>
              </a:rPr>
              <a:t>​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</a:t>
            </a:r>
            <a:r>
              <a:rPr lang="es-MX" dirty="0">
                <a:solidFill>
                  <a:srgbClr val="2C83CA"/>
                </a:solidFill>
                <a:latin typeface="Söhne"/>
              </a:rPr>
              <a:t> = i-</a:t>
            </a:r>
            <a:r>
              <a:rPr lang="es-MX" dirty="0" err="1">
                <a:solidFill>
                  <a:srgbClr val="2C83CA"/>
                </a:solidFill>
                <a:latin typeface="Söhne"/>
              </a:rPr>
              <a:t>ésimo</a:t>
            </a:r>
            <a:r>
              <a:rPr lang="es-MX" dirty="0">
                <a:solidFill>
                  <a:srgbClr val="2C83CA"/>
                </a:solidFill>
                <a:latin typeface="Söhne"/>
              </a:rPr>
              <a:t> dato</a:t>
            </a:r>
            <a:endParaRPr lang="es-MX" b="0" i="0" dirty="0">
              <a:solidFill>
                <a:srgbClr val="2C83CA"/>
              </a:solidFill>
              <a:effectLst/>
              <a:latin typeface="Söhne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D420F4-0869-B371-83F8-4D4FB58F5A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395882" y="3278657"/>
            <a:ext cx="874572" cy="2092778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D3FAAF-9039-8CB3-ED8A-70D4C24E69BB}"/>
              </a:ext>
            </a:extLst>
          </p:cNvPr>
          <p:cNvSpPr txBox="1"/>
          <p:nvPr/>
        </p:nvSpPr>
        <p:spPr>
          <a:xfrm>
            <a:off x="8270454" y="5186769"/>
            <a:ext cx="350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1" dirty="0">
                <a:solidFill>
                  <a:srgbClr val="2C83CA"/>
                </a:solidFill>
                <a:effectLst/>
                <a:latin typeface="KaTeX_Math"/>
              </a:rPr>
              <a:t>μ</a:t>
            </a:r>
            <a:r>
              <a:rPr lang="es-MX" b="0" i="0" dirty="0">
                <a:solidFill>
                  <a:srgbClr val="2C83CA"/>
                </a:solidFill>
                <a:effectLst/>
                <a:latin typeface="KaTeX_Main"/>
              </a:rPr>
              <a:t>​</a:t>
            </a:r>
            <a:r>
              <a:rPr lang="es-MX" i="1" baseline="-25000" dirty="0">
                <a:solidFill>
                  <a:srgbClr val="2C83CA"/>
                </a:solidFill>
                <a:latin typeface="KaTeX_Math"/>
              </a:rPr>
              <a:t>j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es el centro del j-</a:t>
            </a:r>
            <a:r>
              <a:rPr lang="es-MX" b="0" i="0" dirty="0" err="1">
                <a:solidFill>
                  <a:srgbClr val="2C83CA"/>
                </a:solidFill>
                <a:effectLst/>
                <a:latin typeface="Söhne"/>
              </a:rPr>
              <a:t>ésimo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clúster.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91CA481-F827-34E6-EB29-2A6325C23A26}"/>
              </a:ext>
            </a:extLst>
          </p:cNvPr>
          <p:cNvCxnSpPr>
            <a:cxnSpLocks/>
          </p:cNvCxnSpPr>
          <p:nvPr/>
        </p:nvCxnSpPr>
        <p:spPr>
          <a:xfrm flipH="1">
            <a:off x="3712008" y="3257985"/>
            <a:ext cx="2196986" cy="1724721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184287-0EED-D4A3-8F3E-DC9EDDE906E6}"/>
              </a:ext>
            </a:extLst>
          </p:cNvPr>
          <p:cNvSpPr txBox="1"/>
          <p:nvPr/>
        </p:nvSpPr>
        <p:spPr>
          <a:xfrm>
            <a:off x="1042471" y="4735713"/>
            <a:ext cx="2593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1" dirty="0" err="1">
                <a:solidFill>
                  <a:srgbClr val="2C83CA"/>
                </a:solidFill>
                <a:effectLst/>
                <a:latin typeface="KaTeX_Math"/>
              </a:rPr>
              <a:t>w</a:t>
            </a:r>
            <a:r>
              <a:rPr lang="es-MX" b="0" i="1" baseline="-25000" dirty="0" err="1">
                <a:solidFill>
                  <a:srgbClr val="2C83CA"/>
                </a:solidFill>
                <a:effectLst/>
                <a:latin typeface="KaTeX_Math"/>
              </a:rPr>
              <a:t>i</a:t>
            </a:r>
            <a:r>
              <a:rPr lang="es-MX" b="0" i="0" dirty="0">
                <a:solidFill>
                  <a:srgbClr val="2C83CA"/>
                </a:solidFill>
                <a:effectLst/>
                <a:latin typeface="KaTeX_Main"/>
              </a:rPr>
              <a:t>​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</a:t>
            </a:r>
            <a:r>
              <a:rPr lang="es-MX" dirty="0">
                <a:solidFill>
                  <a:srgbClr val="2C83CA"/>
                </a:solidFill>
                <a:latin typeface="Söhne"/>
              </a:rPr>
              <a:t> = 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es una variable binaria que vale 1 si el dato </a:t>
            </a:r>
            <a:r>
              <a:rPr lang="es-MX" b="0" i="1" dirty="0">
                <a:solidFill>
                  <a:srgbClr val="2C83CA"/>
                </a:solidFill>
                <a:effectLst/>
                <a:latin typeface="KaTeX_Math"/>
              </a:rPr>
              <a:t>x</a:t>
            </a:r>
            <a:r>
              <a:rPr lang="es-MX" b="0" i="1" baseline="-25000" dirty="0">
                <a:solidFill>
                  <a:srgbClr val="2C83CA"/>
                </a:solidFill>
                <a:effectLst/>
                <a:latin typeface="KaTeX_Math"/>
              </a:rPr>
              <a:t>i</a:t>
            </a:r>
            <a:r>
              <a:rPr lang="es-MX" b="0" i="0" dirty="0">
                <a:solidFill>
                  <a:srgbClr val="2C83CA"/>
                </a:solidFill>
                <a:effectLst/>
                <a:latin typeface="KaTeX_Main"/>
              </a:rPr>
              <a:t>​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pertenece al clúster </a:t>
            </a:r>
            <a:r>
              <a:rPr lang="es-MX" b="0" i="1" dirty="0">
                <a:solidFill>
                  <a:srgbClr val="2C83CA"/>
                </a:solidFill>
                <a:effectLst/>
                <a:latin typeface="KaTeX_Math"/>
              </a:rPr>
              <a:t>j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y 0 en otro caso.</a:t>
            </a:r>
          </a:p>
        </p:txBody>
      </p:sp>
    </p:spTree>
    <p:extLst>
      <p:ext uri="{BB962C8B-B14F-4D97-AF65-F5344CB8AC3E}">
        <p14:creationId xmlns:p14="http://schemas.microsoft.com/office/powerpoint/2010/main" val="14477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  <p:bldP spid="20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hombre con un texto en blanco&#10;&#10;Descripción generada automáticamente con confianza media">
            <a:extLst>
              <a:ext uri="{FF2B5EF4-FFF2-40B4-BE49-F238E27FC236}">
                <a16:creationId xmlns:a16="http://schemas.microsoft.com/office/drawing/2014/main" id="{326C63F8-DF90-E6B2-D0DE-7ED9B628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44" y="480204"/>
            <a:ext cx="5974312" cy="56018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2F7B094-D727-162F-DE5B-0C00E1E0FF6F}"/>
              </a:ext>
            </a:extLst>
          </p:cNvPr>
          <p:cNvSpPr txBox="1"/>
          <p:nvPr/>
        </p:nvSpPr>
        <p:spPr>
          <a:xfrm>
            <a:off x="6567054" y="3240127"/>
            <a:ext cx="20366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800" b="1" dirty="0"/>
              <a:t>reales</a:t>
            </a:r>
          </a:p>
        </p:txBody>
      </p:sp>
    </p:spTree>
    <p:extLst>
      <p:ext uri="{BB962C8B-B14F-4D97-AF65-F5344CB8AC3E}">
        <p14:creationId xmlns:p14="http://schemas.microsoft.com/office/powerpoint/2010/main" val="38222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24A3FF-378C-1149-81BB-D84150B87850}"/>
              </a:ext>
            </a:extLst>
          </p:cNvPr>
          <p:cNvSpPr/>
          <p:nvPr/>
        </p:nvSpPr>
        <p:spPr>
          <a:xfrm>
            <a:off x="5360877" y="2828836"/>
            <a:ext cx="147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4000" b="1" dirty="0" err="1">
                <a:solidFill>
                  <a:srgbClr val="005EA8"/>
                </a:solidFill>
                <a:latin typeface="Raleway ExtraBold" panose="020B05030301010600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Logit</a:t>
            </a:r>
            <a:endParaRPr lang="es-MX" sz="4000" b="1" dirty="0">
              <a:solidFill>
                <a:srgbClr val="005EA8"/>
              </a:solidFill>
              <a:latin typeface="Raleway ExtraBold" panose="020B0503030101060003" pitchFamily="34" charset="77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FB12FEC-446A-5E42-BCA1-37BFBD6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956" b="26897"/>
          <a:stretch/>
        </p:blipFill>
        <p:spPr>
          <a:xfrm>
            <a:off x="0" y="4714806"/>
            <a:ext cx="12190885" cy="21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8"/>
    </mc:Choice>
    <mc:Fallback xmlns="">
      <p:transition spd="slow" advTm="207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61E72E8-D654-BB00-2031-A85E4C17B217}"/>
              </a:ext>
            </a:extLst>
          </p:cNvPr>
          <p:cNvSpPr txBox="1"/>
          <p:nvPr/>
        </p:nvSpPr>
        <p:spPr>
          <a:xfrm>
            <a:off x="5070116" y="802384"/>
            <a:ext cx="483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C83CA"/>
                </a:solidFill>
                <a:latin typeface="Söhne"/>
              </a:rPr>
              <a:t>Donde </a:t>
            </a:r>
            <a:r>
              <a:rPr lang="es-MX" b="1" i="1" dirty="0">
                <a:solidFill>
                  <a:srgbClr val="2C83CA"/>
                </a:solidFill>
                <a:latin typeface="Söhne"/>
              </a:rPr>
              <a:t>p</a:t>
            </a:r>
            <a:r>
              <a:rPr lang="es-MX" dirty="0">
                <a:solidFill>
                  <a:srgbClr val="2C83CA"/>
                </a:solidFill>
                <a:latin typeface="Söhne"/>
              </a:rPr>
              <a:t> es la probabilidad de que ocurra un evento (comprar cosas, fumar)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A02B82-07B7-488D-EABF-CA3D6DFA08CE}"/>
              </a:ext>
            </a:extLst>
          </p:cNvPr>
          <p:cNvSpPr txBox="1"/>
          <p:nvPr/>
        </p:nvSpPr>
        <p:spPr>
          <a:xfrm>
            <a:off x="2435403" y="4543989"/>
            <a:ext cx="306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coeficientes de la regresión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E834F7-3266-21E2-178E-45B6D1B559FF}"/>
              </a:ext>
            </a:extLst>
          </p:cNvPr>
          <p:cNvSpPr txBox="1"/>
          <p:nvPr/>
        </p:nvSpPr>
        <p:spPr>
          <a:xfrm>
            <a:off x="8445795" y="2001822"/>
            <a:ext cx="2672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las variables dependientes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C4CBC0-B863-F71C-C7DF-2691F54C0CB1}"/>
              </a:ext>
            </a:extLst>
          </p:cNvPr>
          <p:cNvCxnSpPr>
            <a:cxnSpLocks/>
          </p:cNvCxnSpPr>
          <p:nvPr/>
        </p:nvCxnSpPr>
        <p:spPr>
          <a:xfrm flipH="1">
            <a:off x="5164282" y="3429000"/>
            <a:ext cx="1080654" cy="1299655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66B62E4-E160-E455-A11A-8EBCCDCB0C5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41168" y="2186488"/>
            <a:ext cx="1704627" cy="888444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8DC6F3D-A390-9378-BF13-C7A63CE88C96}"/>
                  </a:ext>
                </a:extLst>
              </p:cNvPr>
              <p:cNvSpPr txBox="1"/>
              <p:nvPr/>
            </p:nvSpPr>
            <p:spPr>
              <a:xfrm>
                <a:off x="3304309" y="2800048"/>
                <a:ext cx="4920834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MX" sz="2800" b="1" i="0" dirty="0" smtClean="0">
                                <a:solidFill>
                                  <a:srgbClr val="374151"/>
                                </a:solidFill>
                                <a:latin typeface="Söhne"/>
                              </a:rPr>
                              <m:t>p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s-MX" sz="2800" b="1" i="0" dirty="0" smtClean="0">
                                <a:solidFill>
                                  <a:srgbClr val="374151"/>
                                </a:solidFill>
                                <a:latin typeface="Söhne"/>
                              </a:rPr>
                              <m:t>p</m:t>
                            </m:r>
                          </m:den>
                        </m:f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8DC6F3D-A390-9378-BF13-C7A63CE88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9" y="2800048"/>
                <a:ext cx="4920834" cy="761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256B519-392B-39D9-072A-486A0AC2A62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603173" y="1125550"/>
            <a:ext cx="466943" cy="1709398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46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264500-CA58-71AF-6021-D6E0AF37CE53}"/>
                  </a:ext>
                </a:extLst>
              </p:cNvPr>
              <p:cNvSpPr txBox="1"/>
              <p:nvPr/>
            </p:nvSpPr>
            <p:spPr>
              <a:xfrm>
                <a:off x="2905125" y="2318277"/>
                <a:ext cx="547156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s-MX" b="1" dirty="0">
                                  <a:solidFill>
                                    <a:srgbClr val="374151"/>
                                  </a:solidFill>
                                  <a:latin typeface="Söhne"/>
                                </a:rPr>
                                <m:t>comprar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s-MX" b="1" dirty="0">
                                  <a:solidFill>
                                    <a:srgbClr val="374151"/>
                                  </a:solidFill>
                                  <a:latin typeface="Söhne"/>
                                </a:rPr>
                                <m:t>comprar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tipo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de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rgbClr val="FF0000"/>
                          </a:solidFill>
                        </a:rPr>
                        <m:t>cliente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264500-CA58-71AF-6021-D6E0AF37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5" y="2318277"/>
                <a:ext cx="547156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B04710F5-D106-64B4-2C28-5ED01C9D0E73}"/>
              </a:ext>
            </a:extLst>
          </p:cNvPr>
          <p:cNvSpPr txBox="1"/>
          <p:nvPr/>
        </p:nvSpPr>
        <p:spPr>
          <a:xfrm>
            <a:off x="896069" y="979457"/>
            <a:ext cx="9380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>
                <a:solidFill>
                  <a:srgbClr val="2C83CA"/>
                </a:solidFill>
                <a:latin typeface="Söhne"/>
              </a:defRPr>
            </a:lvl1pPr>
          </a:lstStyle>
          <a:p>
            <a:r>
              <a:rPr lang="es-MX" dirty="0"/>
              <a:t>Entonces, si queremos modelar la probabilidad de </a:t>
            </a:r>
            <a:r>
              <a:rPr lang="es-MX" dirty="0">
                <a:solidFill>
                  <a:schemeClr val="tx1"/>
                </a:solidFill>
              </a:rPr>
              <a:t>comprar</a:t>
            </a:r>
            <a:r>
              <a:rPr lang="es-MX" dirty="0"/>
              <a:t> con base en el </a:t>
            </a:r>
            <a:r>
              <a:rPr lang="es-MX" dirty="0">
                <a:solidFill>
                  <a:srgbClr val="FF0000"/>
                </a:solidFill>
              </a:rPr>
              <a:t>tipo de cliente</a:t>
            </a:r>
            <a:r>
              <a:rPr lang="es-MX" dirty="0"/>
              <a:t> y la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zona</a:t>
            </a:r>
            <a:r>
              <a:rPr lang="es-MX" dirty="0"/>
              <a:t>,  la ecuación quedaría: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C483F8-F8BF-CED1-D45F-E67771EC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59" y="3796579"/>
            <a:ext cx="7753350" cy="1800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94A3B7-AD26-77C3-4CD6-1A3BFE904393}"/>
              </a:ext>
            </a:extLst>
          </p:cNvPr>
          <p:cNvSpPr/>
          <p:nvPr/>
        </p:nvSpPr>
        <p:spPr>
          <a:xfrm>
            <a:off x="2535382" y="4650972"/>
            <a:ext cx="2078182" cy="460446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7D0F434A-1472-5032-8324-7AEA70184DD9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 flipV="1">
            <a:off x="4613564" y="2843861"/>
            <a:ext cx="1226127" cy="2037334"/>
          </a:xfrm>
          <a:prstGeom prst="bentConnector2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58696C-A7BF-11EB-291E-67C4BCEDAC0D}"/>
              </a:ext>
            </a:extLst>
          </p:cNvPr>
          <p:cNvSpPr/>
          <p:nvPr/>
        </p:nvSpPr>
        <p:spPr>
          <a:xfrm>
            <a:off x="2535382" y="5119731"/>
            <a:ext cx="2078182" cy="230031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AFE2316-78E6-CD89-BFA1-390ABD48791A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 flipV="1">
            <a:off x="4613564" y="2826327"/>
            <a:ext cx="3075709" cy="2408420"/>
          </a:xfrm>
          <a:prstGeom prst="bentConnector2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F67063F-EF42-490E-6A9D-C07E89962325}"/>
              </a:ext>
            </a:extLst>
          </p:cNvPr>
          <p:cNvSpPr/>
          <p:nvPr/>
        </p:nvSpPr>
        <p:spPr>
          <a:xfrm>
            <a:off x="7554191" y="2421082"/>
            <a:ext cx="270164" cy="405245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35BAE1-BEA7-818E-8511-087190810AA5}"/>
              </a:ext>
            </a:extLst>
          </p:cNvPr>
          <p:cNvSpPr/>
          <p:nvPr/>
        </p:nvSpPr>
        <p:spPr>
          <a:xfrm>
            <a:off x="5704609" y="2438616"/>
            <a:ext cx="270164" cy="405245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9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779385-C18F-5345-5748-8DC042B7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5" y="3009466"/>
            <a:ext cx="3009900" cy="1171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80C57A-40FE-3BC7-BF2B-67D00C8B3DEA}"/>
                  </a:ext>
                </a:extLst>
              </p:cNvPr>
              <p:cNvSpPr txBox="1"/>
              <p:nvPr/>
            </p:nvSpPr>
            <p:spPr>
              <a:xfrm>
                <a:off x="4805795" y="1351923"/>
                <a:ext cx="4871398" cy="514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b="1" dirty="0">
                              <a:solidFill>
                                <a:srgbClr val="374151"/>
                              </a:solidFill>
                              <a:latin typeface="Söhne"/>
                            </a:rPr>
                            <m:t>comprar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s-MX" b="1" dirty="0">
                              <a:solidFill>
                                <a:srgbClr val="374151"/>
                              </a:solidFill>
                              <a:latin typeface="Söhne"/>
                            </a:rPr>
                            <m:t>comprar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rgbClr val="FF0000"/>
                              </a:solidFill>
                            </a:rPr>
                            <m:t>tipo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rgbClr val="FF0000"/>
                              </a:solidFill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rgbClr val="FF0000"/>
                              </a:solidFill>
                            </a:rPr>
                            <m:t>cliente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𝑧𝑜𝑛𝑎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80C57A-40FE-3BC7-BF2B-67D00C8B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95" y="1351923"/>
                <a:ext cx="4871398" cy="514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6D45767C-84C1-31B3-867E-6836E3C7E671}"/>
              </a:ext>
            </a:extLst>
          </p:cNvPr>
          <p:cNvSpPr/>
          <p:nvPr/>
        </p:nvSpPr>
        <p:spPr>
          <a:xfrm>
            <a:off x="1795894" y="3429000"/>
            <a:ext cx="2890405" cy="460446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6F9CCF7A-F63F-F77D-7D84-3585E2B7234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4686299" y="1757168"/>
            <a:ext cx="2420113" cy="1902055"/>
          </a:xfrm>
          <a:prstGeom prst="bentConnector2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707B336-4B09-0335-4C50-887DFBA2554A}"/>
              </a:ext>
            </a:extLst>
          </p:cNvPr>
          <p:cNvSpPr/>
          <p:nvPr/>
        </p:nvSpPr>
        <p:spPr>
          <a:xfrm>
            <a:off x="6971330" y="1351923"/>
            <a:ext cx="270164" cy="405245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1E0D56-1B87-EF40-7553-23960BBF1F97}"/>
              </a:ext>
            </a:extLst>
          </p:cNvPr>
          <p:cNvSpPr/>
          <p:nvPr/>
        </p:nvSpPr>
        <p:spPr>
          <a:xfrm>
            <a:off x="1806284" y="3889446"/>
            <a:ext cx="2890405" cy="291595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3602575-5D1E-954F-9689-42CA155E2079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696689" y="1682863"/>
            <a:ext cx="4332041" cy="2352381"/>
          </a:xfrm>
          <a:prstGeom prst="bentConnector2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059396-E1EB-3734-C24B-383D97A02A6F}"/>
              </a:ext>
            </a:extLst>
          </p:cNvPr>
          <p:cNvSpPr/>
          <p:nvPr/>
        </p:nvSpPr>
        <p:spPr>
          <a:xfrm>
            <a:off x="8893648" y="1426226"/>
            <a:ext cx="270164" cy="256637"/>
          </a:xfrm>
          <a:prstGeom prst="rect">
            <a:avLst/>
          </a:prstGeom>
          <a:noFill/>
          <a:ln w="38100">
            <a:solidFill>
              <a:srgbClr val="876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73DE79-E016-E9CB-4B43-7D42B83F2C98}"/>
              </a:ext>
            </a:extLst>
          </p:cNvPr>
          <p:cNvSpPr txBox="1"/>
          <p:nvPr/>
        </p:nvSpPr>
        <p:spPr>
          <a:xfrm>
            <a:off x="2980078" y="136987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2C83CA"/>
                </a:solidFill>
              </a:rPr>
              <a:t>momios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89168A9-F9C2-D55B-9F0A-8EA6AD392923}"/>
              </a:ext>
            </a:extLst>
          </p:cNvPr>
          <p:cNvSpPr/>
          <p:nvPr/>
        </p:nvSpPr>
        <p:spPr>
          <a:xfrm>
            <a:off x="4072268" y="1426225"/>
            <a:ext cx="463363" cy="256637"/>
          </a:xfrm>
          <a:prstGeom prst="rightArrow">
            <a:avLst/>
          </a:prstGeom>
          <a:solidFill>
            <a:srgbClr val="2C83CA"/>
          </a:solidFill>
          <a:ln>
            <a:solidFill>
              <a:srgbClr val="2C8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7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2" grpId="0" animBg="1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24A3FF-378C-1149-81BB-D84150B87850}"/>
              </a:ext>
            </a:extLst>
          </p:cNvPr>
          <p:cNvSpPr/>
          <p:nvPr/>
        </p:nvSpPr>
        <p:spPr>
          <a:xfrm>
            <a:off x="5496331" y="2828836"/>
            <a:ext cx="1199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4000" b="1" dirty="0">
                <a:solidFill>
                  <a:srgbClr val="005EA8"/>
                </a:solidFill>
                <a:latin typeface="Raleway ExtraBold" panose="020B05030301010600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ACP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FB12FEC-446A-5E42-BCA1-37BFBD6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956" b="26897"/>
          <a:stretch/>
        </p:blipFill>
        <p:spPr>
          <a:xfrm>
            <a:off x="0" y="4714806"/>
            <a:ext cx="12190885" cy="21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8"/>
    </mc:Choice>
    <mc:Fallback xmlns="">
      <p:transition spd="slow" advTm="207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0BE743-814B-B607-3E75-1DAF5E19525C}"/>
              </a:ext>
            </a:extLst>
          </p:cNvPr>
          <p:cNvSpPr txBox="1"/>
          <p:nvPr/>
        </p:nvSpPr>
        <p:spPr>
          <a:xfrm>
            <a:off x="6556664" y="114774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b="0" i="0">
                <a:solidFill>
                  <a:srgbClr val="2C83CA"/>
                </a:solidFill>
                <a:effectLst/>
                <a:latin typeface="Söhne"/>
              </a:defRPr>
            </a:lvl1pPr>
          </a:lstStyle>
          <a:p>
            <a:r>
              <a:rPr lang="es-MX" dirty="0"/>
              <a:t>Variables originales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23ABD88-038D-F4C6-0B7D-425C6D5504DB}"/>
              </a:ext>
            </a:extLst>
          </p:cNvPr>
          <p:cNvCxnSpPr>
            <a:cxnSpLocks/>
          </p:cNvCxnSpPr>
          <p:nvPr/>
        </p:nvCxnSpPr>
        <p:spPr>
          <a:xfrm flipV="1">
            <a:off x="5330536" y="1517073"/>
            <a:ext cx="1226128" cy="1309254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00532A7-B0DB-5A89-7FEB-EEB8F7B9BF7C}"/>
              </a:ext>
            </a:extLst>
          </p:cNvPr>
          <p:cNvSpPr txBox="1"/>
          <p:nvPr/>
        </p:nvSpPr>
        <p:spPr>
          <a:xfrm>
            <a:off x="1870364" y="5022094"/>
            <a:ext cx="2639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b="0" i="0">
                <a:solidFill>
                  <a:srgbClr val="2C83CA"/>
                </a:solidFill>
                <a:effectLst/>
                <a:latin typeface="Söhne"/>
              </a:defRPr>
            </a:lvl1pPr>
          </a:lstStyle>
          <a:p>
            <a:r>
              <a:rPr lang="es-MX" dirty="0"/>
              <a:t>Componentes principales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2415203-A28A-3CB0-1B99-9B865EFFAD9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90010" y="3740727"/>
            <a:ext cx="1070263" cy="1281367"/>
          </a:xfrm>
          <a:prstGeom prst="straightConnector1">
            <a:avLst/>
          </a:prstGeom>
          <a:ln>
            <a:solidFill>
              <a:srgbClr val="876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EE7B510-3A15-4E14-956F-0F3771F9D7C8}"/>
                  </a:ext>
                </a:extLst>
              </p:cNvPr>
              <p:cNvSpPr txBox="1"/>
              <p:nvPr/>
            </p:nvSpPr>
            <p:spPr>
              <a:xfrm>
                <a:off x="4053229" y="2747941"/>
                <a:ext cx="307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EE7B510-3A15-4E14-956F-0F3771F9D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29" y="2747941"/>
                <a:ext cx="3076611" cy="276999"/>
              </a:xfrm>
              <a:prstGeom prst="rect">
                <a:avLst/>
              </a:prstGeom>
              <a:blipFill>
                <a:blip r:embed="rId2"/>
                <a:stretch>
                  <a:fillRect l="-1386" r="-198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B1267F7-E5DA-0DEA-C002-A99624E93F1D}"/>
                  </a:ext>
                </a:extLst>
              </p:cNvPr>
              <p:cNvSpPr txBox="1"/>
              <p:nvPr/>
            </p:nvSpPr>
            <p:spPr>
              <a:xfrm>
                <a:off x="4053229" y="3388714"/>
                <a:ext cx="309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B1267F7-E5DA-0DEA-C002-A99624E9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29" y="3388714"/>
                <a:ext cx="3097899" cy="276999"/>
              </a:xfrm>
              <a:prstGeom prst="rect">
                <a:avLst/>
              </a:prstGeom>
              <a:blipFill>
                <a:blip r:embed="rId3"/>
                <a:stretch>
                  <a:fillRect l="-1378" r="-394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EC35AF-2575-0546-1825-429EE23EE557}"/>
                  </a:ext>
                </a:extLst>
              </p:cNvPr>
              <p:cNvSpPr txBox="1"/>
              <p:nvPr/>
            </p:nvSpPr>
            <p:spPr>
              <a:xfrm>
                <a:off x="2310586" y="3129687"/>
                <a:ext cx="7887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𝑻𝑽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𝒆𝒏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𝒊𝒏𝒕𝒆𝒓𝒏𝒆𝒕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𝒄𝒐𝒄𝒊𝒏𝒂𝒏𝒅𝒐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DEC35AF-2575-0546-1825-429EE23EE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86" y="3129687"/>
                <a:ext cx="7887224" cy="276999"/>
              </a:xfrm>
              <a:prstGeom prst="rect">
                <a:avLst/>
              </a:prstGeom>
              <a:blipFill>
                <a:blip r:embed="rId2"/>
                <a:stretch>
                  <a:fillRect l="-155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D2D2F1FA-1781-69F5-229E-AF89C91980D6}"/>
              </a:ext>
            </a:extLst>
          </p:cNvPr>
          <p:cNvSpPr txBox="1"/>
          <p:nvPr/>
        </p:nvSpPr>
        <p:spPr>
          <a:xfrm>
            <a:off x="1332487" y="1457439"/>
            <a:ext cx="9380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Entonces, si queremos generar los componentes principales con base en las </a:t>
            </a:r>
            <a:r>
              <a:rPr lang="es-MX" b="1" i="0" dirty="0">
                <a:solidFill>
                  <a:srgbClr val="2C83CA"/>
                </a:solidFill>
                <a:effectLst/>
                <a:latin typeface="Söhne"/>
              </a:rPr>
              <a:t>horas de tv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, </a:t>
            </a:r>
            <a:r>
              <a:rPr lang="es-MX" b="1" i="0" dirty="0">
                <a:solidFill>
                  <a:srgbClr val="2C83CA"/>
                </a:solidFill>
                <a:effectLst/>
                <a:latin typeface="Söhne"/>
              </a:rPr>
              <a:t>horas de internet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 y </a:t>
            </a:r>
            <a:r>
              <a:rPr lang="es-MX" b="1" i="0" dirty="0">
                <a:solidFill>
                  <a:srgbClr val="2C83CA"/>
                </a:solidFill>
                <a:effectLst/>
                <a:latin typeface="Söhne"/>
              </a:rPr>
              <a:t>horas cocinando</a:t>
            </a:r>
            <a:r>
              <a:rPr lang="es-MX" b="0" i="0" dirty="0">
                <a:solidFill>
                  <a:srgbClr val="2C83CA"/>
                </a:solidFill>
                <a:effectLst/>
                <a:latin typeface="Söhne"/>
              </a:rPr>
              <a:t>, la ecuación quedaría: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5CAC51-82CF-4D94-3C44-12D002C67FB8}"/>
                  </a:ext>
                </a:extLst>
              </p:cNvPr>
              <p:cNvSpPr txBox="1"/>
              <p:nvPr/>
            </p:nvSpPr>
            <p:spPr>
              <a:xfrm>
                <a:off x="2310586" y="3770460"/>
                <a:ext cx="7887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𝑻𝑽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𝒆𝒏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𝒊𝒏𝒕𝒆𝒓𝒏𝒆𝒕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𝒄𝒐𝒄𝒊𝒏𝒂𝒏𝒅𝒐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5CAC51-82CF-4D94-3C44-12D002C6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86" y="3770460"/>
                <a:ext cx="7887224" cy="276999"/>
              </a:xfrm>
              <a:prstGeom prst="rect">
                <a:avLst/>
              </a:prstGeom>
              <a:blipFill>
                <a:blip r:embed="rId3"/>
                <a:stretch>
                  <a:fillRect l="-309" t="-2222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89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B853FB68CD84A974D125A9DEEB765" ma:contentTypeVersion="10" ma:contentTypeDescription="Create a new document." ma:contentTypeScope="" ma:versionID="e95551ae2764a16c82a44287fc1d9cb8">
  <xsd:schema xmlns:xsd="http://www.w3.org/2001/XMLSchema" xmlns:xs="http://www.w3.org/2001/XMLSchema" xmlns:p="http://schemas.microsoft.com/office/2006/metadata/properties" xmlns:ns3="43bb8958-f144-427f-aa86-c48e9ae61533" targetNamespace="http://schemas.microsoft.com/office/2006/metadata/properties" ma:root="true" ma:fieldsID="419320ee4b5fb848e4732b75651e37e5" ns3:_="">
    <xsd:import namespace="43bb8958-f144-427f-aa86-c48e9ae61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b8958-f144-427f-aa86-c48e9ae61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7C2D64-ED61-4B5D-B110-6FBC0A38A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b8958-f144-427f-aa86-c48e9ae61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F9D79-961C-4A23-8656-B834BDFBB5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A3642-6B67-4B8A-B2AE-3176DF128C9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bb8958-f144-427f-aa86-c48e9ae6153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602</Words>
  <Application>Microsoft Office PowerPoint</Application>
  <PresentationFormat>Panorámica</PresentationFormat>
  <Paragraphs>52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KaTeX_Main</vt:lpstr>
      <vt:lpstr>KaTeX_Math</vt:lpstr>
      <vt:lpstr>Raleway ExtraBold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Martínez Sánchez</dc:creator>
  <cp:lastModifiedBy>Julio Cesar Martínez Sánchez</cp:lastModifiedBy>
  <cp:revision>52</cp:revision>
  <dcterms:created xsi:type="dcterms:W3CDTF">2020-08-18T01:47:16Z</dcterms:created>
  <dcterms:modified xsi:type="dcterms:W3CDTF">2023-10-25T14:35:24Z</dcterms:modified>
</cp:coreProperties>
</file>