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0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4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95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32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4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64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63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54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8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38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35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38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CURSO DE CAPACITACIÓN DEL SOFTWARE 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59089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s-MX" sz="2600" dirty="0" smtClean="0"/>
              <a:t>Subdirección de Diseño Conceptual de Encuestas en Empleo</a:t>
            </a:r>
          </a:p>
          <a:p>
            <a:endParaRPr lang="es-MX" dirty="0" smtClean="0"/>
          </a:p>
          <a:p>
            <a:r>
              <a:rPr lang="es-MX" dirty="0" smtClean="0"/>
              <a:t>Juan Trejo Magos</a:t>
            </a:r>
          </a:p>
          <a:p>
            <a:r>
              <a:rPr lang="es-MX" dirty="0" smtClean="0"/>
              <a:t>Julio César Martínez Sánchez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453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01254" y="367188"/>
            <a:ext cx="9689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/>
              <a:t>D</a:t>
            </a:r>
            <a:r>
              <a:rPr lang="es-MX" sz="4000" b="1" dirty="0" smtClean="0"/>
              <a:t>inámica </a:t>
            </a:r>
            <a:r>
              <a:rPr lang="es-MX" sz="4000" b="1" dirty="0" smtClean="0"/>
              <a:t>del </a:t>
            </a:r>
            <a:r>
              <a:rPr lang="es-MX" sz="4000" b="1" dirty="0" smtClean="0"/>
              <a:t>curso</a:t>
            </a:r>
            <a:endParaRPr lang="es-MX" sz="4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27797" y="2198263"/>
            <a:ext cx="11191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 smtClean="0"/>
              <a:t>Password</a:t>
            </a:r>
            <a:r>
              <a:rPr lang="es-MX" sz="4000" b="1" dirty="0" smtClean="0"/>
              <a:t>:  Patriot711</a:t>
            </a:r>
            <a:endParaRPr lang="es-MX" sz="4000" b="1" dirty="0" smtClean="0"/>
          </a:p>
          <a:p>
            <a:endParaRPr lang="es-MX" sz="4000" b="1" dirty="0" smtClean="0"/>
          </a:p>
          <a:p>
            <a:r>
              <a:rPr lang="es-MX" sz="4000" b="1" dirty="0" smtClean="0"/>
              <a:t>Material</a:t>
            </a:r>
            <a:r>
              <a:rPr lang="es-MX" sz="4000" b="1" dirty="0"/>
              <a:t>: </a:t>
            </a:r>
            <a:r>
              <a:rPr lang="es-MX" sz="4000" b="1" dirty="0" smtClean="0"/>
              <a:t>  https</a:t>
            </a:r>
            <a:r>
              <a:rPr lang="es-MX" sz="4000" b="1" dirty="0"/>
              <a:t>://github.com/jcms2665/TalleR</a:t>
            </a:r>
            <a:endParaRPr lang="es-MX" sz="4000" b="1" dirty="0" smtClean="0"/>
          </a:p>
          <a:p>
            <a:endParaRPr lang="es-MX" sz="4000" b="1" dirty="0" smtClean="0"/>
          </a:p>
          <a:p>
            <a:r>
              <a:rPr lang="es-MX" sz="4000" b="1" dirty="0" smtClean="0"/>
              <a:t>Guía</a:t>
            </a:r>
            <a:r>
              <a:rPr lang="es-MX" sz="4000" b="1" dirty="0"/>
              <a:t>: </a:t>
            </a:r>
            <a:r>
              <a:rPr lang="es-MX" sz="4000" b="1" dirty="0" smtClean="0"/>
              <a:t>         http</a:t>
            </a:r>
            <a:r>
              <a:rPr lang="es-MX" sz="4000" b="1" dirty="0"/>
              <a:t>://rpubs.com/jcms2665/TalleR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152428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48" y="1831331"/>
            <a:ext cx="4461071" cy="31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7221468" y="1928010"/>
            <a:ext cx="4450191" cy="3341716"/>
            <a:chOff x="6622322" y="2113760"/>
            <a:chExt cx="4247331" cy="3259429"/>
          </a:xfrm>
        </p:grpSpPr>
        <p:pic>
          <p:nvPicPr>
            <p:cNvPr id="1030" name="Picture 6" descr="Imagen relacionada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459" b="15930"/>
            <a:stretch/>
          </p:blipFill>
          <p:spPr bwMode="auto">
            <a:xfrm>
              <a:off x="6622322" y="2113760"/>
              <a:ext cx="4088211" cy="2642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ángulo 4"/>
            <p:cNvSpPr/>
            <p:nvPr/>
          </p:nvSpPr>
          <p:spPr>
            <a:xfrm>
              <a:off x="8543109" y="4572000"/>
              <a:ext cx="2035639" cy="80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621917" y="3955868"/>
              <a:ext cx="1037367" cy="953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651630" y="3435257"/>
              <a:ext cx="218023" cy="997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3849995" y="504967"/>
            <a:ext cx="445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¿Por qué usar R?</a:t>
            </a:r>
            <a:endParaRPr lang="es-MX" sz="40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405524" y="2855058"/>
            <a:ext cx="390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 smtClean="0"/>
              <a:t>VS</a:t>
            </a:r>
            <a:endParaRPr lang="es-MX" sz="5400" b="1" dirty="0"/>
          </a:p>
        </p:txBody>
      </p:sp>
    </p:spTree>
    <p:extLst>
      <p:ext uri="{BB962C8B-B14F-4D97-AF65-F5344CB8AC3E}">
        <p14:creationId xmlns:p14="http://schemas.microsoft.com/office/powerpoint/2010/main" val="60178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0741" y="367188"/>
            <a:ext cx="445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¿Qué es R?</a:t>
            </a:r>
            <a:endParaRPr lang="es-MX" sz="4000" b="1" dirty="0"/>
          </a:p>
        </p:txBody>
      </p:sp>
      <p:pic>
        <p:nvPicPr>
          <p:cNvPr id="5" name="Picture 2" descr="Resultado de imagen para hola en varios idiomasbola fig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59" y="1288480"/>
            <a:ext cx="7206018" cy="52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0854" y="242946"/>
            <a:ext cx="445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¿Cómo funciona R?</a:t>
            </a:r>
            <a:endParaRPr lang="es-MX" sz="4000" b="1" dirty="0"/>
          </a:p>
        </p:txBody>
      </p:sp>
      <p:grpSp>
        <p:nvGrpSpPr>
          <p:cNvPr id="18" name="Grupo 17"/>
          <p:cNvGrpSpPr/>
          <p:nvPr/>
        </p:nvGrpSpPr>
        <p:grpSpPr>
          <a:xfrm>
            <a:off x="2565780" y="1347181"/>
            <a:ext cx="7112759" cy="5070793"/>
            <a:chOff x="1842448" y="1333533"/>
            <a:chExt cx="7112759" cy="5070793"/>
          </a:xfrm>
        </p:grpSpPr>
        <p:grpSp>
          <p:nvGrpSpPr>
            <p:cNvPr id="9" name="Grupo 8"/>
            <p:cNvGrpSpPr/>
            <p:nvPr/>
          </p:nvGrpSpPr>
          <p:grpSpPr>
            <a:xfrm>
              <a:off x="1842449" y="2003121"/>
              <a:ext cx="2797791" cy="4401205"/>
              <a:chOff x="1419368" y="1269243"/>
              <a:chExt cx="2797791" cy="4401205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1419368" y="1269243"/>
                <a:ext cx="2797791" cy="4401205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MX" sz="3600" b="1" dirty="0" smtClean="0"/>
              </a:p>
              <a:p>
                <a:pPr algn="ctr"/>
                <a:endParaRPr lang="es-MX" sz="2400" dirty="0" smtClean="0"/>
              </a:p>
              <a:p>
                <a:pPr algn="ctr"/>
                <a:endParaRPr lang="es-MX" sz="2400" dirty="0" smtClean="0"/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Apple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Grape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Watermelon</a:t>
                </a:r>
                <a:endParaRPr lang="en-US" sz="2400" dirty="0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1419368" y="1269243"/>
                <a:ext cx="2797791" cy="887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200" b="1" dirty="0" smtClean="0"/>
                  <a:t>Fruits</a:t>
                </a:r>
                <a:endParaRPr lang="en-US" sz="2400" b="1" dirty="0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6157416" y="2003120"/>
              <a:ext cx="2797791" cy="4401205"/>
              <a:chOff x="1419368" y="1269243"/>
              <a:chExt cx="2797791" cy="4401205"/>
            </a:xfrm>
          </p:grpSpPr>
          <p:sp>
            <p:nvSpPr>
              <p:cNvPr id="14" name="CuadroTexto 13"/>
              <p:cNvSpPr txBox="1"/>
              <p:nvPr/>
            </p:nvSpPr>
            <p:spPr>
              <a:xfrm>
                <a:off x="1419368" y="1269243"/>
                <a:ext cx="2797791" cy="4401205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MX" sz="3600" b="1" dirty="0" smtClean="0"/>
              </a:p>
              <a:p>
                <a:pPr algn="ctr"/>
                <a:endParaRPr lang="es-MX" sz="2400" dirty="0" smtClean="0"/>
              </a:p>
              <a:p>
                <a:pPr algn="ctr"/>
                <a:endParaRPr lang="es-MX" sz="2400" dirty="0" smtClean="0"/>
              </a:p>
              <a:p>
                <a:pPr algn="ctr"/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read.dbf</a:t>
                </a:r>
                <a:endParaRPr lang="es-MX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read.spss</a:t>
                </a:r>
                <a:endParaRPr lang="es-MX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write.dbf</a:t>
                </a:r>
                <a:endParaRPr lang="en-US" sz="2400" dirty="0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1419368" y="1269243"/>
                <a:ext cx="2797791" cy="887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200" b="1" dirty="0" smtClean="0"/>
                  <a:t>Foreign</a:t>
                </a:r>
                <a:endParaRPr lang="en-US" sz="2400" b="1" dirty="0"/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842448" y="1333534"/>
              <a:ext cx="2797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Inglés</a:t>
              </a:r>
              <a:endPara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157415" y="1333533"/>
              <a:ext cx="2797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4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71" y="2235989"/>
            <a:ext cx="5886065" cy="349301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01254" y="367188"/>
            <a:ext cx="9689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Ejercicio</a:t>
            </a:r>
            <a:endParaRPr lang="es-MX" sz="4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17391" y="1181515"/>
            <a:ext cx="11857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/>
              <a:t>Elige una base de datos (base de personas TR Personas) de la Encuesta </a:t>
            </a:r>
            <a:r>
              <a:rPr lang="es-MX" sz="2200" dirty="0" err="1" smtClean="0"/>
              <a:t>Intercensal</a:t>
            </a:r>
            <a:r>
              <a:rPr lang="es-MX" sz="2200" dirty="0" smtClean="0"/>
              <a:t> (tú eliges el estado y el formato) y genera el siguiente tabulado.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7391" y="6221233"/>
            <a:ext cx="11857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2200"/>
            </a:lvl1pPr>
          </a:lstStyle>
          <a:p>
            <a:r>
              <a:rPr lang="es-MX" dirty="0"/>
              <a:t>Las variables que necesitas son: </a:t>
            </a:r>
            <a:r>
              <a:rPr lang="es-MX" dirty="0" smtClean="0"/>
              <a:t>   </a:t>
            </a:r>
            <a:r>
              <a:rPr lang="en-US" dirty="0" smtClean="0"/>
              <a:t>SITUA_CONYUGAL, SEXO y FACTOR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148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109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CURSO DE CAPACITACIÓN DEL SOFTWARE 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CAPACITACIÓN DEL SOFTWARE R</dc:title>
  <dc:creator>MARTINEZ SANCHEZ JULIO CESAR</dc:creator>
  <cp:lastModifiedBy>JC</cp:lastModifiedBy>
  <cp:revision>18</cp:revision>
  <dcterms:created xsi:type="dcterms:W3CDTF">2017-02-24T22:17:02Z</dcterms:created>
  <dcterms:modified xsi:type="dcterms:W3CDTF">2017-02-27T05:09:56Z</dcterms:modified>
</cp:coreProperties>
</file>