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0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4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3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6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6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5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8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3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7CB0-9DDF-4771-BC9F-8172BC9EBFFA}" type="datetimeFigureOut">
              <a:rPr lang="es-MX" smtClean="0"/>
              <a:t>26/02/2017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38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gi.org.mx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CURSO DE CAPACITACIÓN DEL SOFTWARE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5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8" y="1831331"/>
            <a:ext cx="4461071" cy="31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221468" y="1928010"/>
            <a:ext cx="4450191" cy="3341716"/>
            <a:chOff x="6622322" y="2113760"/>
            <a:chExt cx="4247331" cy="3259429"/>
          </a:xfrm>
        </p:grpSpPr>
        <p:pic>
          <p:nvPicPr>
            <p:cNvPr id="1030" name="Picture 6" descr="Imagen relacionad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59" b="15930"/>
            <a:stretch/>
          </p:blipFill>
          <p:spPr bwMode="auto">
            <a:xfrm>
              <a:off x="6622322" y="2113760"/>
              <a:ext cx="4088211" cy="264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8543109" y="4572000"/>
              <a:ext cx="2035639" cy="80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621917" y="3955868"/>
              <a:ext cx="1037367" cy="953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651630" y="3435257"/>
              <a:ext cx="218023" cy="997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849995" y="504967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¿Por qué usar R?</a:t>
            </a:r>
            <a:endParaRPr lang="es-MX" sz="40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05524" y="2855058"/>
            <a:ext cx="39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smtClean="0"/>
              <a:t>VS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60178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741" y="367188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¿Qué es R?</a:t>
            </a:r>
            <a:endParaRPr lang="es-MX" sz="4000" b="1" dirty="0"/>
          </a:p>
        </p:txBody>
      </p:sp>
      <p:pic>
        <p:nvPicPr>
          <p:cNvPr id="5" name="Picture 2" descr="Resultado de imagen para hola en varios idiomasbola 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59" y="1288480"/>
            <a:ext cx="7206018" cy="52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0854" y="242946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¿Cómo funciona R?</a:t>
            </a:r>
            <a:endParaRPr lang="es-MX" sz="40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2565780" y="1347181"/>
            <a:ext cx="7112759" cy="5070793"/>
            <a:chOff x="1842448" y="1333533"/>
            <a:chExt cx="7112759" cy="5070793"/>
          </a:xfrm>
        </p:grpSpPr>
        <p:grpSp>
          <p:nvGrpSpPr>
            <p:cNvPr id="9" name="Grupo 8"/>
            <p:cNvGrpSpPr/>
            <p:nvPr/>
          </p:nvGrpSpPr>
          <p:grpSpPr>
            <a:xfrm>
              <a:off x="1842449" y="2003121"/>
              <a:ext cx="2797791" cy="4401205"/>
              <a:chOff x="1419368" y="1269243"/>
              <a:chExt cx="2797791" cy="4401205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Watermelon</a:t>
                </a:r>
                <a:endParaRPr lang="en-US" sz="2400" dirty="0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Fruits</a:t>
                </a:r>
                <a:endParaRPr lang="en-US" sz="2400" b="1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6157416" y="2003120"/>
              <a:ext cx="2797791" cy="4401205"/>
              <a:chOff x="1419368" y="1269243"/>
              <a:chExt cx="2797791" cy="4401205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read.dbf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read.spss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write.dbf</a:t>
                </a:r>
                <a:endParaRPr lang="en-US" sz="24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Foreign</a:t>
                </a:r>
                <a:endParaRPr lang="en-US" sz="2400" b="1" dirty="0"/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842448" y="1333534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Inglés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157415" y="1333533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71" y="2235989"/>
            <a:ext cx="5886065" cy="349301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01254" y="367188"/>
            <a:ext cx="9689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Ejercicio</a:t>
            </a:r>
            <a:endParaRPr lang="es-MX" sz="4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17391" y="1181515"/>
            <a:ext cx="1185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Elige una base de datos (base de personas </a:t>
            </a:r>
            <a:r>
              <a:rPr lang="es-MX" sz="2200" b="1" dirty="0" smtClean="0"/>
              <a:t>TR Personas</a:t>
            </a:r>
            <a:r>
              <a:rPr lang="es-MX" sz="2200" dirty="0" smtClean="0"/>
              <a:t>) de la Encuesta </a:t>
            </a:r>
            <a:r>
              <a:rPr lang="es-MX" sz="2200" dirty="0" err="1" smtClean="0"/>
              <a:t>Intercensal</a:t>
            </a:r>
            <a:r>
              <a:rPr lang="es-MX" sz="2200" dirty="0" smtClean="0"/>
              <a:t> </a:t>
            </a:r>
            <a:r>
              <a:rPr lang="es-MX" sz="2200" dirty="0" smtClean="0"/>
              <a:t>(</a:t>
            </a:r>
            <a:r>
              <a:rPr lang="es-MX" sz="2200" i="1" dirty="0" smtClean="0"/>
              <a:t>tú </a:t>
            </a:r>
            <a:r>
              <a:rPr lang="es-MX" sz="2200" i="1" dirty="0" smtClean="0"/>
              <a:t>eliges el estado y el formato</a:t>
            </a:r>
            <a:r>
              <a:rPr lang="es-MX" sz="2200" dirty="0" smtClean="0"/>
              <a:t>) </a:t>
            </a:r>
            <a:r>
              <a:rPr lang="es-MX" sz="2200" dirty="0" smtClean="0"/>
              <a:t>disponible en: </a:t>
            </a:r>
            <a:r>
              <a:rPr lang="es-MX" sz="2200" dirty="0" smtClean="0">
                <a:hlinkClick r:id="rId3"/>
              </a:rPr>
              <a:t>www.inegi.org.mx</a:t>
            </a:r>
            <a:r>
              <a:rPr lang="es-MX" sz="2200" dirty="0" smtClean="0"/>
              <a:t> ,  </a:t>
            </a:r>
            <a:r>
              <a:rPr lang="es-MX" sz="2200" dirty="0" smtClean="0"/>
              <a:t>genera el siguiente tabulado.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7391" y="6221233"/>
            <a:ext cx="1185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200"/>
            </a:lvl1pPr>
          </a:lstStyle>
          <a:p>
            <a:r>
              <a:rPr lang="es-MX" dirty="0"/>
              <a:t>Las variables que necesitas son: </a:t>
            </a:r>
            <a:r>
              <a:rPr lang="es-MX" dirty="0" smtClean="0"/>
              <a:t>   </a:t>
            </a:r>
            <a:r>
              <a:rPr lang="en-US" dirty="0" smtClean="0"/>
              <a:t>SITUA_CONYUGAL, SEXO y FACTOR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14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82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CURSO DE CAPACITACIÓN DEL SOFTWARE 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CAPACITACIÓN DEL SOFTWARE R</dc:title>
  <dc:creator>MARTINEZ SANCHEZ JULIO CESAR</dc:creator>
  <cp:lastModifiedBy>JC</cp:lastModifiedBy>
  <cp:revision>20</cp:revision>
  <dcterms:created xsi:type="dcterms:W3CDTF">2017-02-24T22:17:02Z</dcterms:created>
  <dcterms:modified xsi:type="dcterms:W3CDTF">2017-02-27T05:24:41Z</dcterms:modified>
</cp:coreProperties>
</file>