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1" r:id="rId3"/>
    <p:sldId id="259" r:id="rId4"/>
    <p:sldId id="263" r:id="rId5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C7CB0-9DDF-4771-BC9F-8172BC9EBFFA}" type="datetimeFigureOut">
              <a:rPr lang="es-MX" smtClean="0"/>
              <a:t>15/11/2017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0605F-EBAD-49EB-A13C-F504410B4DF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36016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C7CB0-9DDF-4771-BC9F-8172BC9EBFFA}" type="datetimeFigureOut">
              <a:rPr lang="es-MX" smtClean="0"/>
              <a:t>15/11/2017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0605F-EBAD-49EB-A13C-F504410B4DF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26475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C7CB0-9DDF-4771-BC9F-8172BC9EBFFA}" type="datetimeFigureOut">
              <a:rPr lang="es-MX" smtClean="0"/>
              <a:t>15/11/2017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0605F-EBAD-49EB-A13C-F504410B4DF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30956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C7CB0-9DDF-4771-BC9F-8172BC9EBFFA}" type="datetimeFigureOut">
              <a:rPr lang="es-MX" smtClean="0"/>
              <a:t>15/11/2017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0605F-EBAD-49EB-A13C-F504410B4DF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40320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C7CB0-9DDF-4771-BC9F-8172BC9EBFFA}" type="datetimeFigureOut">
              <a:rPr lang="es-MX" smtClean="0"/>
              <a:t>15/11/2017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0605F-EBAD-49EB-A13C-F504410B4DF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50400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C7CB0-9DDF-4771-BC9F-8172BC9EBFFA}" type="datetimeFigureOut">
              <a:rPr lang="es-MX" smtClean="0"/>
              <a:t>15/11/2017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0605F-EBAD-49EB-A13C-F504410B4DF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69644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C7CB0-9DDF-4771-BC9F-8172BC9EBFFA}" type="datetimeFigureOut">
              <a:rPr lang="es-MX" smtClean="0"/>
              <a:t>15/11/2017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0605F-EBAD-49EB-A13C-F504410B4DF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24637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C7CB0-9DDF-4771-BC9F-8172BC9EBFFA}" type="datetimeFigureOut">
              <a:rPr lang="es-MX" smtClean="0"/>
              <a:t>15/11/2017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0605F-EBAD-49EB-A13C-F504410B4DF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88545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C7CB0-9DDF-4771-BC9F-8172BC9EBFFA}" type="datetimeFigureOut">
              <a:rPr lang="es-MX" smtClean="0"/>
              <a:t>15/11/2017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0605F-EBAD-49EB-A13C-F504410B4DF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25877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C7CB0-9DDF-4771-BC9F-8172BC9EBFFA}" type="datetimeFigureOut">
              <a:rPr lang="es-MX" smtClean="0"/>
              <a:t>15/11/2017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0605F-EBAD-49EB-A13C-F504410B4DF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53382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C7CB0-9DDF-4771-BC9F-8172BC9EBFFA}" type="datetimeFigureOut">
              <a:rPr lang="es-MX" smtClean="0"/>
              <a:t>15/11/2017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0605F-EBAD-49EB-A13C-F504410B4DF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91358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0C7CB0-9DDF-4771-BC9F-8172BC9EBFFA}" type="datetimeFigureOut">
              <a:rPr lang="es-MX" smtClean="0"/>
              <a:t>15/11/2017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0605F-EBAD-49EB-A13C-F504410B4DF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84386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b="1" dirty="0"/>
              <a:t>CURSO DE CAPACITACIÓN DEL SOFTWARE R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54537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Resultado de imagen para ca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648" y="1831331"/>
            <a:ext cx="4461071" cy="3122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upo 5"/>
          <p:cNvGrpSpPr/>
          <p:nvPr/>
        </p:nvGrpSpPr>
        <p:grpSpPr>
          <a:xfrm>
            <a:off x="7221468" y="1928010"/>
            <a:ext cx="4450191" cy="3341716"/>
            <a:chOff x="6622322" y="2113760"/>
            <a:chExt cx="4247331" cy="3259429"/>
          </a:xfrm>
        </p:grpSpPr>
        <p:pic>
          <p:nvPicPr>
            <p:cNvPr id="1030" name="Picture 6" descr="Imagen relacionada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3459" b="15930"/>
            <a:stretch/>
          </p:blipFill>
          <p:spPr bwMode="auto">
            <a:xfrm>
              <a:off x="6622322" y="2113760"/>
              <a:ext cx="4088211" cy="26429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Rectángulo 4"/>
            <p:cNvSpPr/>
            <p:nvPr/>
          </p:nvSpPr>
          <p:spPr>
            <a:xfrm>
              <a:off x="8543109" y="4572000"/>
              <a:ext cx="2035639" cy="80118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9" name="Rectángulo 8"/>
            <p:cNvSpPr/>
            <p:nvPr/>
          </p:nvSpPr>
          <p:spPr>
            <a:xfrm>
              <a:off x="9621917" y="3955868"/>
              <a:ext cx="1037367" cy="95358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" name="Rectángulo 9"/>
            <p:cNvSpPr/>
            <p:nvPr/>
          </p:nvSpPr>
          <p:spPr>
            <a:xfrm>
              <a:off x="10651630" y="3435257"/>
              <a:ext cx="218023" cy="9974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7" name="CuadroTexto 6"/>
          <p:cNvSpPr txBox="1"/>
          <p:nvPr/>
        </p:nvSpPr>
        <p:spPr>
          <a:xfrm>
            <a:off x="3849995" y="504967"/>
            <a:ext cx="44587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000" b="1" dirty="0" smtClean="0"/>
              <a:t>¿Por qué usar R?</a:t>
            </a:r>
            <a:endParaRPr lang="es-MX" sz="4000" b="1" dirty="0"/>
          </a:p>
        </p:txBody>
      </p:sp>
      <p:sp>
        <p:nvSpPr>
          <p:cNvPr id="13" name="CuadroTexto 12"/>
          <p:cNvSpPr txBox="1"/>
          <p:nvPr/>
        </p:nvSpPr>
        <p:spPr>
          <a:xfrm>
            <a:off x="4405524" y="2855058"/>
            <a:ext cx="39032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5400" b="1" dirty="0" smtClean="0"/>
              <a:t>VS</a:t>
            </a:r>
            <a:endParaRPr lang="es-MX" sz="5400" b="1" dirty="0"/>
          </a:p>
        </p:txBody>
      </p:sp>
    </p:spTree>
    <p:extLst>
      <p:ext uri="{BB962C8B-B14F-4D97-AF65-F5344CB8AC3E}">
        <p14:creationId xmlns:p14="http://schemas.microsoft.com/office/powerpoint/2010/main" val="601785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530741" y="367188"/>
            <a:ext cx="44587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000" b="1" dirty="0" smtClean="0"/>
              <a:t>¿Qué es R?</a:t>
            </a:r>
            <a:endParaRPr lang="es-MX" sz="4000" b="1" dirty="0"/>
          </a:p>
        </p:txBody>
      </p:sp>
      <p:pic>
        <p:nvPicPr>
          <p:cNvPr id="5" name="Picture 2" descr="Resultado de imagen para hola en varios idiomasbola figur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5959" y="1288480"/>
            <a:ext cx="7206018" cy="5205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236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820854" y="242946"/>
            <a:ext cx="44587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000" b="1" dirty="0" smtClean="0"/>
              <a:t>¿Cómo funciona R?</a:t>
            </a:r>
            <a:endParaRPr lang="es-MX" sz="4000" b="1" dirty="0"/>
          </a:p>
        </p:txBody>
      </p:sp>
      <p:grpSp>
        <p:nvGrpSpPr>
          <p:cNvPr id="18" name="Grupo 17"/>
          <p:cNvGrpSpPr/>
          <p:nvPr/>
        </p:nvGrpSpPr>
        <p:grpSpPr>
          <a:xfrm>
            <a:off x="2565780" y="1347181"/>
            <a:ext cx="7112759" cy="5070793"/>
            <a:chOff x="1842448" y="1333533"/>
            <a:chExt cx="7112759" cy="5070793"/>
          </a:xfrm>
        </p:grpSpPr>
        <p:grpSp>
          <p:nvGrpSpPr>
            <p:cNvPr id="9" name="Grupo 8"/>
            <p:cNvGrpSpPr/>
            <p:nvPr/>
          </p:nvGrpSpPr>
          <p:grpSpPr>
            <a:xfrm>
              <a:off x="1842449" y="2003121"/>
              <a:ext cx="2797791" cy="4401205"/>
              <a:chOff x="1419368" y="1269243"/>
              <a:chExt cx="2797791" cy="4401205"/>
            </a:xfrm>
          </p:grpSpPr>
          <p:sp>
            <p:nvSpPr>
              <p:cNvPr id="4" name="CuadroTexto 3"/>
              <p:cNvSpPr txBox="1"/>
              <p:nvPr/>
            </p:nvSpPr>
            <p:spPr>
              <a:xfrm>
                <a:off x="1419368" y="1269243"/>
                <a:ext cx="2797791" cy="4401205"/>
              </a:xfrm>
              <a:prstGeom prst="rect">
                <a:avLst/>
              </a:prstGeom>
              <a:noFill/>
              <a:ln>
                <a:solidFill>
                  <a:schemeClr val="accent5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s-MX" sz="3600" b="1" dirty="0" smtClean="0"/>
              </a:p>
              <a:p>
                <a:pPr algn="ctr"/>
                <a:endParaRPr lang="es-MX" sz="2400" dirty="0" smtClean="0"/>
              </a:p>
              <a:p>
                <a:pPr algn="ctr"/>
                <a:endParaRPr lang="es-MX" sz="2400" dirty="0" smtClean="0"/>
              </a:p>
              <a:p>
                <a:pPr algn="ctr"/>
                <a:r>
                  <a:rPr lang="es-MX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Apple</a:t>
                </a:r>
              </a:p>
              <a:p>
                <a:pPr algn="ctr"/>
                <a:endParaRPr lang="es-MX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s-MX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Grape</a:t>
                </a:r>
              </a:p>
              <a:p>
                <a:pPr algn="ctr"/>
                <a:endParaRPr lang="es-MX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s-MX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….</a:t>
                </a:r>
              </a:p>
              <a:p>
                <a:pPr algn="ctr"/>
                <a:endParaRPr lang="es-MX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s-MX" sz="28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Watermelon</a:t>
                </a:r>
                <a:endParaRPr lang="en-US" sz="2400" dirty="0"/>
              </a:p>
            </p:txBody>
          </p:sp>
          <p:sp>
            <p:nvSpPr>
              <p:cNvPr id="8" name="Rectángulo 7"/>
              <p:cNvSpPr/>
              <p:nvPr/>
            </p:nvSpPr>
            <p:spPr>
              <a:xfrm>
                <a:off x="1419368" y="1269243"/>
                <a:ext cx="2797791" cy="88710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sz="3200" b="1" dirty="0" smtClean="0"/>
                  <a:t>Fruits</a:t>
                </a:r>
                <a:endParaRPr lang="en-US" sz="2400" b="1" dirty="0"/>
              </a:p>
            </p:txBody>
          </p:sp>
        </p:grpSp>
        <p:grpSp>
          <p:nvGrpSpPr>
            <p:cNvPr id="13" name="Grupo 12"/>
            <p:cNvGrpSpPr/>
            <p:nvPr/>
          </p:nvGrpSpPr>
          <p:grpSpPr>
            <a:xfrm>
              <a:off x="6157416" y="2003120"/>
              <a:ext cx="2797791" cy="4401205"/>
              <a:chOff x="1419368" y="1269243"/>
              <a:chExt cx="2797791" cy="4401205"/>
            </a:xfrm>
          </p:grpSpPr>
          <p:sp>
            <p:nvSpPr>
              <p:cNvPr id="14" name="CuadroTexto 13"/>
              <p:cNvSpPr txBox="1"/>
              <p:nvPr/>
            </p:nvSpPr>
            <p:spPr>
              <a:xfrm>
                <a:off x="1419368" y="1269243"/>
                <a:ext cx="2797791" cy="4401205"/>
              </a:xfrm>
              <a:prstGeom prst="rect">
                <a:avLst/>
              </a:prstGeom>
              <a:noFill/>
              <a:ln>
                <a:solidFill>
                  <a:schemeClr val="accent5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s-MX" sz="3600" b="1" dirty="0" smtClean="0"/>
              </a:p>
              <a:p>
                <a:pPr algn="ctr"/>
                <a:endParaRPr lang="es-MX" sz="2400" dirty="0" smtClean="0"/>
              </a:p>
              <a:p>
                <a:pPr algn="ctr"/>
                <a:endParaRPr lang="es-MX" sz="2400" dirty="0" smtClean="0"/>
              </a:p>
              <a:p>
                <a:pPr algn="ctr"/>
                <a:r>
                  <a:rPr lang="es-MX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read.dbf</a:t>
                </a:r>
                <a:endParaRPr lang="es-MX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s-MX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s-MX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read.spss</a:t>
                </a:r>
                <a:endParaRPr lang="es-MX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s-MX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s-MX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….</a:t>
                </a:r>
              </a:p>
              <a:p>
                <a:pPr algn="ctr"/>
                <a:endParaRPr lang="es-MX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s-MX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write.dbf</a:t>
                </a:r>
                <a:endParaRPr lang="en-US" sz="2400" dirty="0"/>
              </a:p>
            </p:txBody>
          </p:sp>
          <p:sp>
            <p:nvSpPr>
              <p:cNvPr id="15" name="Rectángulo 14"/>
              <p:cNvSpPr/>
              <p:nvPr/>
            </p:nvSpPr>
            <p:spPr>
              <a:xfrm>
                <a:off x="1419368" y="1269243"/>
                <a:ext cx="2797791" cy="88710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sz="3200" b="1" dirty="0" smtClean="0"/>
                  <a:t>Foreign</a:t>
                </a:r>
                <a:endParaRPr lang="en-US" sz="2400" b="1" dirty="0"/>
              </a:p>
            </p:txBody>
          </p:sp>
        </p:grpSp>
        <p:sp>
          <p:nvSpPr>
            <p:cNvPr id="16" name="CuadroTexto 15"/>
            <p:cNvSpPr txBox="1"/>
            <p:nvPr/>
          </p:nvSpPr>
          <p:spPr>
            <a:xfrm>
              <a:off x="1842448" y="1333534"/>
              <a:ext cx="279779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3200" b="1" dirty="0" smtClean="0">
                  <a:solidFill>
                    <a:schemeClr val="accent5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Inglés</a:t>
              </a:r>
              <a:endParaRPr lang="en-US" sz="32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CuadroTexto 16"/>
            <p:cNvSpPr txBox="1"/>
            <p:nvPr/>
          </p:nvSpPr>
          <p:spPr>
            <a:xfrm>
              <a:off x="6157415" y="1333533"/>
              <a:ext cx="279779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3200" b="1" dirty="0" smtClean="0">
                  <a:solidFill>
                    <a:schemeClr val="accent5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endParaRPr lang="en-US" sz="32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504107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370</TotalTime>
  <Words>35</Words>
  <Application>Microsoft Office PowerPoint</Application>
  <PresentationFormat>Panorámica</PresentationFormat>
  <Paragraphs>29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Tema de Office</vt:lpstr>
      <vt:lpstr>CURSO DE CAPACITACIÓN DEL SOFTWARE R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CURSO DE CAPACITACIÓN DEL SOFTWARE R</dc:title>
  <dc:creator>MARTINEZ SANCHEZ JULIO CESAR</dc:creator>
  <cp:lastModifiedBy>Julio César Martínez Sánchez</cp:lastModifiedBy>
  <cp:revision>21</cp:revision>
  <dcterms:created xsi:type="dcterms:W3CDTF">2017-02-24T22:17:02Z</dcterms:created>
  <dcterms:modified xsi:type="dcterms:W3CDTF">2017-11-16T04:53:38Z</dcterms:modified>
</cp:coreProperties>
</file>